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46" r:id="rId2"/>
    <p:sldId id="95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9933"/>
    <a:srgbClr val="99FF99"/>
    <a:srgbClr val="FF0066"/>
    <a:srgbClr val="FF3399"/>
    <a:srgbClr val="FFCCFF"/>
    <a:srgbClr val="FF99CC"/>
    <a:srgbClr val="FF0000"/>
    <a:srgbClr val="F0F0F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96" autoAdjust="0"/>
    <p:restoredTop sz="94660"/>
  </p:normalViewPr>
  <p:slideViewPr>
    <p:cSldViewPr snapToGrid="0">
      <p:cViewPr varScale="1">
        <p:scale>
          <a:sx n="59" d="100"/>
          <a:sy n="59" d="100"/>
        </p:scale>
        <p:origin x="27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2174F0-5FFB-3712-5229-B83E07605F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029962-399C-1449-99BE-24772789FF27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群馬県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のおとなり、隣接する県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C5C6FC2-FD9A-4FC4-61A1-B886F8D6A345}"/>
              </a:ext>
            </a:extLst>
          </p:cNvPr>
          <p:cNvGrpSpPr/>
          <p:nvPr/>
        </p:nvGrpSpPr>
        <p:grpSpPr>
          <a:xfrm>
            <a:off x="629390" y="838748"/>
            <a:ext cx="2758440" cy="2722660"/>
            <a:chOff x="629390" y="838748"/>
            <a:chExt cx="2758440" cy="2722660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6614FCD5-6EC1-E60E-B8C2-1F11EABD9087}"/>
                </a:ext>
              </a:extLst>
            </p:cNvPr>
            <p:cNvSpPr/>
            <p:nvPr/>
          </p:nvSpPr>
          <p:spPr>
            <a:xfrm>
              <a:off x="629391" y="2841515"/>
              <a:ext cx="291621" cy="719892"/>
            </a:xfrm>
            <a:custGeom>
              <a:avLst/>
              <a:gdLst>
                <a:gd name="connsiteX0" fmla="*/ 247247 w 291621"/>
                <a:gd name="connsiteY0" fmla="*/ 65024 h 719892"/>
                <a:gd name="connsiteX1" fmla="*/ 244201 w 291621"/>
                <a:gd name="connsiteY1" fmla="*/ 65193 h 719892"/>
                <a:gd name="connsiteX2" fmla="*/ 244201 w 291621"/>
                <a:gd name="connsiteY2" fmla="*/ 65193 h 719892"/>
                <a:gd name="connsiteX3" fmla="*/ 24056 w 291621"/>
                <a:gd name="connsiteY3" fmla="*/ 0 h 719892"/>
                <a:gd name="connsiteX4" fmla="*/ 32843 w 291621"/>
                <a:gd name="connsiteY4" fmla="*/ 7030 h 719892"/>
                <a:gd name="connsiteX5" fmla="*/ 48660 w 291621"/>
                <a:gd name="connsiteY5" fmla="*/ 1758 h 719892"/>
                <a:gd name="connsiteX6" fmla="*/ 59204 w 291621"/>
                <a:gd name="connsiteY6" fmla="*/ 3515 h 719892"/>
                <a:gd name="connsiteX7" fmla="*/ 48660 w 291621"/>
                <a:gd name="connsiteY7" fmla="*/ 31633 h 719892"/>
                <a:gd name="connsiteX8" fmla="*/ 78536 w 291621"/>
                <a:gd name="connsiteY8" fmla="*/ 26361 h 719892"/>
                <a:gd name="connsiteX9" fmla="*/ 90837 w 291621"/>
                <a:gd name="connsiteY9" fmla="*/ 24604 h 719892"/>
                <a:gd name="connsiteX10" fmla="*/ 89080 w 291621"/>
                <a:gd name="connsiteY10" fmla="*/ 14059 h 719892"/>
                <a:gd name="connsiteX11" fmla="*/ 110169 w 291621"/>
                <a:gd name="connsiteY11" fmla="*/ 3515 h 719892"/>
                <a:gd name="connsiteX12" fmla="*/ 113684 w 291621"/>
                <a:gd name="connsiteY12" fmla="*/ 28119 h 719892"/>
                <a:gd name="connsiteX13" fmla="*/ 150589 w 291621"/>
                <a:gd name="connsiteY13" fmla="*/ 45693 h 719892"/>
                <a:gd name="connsiteX14" fmla="*/ 166406 w 291621"/>
                <a:gd name="connsiteY14" fmla="*/ 35148 h 719892"/>
                <a:gd name="connsiteX15" fmla="*/ 183980 w 291621"/>
                <a:gd name="connsiteY15" fmla="*/ 36906 h 719892"/>
                <a:gd name="connsiteX16" fmla="*/ 215613 w 291621"/>
                <a:gd name="connsiteY16" fmla="*/ 66782 h 719892"/>
                <a:gd name="connsiteX17" fmla="*/ 244201 w 291621"/>
                <a:gd name="connsiteY17" fmla="*/ 65193 h 719892"/>
                <a:gd name="connsiteX18" fmla="*/ 247686 w 291621"/>
                <a:gd name="connsiteY18" fmla="*/ 81280 h 719892"/>
                <a:gd name="connsiteX19" fmla="*/ 269654 w 291621"/>
                <a:gd name="connsiteY19" fmla="*/ 87870 h 719892"/>
                <a:gd name="connsiteX20" fmla="*/ 271851 w 291621"/>
                <a:gd name="connsiteY20" fmla="*/ 101051 h 719892"/>
                <a:gd name="connsiteX21" fmla="*/ 291621 w 291621"/>
                <a:gd name="connsiteY21" fmla="*/ 118625 h 719892"/>
                <a:gd name="connsiteX22" fmla="*/ 289425 w 291621"/>
                <a:gd name="connsiteY22" fmla="*/ 149380 h 719892"/>
                <a:gd name="connsiteX23" fmla="*/ 238899 w 291621"/>
                <a:gd name="connsiteY23" fmla="*/ 217479 h 719892"/>
                <a:gd name="connsiteX24" fmla="*/ 236702 w 291621"/>
                <a:gd name="connsiteY24" fmla="*/ 237250 h 719892"/>
                <a:gd name="connsiteX25" fmla="*/ 249882 w 291621"/>
                <a:gd name="connsiteY25" fmla="*/ 241643 h 719892"/>
                <a:gd name="connsiteX26" fmla="*/ 249882 w 291621"/>
                <a:gd name="connsiteY26" fmla="*/ 270201 h 719892"/>
                <a:gd name="connsiteX27" fmla="*/ 232308 w 291621"/>
                <a:gd name="connsiteY27" fmla="*/ 268004 h 719892"/>
                <a:gd name="connsiteX28" fmla="*/ 221325 w 291621"/>
                <a:gd name="connsiteY28" fmla="*/ 283382 h 719892"/>
                <a:gd name="connsiteX29" fmla="*/ 225719 w 291621"/>
                <a:gd name="connsiteY29" fmla="*/ 298759 h 719892"/>
                <a:gd name="connsiteX30" fmla="*/ 223522 w 291621"/>
                <a:gd name="connsiteY30" fmla="*/ 311940 h 719892"/>
                <a:gd name="connsiteX31" fmla="*/ 243293 w 291621"/>
                <a:gd name="connsiteY31" fmla="*/ 338301 h 719892"/>
                <a:gd name="connsiteX32" fmla="*/ 265260 w 291621"/>
                <a:gd name="connsiteY32" fmla="*/ 344891 h 719892"/>
                <a:gd name="connsiteX33" fmla="*/ 249882 w 291621"/>
                <a:gd name="connsiteY33" fmla="*/ 377842 h 719892"/>
                <a:gd name="connsiteX34" fmla="*/ 249882 w 291621"/>
                <a:gd name="connsiteY34" fmla="*/ 397613 h 719892"/>
                <a:gd name="connsiteX35" fmla="*/ 216932 w 291621"/>
                <a:gd name="connsiteY35" fmla="*/ 415187 h 719892"/>
                <a:gd name="connsiteX36" fmla="*/ 197160 w 291621"/>
                <a:gd name="connsiteY36" fmla="*/ 461319 h 719892"/>
                <a:gd name="connsiteX37" fmla="*/ 186177 w 291621"/>
                <a:gd name="connsiteY37" fmla="*/ 461319 h 719892"/>
                <a:gd name="connsiteX38" fmla="*/ 172997 w 291621"/>
                <a:gd name="connsiteY38" fmla="*/ 476696 h 719892"/>
                <a:gd name="connsiteX39" fmla="*/ 170800 w 291621"/>
                <a:gd name="connsiteY39" fmla="*/ 498664 h 719892"/>
                <a:gd name="connsiteX40" fmla="*/ 157619 w 291621"/>
                <a:gd name="connsiteY40" fmla="*/ 500861 h 719892"/>
                <a:gd name="connsiteX41" fmla="*/ 135652 w 291621"/>
                <a:gd name="connsiteY41" fmla="*/ 492074 h 719892"/>
                <a:gd name="connsiteX42" fmla="*/ 109290 w 291621"/>
                <a:gd name="connsiteY42" fmla="*/ 494270 h 719892"/>
                <a:gd name="connsiteX43" fmla="*/ 93913 w 291621"/>
                <a:gd name="connsiteY43" fmla="*/ 509648 h 719892"/>
                <a:gd name="connsiteX44" fmla="*/ 96110 w 291621"/>
                <a:gd name="connsiteY44" fmla="*/ 536009 h 719892"/>
                <a:gd name="connsiteX45" fmla="*/ 87323 w 291621"/>
                <a:gd name="connsiteY45" fmla="*/ 542599 h 719892"/>
                <a:gd name="connsiteX46" fmla="*/ 69748 w 291621"/>
                <a:gd name="connsiteY46" fmla="*/ 542599 h 719892"/>
                <a:gd name="connsiteX47" fmla="*/ 60961 w 291621"/>
                <a:gd name="connsiteY47" fmla="*/ 568960 h 719892"/>
                <a:gd name="connsiteX48" fmla="*/ 78536 w 291621"/>
                <a:gd name="connsiteY48" fmla="*/ 582140 h 719892"/>
                <a:gd name="connsiteX49" fmla="*/ 109290 w 291621"/>
                <a:gd name="connsiteY49" fmla="*/ 582140 h 719892"/>
                <a:gd name="connsiteX50" fmla="*/ 111487 w 291621"/>
                <a:gd name="connsiteY50" fmla="*/ 601911 h 719892"/>
                <a:gd name="connsiteX51" fmla="*/ 133454 w 291621"/>
                <a:gd name="connsiteY51" fmla="*/ 601911 h 719892"/>
                <a:gd name="connsiteX52" fmla="*/ 142241 w 291621"/>
                <a:gd name="connsiteY52" fmla="*/ 619486 h 719892"/>
                <a:gd name="connsiteX53" fmla="*/ 155422 w 291621"/>
                <a:gd name="connsiteY53" fmla="*/ 615092 h 719892"/>
                <a:gd name="connsiteX54" fmla="*/ 164209 w 291621"/>
                <a:gd name="connsiteY54" fmla="*/ 623879 h 719892"/>
                <a:gd name="connsiteX55" fmla="*/ 166406 w 291621"/>
                <a:gd name="connsiteY55" fmla="*/ 637060 h 719892"/>
                <a:gd name="connsiteX56" fmla="*/ 175193 w 291621"/>
                <a:gd name="connsiteY56" fmla="*/ 654634 h 719892"/>
                <a:gd name="connsiteX57" fmla="*/ 181784 w 291621"/>
                <a:gd name="connsiteY57" fmla="*/ 685388 h 719892"/>
                <a:gd name="connsiteX58" fmla="*/ 203751 w 291621"/>
                <a:gd name="connsiteY58" fmla="*/ 689782 h 719892"/>
                <a:gd name="connsiteX59" fmla="*/ 214734 w 291621"/>
                <a:gd name="connsiteY59" fmla="*/ 713946 h 719892"/>
                <a:gd name="connsiteX60" fmla="*/ 207939 w 291621"/>
                <a:gd name="connsiteY60" fmla="*/ 719892 h 719892"/>
                <a:gd name="connsiteX61" fmla="*/ 0 w 291621"/>
                <a:gd name="connsiteY61" fmla="*/ 719892 h 719892"/>
                <a:gd name="connsiteX62" fmla="*/ 0 w 291621"/>
                <a:gd name="connsiteY62" fmla="*/ 8240 h 719892"/>
                <a:gd name="connsiteX63" fmla="*/ 1210 w 291621"/>
                <a:gd name="connsiteY63" fmla="*/ 7030 h 719892"/>
                <a:gd name="connsiteX64" fmla="*/ 11754 w 291621"/>
                <a:gd name="connsiteY64" fmla="*/ 10545 h 71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91621" h="719892">
                  <a:moveTo>
                    <a:pt x="247247" y="65024"/>
                  </a:moveTo>
                  <a:lnTo>
                    <a:pt x="244201" y="65193"/>
                  </a:lnTo>
                  <a:lnTo>
                    <a:pt x="244201" y="65193"/>
                  </a:lnTo>
                  <a:close/>
                  <a:moveTo>
                    <a:pt x="24056" y="0"/>
                  </a:moveTo>
                  <a:lnTo>
                    <a:pt x="32843" y="7030"/>
                  </a:lnTo>
                  <a:lnTo>
                    <a:pt x="48660" y="1758"/>
                  </a:lnTo>
                  <a:lnTo>
                    <a:pt x="59204" y="3515"/>
                  </a:lnTo>
                  <a:lnTo>
                    <a:pt x="48660" y="31633"/>
                  </a:lnTo>
                  <a:lnTo>
                    <a:pt x="78536" y="26361"/>
                  </a:lnTo>
                  <a:lnTo>
                    <a:pt x="90837" y="24604"/>
                  </a:lnTo>
                  <a:lnTo>
                    <a:pt x="89080" y="14059"/>
                  </a:lnTo>
                  <a:lnTo>
                    <a:pt x="110169" y="3515"/>
                  </a:lnTo>
                  <a:lnTo>
                    <a:pt x="113684" y="28119"/>
                  </a:lnTo>
                  <a:lnTo>
                    <a:pt x="150589" y="45693"/>
                  </a:lnTo>
                  <a:lnTo>
                    <a:pt x="166406" y="35148"/>
                  </a:lnTo>
                  <a:lnTo>
                    <a:pt x="183980" y="36906"/>
                  </a:lnTo>
                  <a:lnTo>
                    <a:pt x="215613" y="66782"/>
                  </a:lnTo>
                  <a:lnTo>
                    <a:pt x="244201" y="65193"/>
                  </a:lnTo>
                  <a:lnTo>
                    <a:pt x="247686" y="81280"/>
                  </a:lnTo>
                  <a:lnTo>
                    <a:pt x="269654" y="87870"/>
                  </a:lnTo>
                  <a:lnTo>
                    <a:pt x="271851" y="101051"/>
                  </a:lnTo>
                  <a:lnTo>
                    <a:pt x="291621" y="118625"/>
                  </a:lnTo>
                  <a:lnTo>
                    <a:pt x="289425" y="149380"/>
                  </a:lnTo>
                  <a:lnTo>
                    <a:pt x="238899" y="217479"/>
                  </a:lnTo>
                  <a:lnTo>
                    <a:pt x="236702" y="237250"/>
                  </a:lnTo>
                  <a:lnTo>
                    <a:pt x="249882" y="241643"/>
                  </a:lnTo>
                  <a:lnTo>
                    <a:pt x="249882" y="270201"/>
                  </a:lnTo>
                  <a:lnTo>
                    <a:pt x="232308" y="268004"/>
                  </a:lnTo>
                  <a:lnTo>
                    <a:pt x="221325" y="283382"/>
                  </a:lnTo>
                  <a:lnTo>
                    <a:pt x="225719" y="298759"/>
                  </a:lnTo>
                  <a:lnTo>
                    <a:pt x="223522" y="311940"/>
                  </a:lnTo>
                  <a:lnTo>
                    <a:pt x="243293" y="338301"/>
                  </a:lnTo>
                  <a:lnTo>
                    <a:pt x="265260" y="344891"/>
                  </a:lnTo>
                  <a:lnTo>
                    <a:pt x="249882" y="377842"/>
                  </a:lnTo>
                  <a:lnTo>
                    <a:pt x="249882" y="397613"/>
                  </a:lnTo>
                  <a:lnTo>
                    <a:pt x="216932" y="415187"/>
                  </a:lnTo>
                  <a:lnTo>
                    <a:pt x="197160" y="461319"/>
                  </a:lnTo>
                  <a:lnTo>
                    <a:pt x="186177" y="461319"/>
                  </a:lnTo>
                  <a:lnTo>
                    <a:pt x="172997" y="476696"/>
                  </a:lnTo>
                  <a:lnTo>
                    <a:pt x="170800" y="498664"/>
                  </a:lnTo>
                  <a:lnTo>
                    <a:pt x="157619" y="500861"/>
                  </a:lnTo>
                  <a:lnTo>
                    <a:pt x="135652" y="492074"/>
                  </a:lnTo>
                  <a:lnTo>
                    <a:pt x="109290" y="494270"/>
                  </a:lnTo>
                  <a:lnTo>
                    <a:pt x="93913" y="509648"/>
                  </a:lnTo>
                  <a:lnTo>
                    <a:pt x="96110" y="536009"/>
                  </a:lnTo>
                  <a:lnTo>
                    <a:pt x="87323" y="542599"/>
                  </a:lnTo>
                  <a:lnTo>
                    <a:pt x="69748" y="542599"/>
                  </a:lnTo>
                  <a:lnTo>
                    <a:pt x="60961" y="568960"/>
                  </a:lnTo>
                  <a:lnTo>
                    <a:pt x="78536" y="582140"/>
                  </a:lnTo>
                  <a:lnTo>
                    <a:pt x="109290" y="582140"/>
                  </a:lnTo>
                  <a:lnTo>
                    <a:pt x="111487" y="601911"/>
                  </a:lnTo>
                  <a:lnTo>
                    <a:pt x="133454" y="601911"/>
                  </a:lnTo>
                  <a:lnTo>
                    <a:pt x="142241" y="619486"/>
                  </a:lnTo>
                  <a:lnTo>
                    <a:pt x="155422" y="615092"/>
                  </a:lnTo>
                  <a:lnTo>
                    <a:pt x="164209" y="623879"/>
                  </a:lnTo>
                  <a:lnTo>
                    <a:pt x="166406" y="637060"/>
                  </a:lnTo>
                  <a:lnTo>
                    <a:pt x="175193" y="654634"/>
                  </a:lnTo>
                  <a:lnTo>
                    <a:pt x="181784" y="685388"/>
                  </a:lnTo>
                  <a:lnTo>
                    <a:pt x="203751" y="689782"/>
                  </a:lnTo>
                  <a:lnTo>
                    <a:pt x="214734" y="713946"/>
                  </a:lnTo>
                  <a:lnTo>
                    <a:pt x="207939" y="719892"/>
                  </a:lnTo>
                  <a:lnTo>
                    <a:pt x="0" y="719892"/>
                  </a:lnTo>
                  <a:lnTo>
                    <a:pt x="0" y="8240"/>
                  </a:lnTo>
                  <a:lnTo>
                    <a:pt x="1210" y="7030"/>
                  </a:lnTo>
                  <a:lnTo>
                    <a:pt x="11754" y="10545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6A2BC675-45CA-691F-A3C1-E28ACBEB4443}"/>
                </a:ext>
              </a:extLst>
            </p:cNvPr>
            <p:cNvSpPr/>
            <p:nvPr/>
          </p:nvSpPr>
          <p:spPr>
            <a:xfrm>
              <a:off x="2103597" y="2233744"/>
              <a:ext cx="683338" cy="839762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14C0A06-4216-C48A-9EC7-CCDA722F1D28}"/>
                </a:ext>
              </a:extLst>
            </p:cNvPr>
            <p:cNvSpPr/>
            <p:nvPr/>
          </p:nvSpPr>
          <p:spPr>
            <a:xfrm>
              <a:off x="2417333" y="3159606"/>
              <a:ext cx="777322" cy="401802"/>
            </a:xfrm>
            <a:custGeom>
              <a:avLst/>
              <a:gdLst>
                <a:gd name="connsiteX0" fmla="*/ 15486 w 777322"/>
                <a:gd name="connsiteY0" fmla="*/ 0 h 401802"/>
                <a:gd name="connsiteX1" fmla="*/ 31303 w 777322"/>
                <a:gd name="connsiteY1" fmla="*/ 35148 h 401802"/>
                <a:gd name="connsiteX2" fmla="*/ 48877 w 777322"/>
                <a:gd name="connsiteY2" fmla="*/ 56237 h 401802"/>
                <a:gd name="connsiteX3" fmla="*/ 69966 w 777322"/>
                <a:gd name="connsiteY3" fmla="*/ 70296 h 401802"/>
                <a:gd name="connsiteX4" fmla="*/ 84025 w 777322"/>
                <a:gd name="connsiteY4" fmla="*/ 108959 h 401802"/>
                <a:gd name="connsiteX5" fmla="*/ 110386 w 777322"/>
                <a:gd name="connsiteY5" fmla="*/ 115989 h 401802"/>
                <a:gd name="connsiteX6" fmla="*/ 112144 w 777322"/>
                <a:gd name="connsiteY6" fmla="*/ 140593 h 401802"/>
                <a:gd name="connsiteX7" fmla="*/ 157836 w 777322"/>
                <a:gd name="connsiteY7" fmla="*/ 172226 h 401802"/>
                <a:gd name="connsiteX8" fmla="*/ 170138 w 777322"/>
                <a:gd name="connsiteY8" fmla="*/ 166954 h 401802"/>
                <a:gd name="connsiteX9" fmla="*/ 210558 w 777322"/>
                <a:gd name="connsiteY9" fmla="*/ 189800 h 401802"/>
                <a:gd name="connsiteX10" fmla="*/ 228132 w 777322"/>
                <a:gd name="connsiteY10" fmla="*/ 189800 h 401802"/>
                <a:gd name="connsiteX11" fmla="*/ 247464 w 777322"/>
                <a:gd name="connsiteY11" fmla="*/ 195072 h 401802"/>
                <a:gd name="connsiteX12" fmla="*/ 265038 w 777322"/>
                <a:gd name="connsiteY12" fmla="*/ 224948 h 401802"/>
                <a:gd name="connsiteX13" fmla="*/ 298429 w 777322"/>
                <a:gd name="connsiteY13" fmla="*/ 209131 h 401802"/>
                <a:gd name="connsiteX14" fmla="*/ 312488 w 777322"/>
                <a:gd name="connsiteY14" fmla="*/ 210889 h 401802"/>
                <a:gd name="connsiteX15" fmla="*/ 331819 w 777322"/>
                <a:gd name="connsiteY15" fmla="*/ 210889 h 401802"/>
                <a:gd name="connsiteX16" fmla="*/ 347636 w 777322"/>
                <a:gd name="connsiteY16" fmla="*/ 198587 h 401802"/>
                <a:gd name="connsiteX17" fmla="*/ 359938 w 777322"/>
                <a:gd name="connsiteY17" fmla="*/ 198587 h 401802"/>
                <a:gd name="connsiteX18" fmla="*/ 372240 w 777322"/>
                <a:gd name="connsiteY18" fmla="*/ 203859 h 401802"/>
                <a:gd name="connsiteX19" fmla="*/ 396843 w 777322"/>
                <a:gd name="connsiteY19" fmla="*/ 203859 h 401802"/>
                <a:gd name="connsiteX20" fmla="*/ 409145 w 777322"/>
                <a:gd name="connsiteY20" fmla="*/ 175741 h 401802"/>
                <a:gd name="connsiteX21" fmla="*/ 442536 w 777322"/>
                <a:gd name="connsiteY21" fmla="*/ 168711 h 401802"/>
                <a:gd name="connsiteX22" fmla="*/ 465382 w 777322"/>
                <a:gd name="connsiteY22" fmla="*/ 168711 h 401802"/>
                <a:gd name="connsiteX23" fmla="*/ 481199 w 777322"/>
                <a:gd name="connsiteY23" fmla="*/ 152894 h 401802"/>
                <a:gd name="connsiteX24" fmla="*/ 504045 w 777322"/>
                <a:gd name="connsiteY24" fmla="*/ 170469 h 401802"/>
                <a:gd name="connsiteX25" fmla="*/ 504045 w 777322"/>
                <a:gd name="connsiteY25" fmla="*/ 149380 h 401802"/>
                <a:gd name="connsiteX26" fmla="*/ 516347 w 777322"/>
                <a:gd name="connsiteY26" fmla="*/ 126533 h 401802"/>
                <a:gd name="connsiteX27" fmla="*/ 579614 w 777322"/>
                <a:gd name="connsiteY27" fmla="*/ 166954 h 401802"/>
                <a:gd name="connsiteX28" fmla="*/ 605975 w 777322"/>
                <a:gd name="connsiteY28" fmla="*/ 210889 h 401802"/>
                <a:gd name="connsiteX29" fmla="*/ 628821 w 777322"/>
                <a:gd name="connsiteY29" fmla="*/ 216161 h 401802"/>
                <a:gd name="connsiteX30" fmla="*/ 655182 w 777322"/>
                <a:gd name="connsiteY30" fmla="*/ 226706 h 401802"/>
                <a:gd name="connsiteX31" fmla="*/ 663969 w 777322"/>
                <a:gd name="connsiteY31" fmla="*/ 246037 h 401802"/>
                <a:gd name="connsiteX32" fmla="*/ 667484 w 777322"/>
                <a:gd name="connsiteY32" fmla="*/ 261854 h 401802"/>
                <a:gd name="connsiteX33" fmla="*/ 723721 w 777322"/>
                <a:gd name="connsiteY33" fmla="*/ 307546 h 401802"/>
                <a:gd name="connsiteX34" fmla="*/ 739538 w 777322"/>
                <a:gd name="connsiteY34" fmla="*/ 311061 h 401802"/>
                <a:gd name="connsiteX35" fmla="*/ 764141 w 777322"/>
                <a:gd name="connsiteY35" fmla="*/ 311061 h 401802"/>
                <a:gd name="connsiteX36" fmla="*/ 765020 w 777322"/>
                <a:gd name="connsiteY36" fmla="*/ 309304 h 401802"/>
                <a:gd name="connsiteX37" fmla="*/ 777322 w 777322"/>
                <a:gd name="connsiteY37" fmla="*/ 316333 h 401802"/>
                <a:gd name="connsiteX38" fmla="*/ 772050 w 777322"/>
                <a:gd name="connsiteY38" fmla="*/ 340937 h 401802"/>
                <a:gd name="connsiteX39" fmla="*/ 765020 w 777322"/>
                <a:gd name="connsiteY39" fmla="*/ 349724 h 401802"/>
                <a:gd name="connsiteX40" fmla="*/ 756233 w 777322"/>
                <a:gd name="connsiteY40" fmla="*/ 349724 h 401802"/>
                <a:gd name="connsiteX41" fmla="*/ 747446 w 777322"/>
                <a:gd name="connsiteY41" fmla="*/ 335665 h 401802"/>
                <a:gd name="connsiteX42" fmla="*/ 735144 w 777322"/>
                <a:gd name="connsiteY42" fmla="*/ 335665 h 401802"/>
                <a:gd name="connsiteX43" fmla="*/ 719328 w 777322"/>
                <a:gd name="connsiteY43" fmla="*/ 339180 h 401802"/>
                <a:gd name="connsiteX44" fmla="*/ 701754 w 777322"/>
                <a:gd name="connsiteY44" fmla="*/ 351481 h 401802"/>
                <a:gd name="connsiteX45" fmla="*/ 677150 w 777322"/>
                <a:gd name="connsiteY45" fmla="*/ 356754 h 401802"/>
                <a:gd name="connsiteX46" fmla="*/ 671878 w 777322"/>
                <a:gd name="connsiteY46" fmla="*/ 351481 h 401802"/>
                <a:gd name="connsiteX47" fmla="*/ 647274 w 777322"/>
                <a:gd name="connsiteY47" fmla="*/ 349724 h 401802"/>
                <a:gd name="connsiteX48" fmla="*/ 606854 w 777322"/>
                <a:gd name="connsiteY48" fmla="*/ 363783 h 401802"/>
                <a:gd name="connsiteX49" fmla="*/ 566433 w 777322"/>
                <a:gd name="connsiteY49" fmla="*/ 397174 h 401802"/>
                <a:gd name="connsiteX50" fmla="*/ 562216 w 777322"/>
                <a:gd name="connsiteY50" fmla="*/ 401802 h 401802"/>
                <a:gd name="connsiteX51" fmla="*/ 184432 w 777322"/>
                <a:gd name="connsiteY51" fmla="*/ 401802 h 401802"/>
                <a:gd name="connsiteX52" fmla="*/ 172774 w 777322"/>
                <a:gd name="connsiteY52" fmla="*/ 390144 h 401802"/>
                <a:gd name="connsiteX53" fmla="*/ 149928 w 777322"/>
                <a:gd name="connsiteY53" fmla="*/ 384872 h 401802"/>
                <a:gd name="connsiteX54" fmla="*/ 142899 w 777322"/>
                <a:gd name="connsiteY54" fmla="*/ 369055 h 401802"/>
                <a:gd name="connsiteX55" fmla="*/ 113023 w 777322"/>
                <a:gd name="connsiteY55" fmla="*/ 370813 h 401802"/>
                <a:gd name="connsiteX56" fmla="*/ 105993 w 777322"/>
                <a:gd name="connsiteY56" fmla="*/ 384872 h 401802"/>
                <a:gd name="connsiteX57" fmla="*/ 119537 w 777322"/>
                <a:gd name="connsiteY57" fmla="*/ 401802 h 401802"/>
                <a:gd name="connsiteX58" fmla="*/ 71806 w 777322"/>
                <a:gd name="connsiteY58" fmla="*/ 401802 h 401802"/>
                <a:gd name="connsiteX59" fmla="*/ 79632 w 777322"/>
                <a:gd name="connsiteY59" fmla="*/ 388387 h 401802"/>
                <a:gd name="connsiteX60" fmla="*/ 79632 w 777322"/>
                <a:gd name="connsiteY60" fmla="*/ 369055 h 401802"/>
                <a:gd name="connsiteX61" fmla="*/ 104236 w 777322"/>
                <a:gd name="connsiteY61" fmla="*/ 351481 h 401802"/>
                <a:gd name="connsiteX62" fmla="*/ 91934 w 777322"/>
                <a:gd name="connsiteY62" fmla="*/ 332150 h 401802"/>
                <a:gd name="connsiteX63" fmla="*/ 88419 w 777322"/>
                <a:gd name="connsiteY63" fmla="*/ 307546 h 401802"/>
                <a:gd name="connsiteX64" fmla="*/ 77875 w 777322"/>
                <a:gd name="connsiteY64" fmla="*/ 300517 h 401802"/>
                <a:gd name="connsiteX65" fmla="*/ 83147 w 777322"/>
                <a:gd name="connsiteY65" fmla="*/ 279428 h 401802"/>
                <a:gd name="connsiteX66" fmla="*/ 80321 w 777322"/>
                <a:gd name="connsiteY66" fmla="*/ 276089 h 401802"/>
                <a:gd name="connsiteX67" fmla="*/ 86662 w 777322"/>
                <a:gd name="connsiteY67" fmla="*/ 191557 h 401802"/>
                <a:gd name="connsiteX68" fmla="*/ 65792 w 777322"/>
                <a:gd name="connsiteY68" fmla="*/ 153114 h 401802"/>
                <a:gd name="connsiteX69" fmla="*/ 49316 w 777322"/>
                <a:gd name="connsiteY69" fmla="*/ 139934 h 401802"/>
                <a:gd name="connsiteX70" fmla="*/ 29545 w 777322"/>
                <a:gd name="connsiteY70" fmla="*/ 97097 h 401802"/>
                <a:gd name="connsiteX71" fmla="*/ 30644 w 777322"/>
                <a:gd name="connsiteY71" fmla="*/ 55358 h 401802"/>
                <a:gd name="connsiteX72" fmla="*/ 14168 w 777322"/>
                <a:gd name="connsiteY72" fmla="*/ 46571 h 401802"/>
                <a:gd name="connsiteX73" fmla="*/ 0 w 777322"/>
                <a:gd name="connsiteY73" fmla="*/ 17146 h 401802"/>
                <a:gd name="connsiteX74" fmla="*/ 1427 w 777322"/>
                <a:gd name="connsiteY74" fmla="*/ 17574 h 401802"/>
                <a:gd name="connsiteX75" fmla="*/ 1427 w 777322"/>
                <a:gd name="connsiteY75" fmla="*/ 3515 h 401802"/>
                <a:gd name="connsiteX0" fmla="*/ 15486 w 777322"/>
                <a:gd name="connsiteY0" fmla="*/ 0 h 445611"/>
                <a:gd name="connsiteX1" fmla="*/ 31303 w 777322"/>
                <a:gd name="connsiteY1" fmla="*/ 35148 h 445611"/>
                <a:gd name="connsiteX2" fmla="*/ 48877 w 777322"/>
                <a:gd name="connsiteY2" fmla="*/ 56237 h 445611"/>
                <a:gd name="connsiteX3" fmla="*/ 69966 w 777322"/>
                <a:gd name="connsiteY3" fmla="*/ 70296 h 445611"/>
                <a:gd name="connsiteX4" fmla="*/ 84025 w 777322"/>
                <a:gd name="connsiteY4" fmla="*/ 108959 h 445611"/>
                <a:gd name="connsiteX5" fmla="*/ 110386 w 777322"/>
                <a:gd name="connsiteY5" fmla="*/ 115989 h 445611"/>
                <a:gd name="connsiteX6" fmla="*/ 112144 w 777322"/>
                <a:gd name="connsiteY6" fmla="*/ 140593 h 445611"/>
                <a:gd name="connsiteX7" fmla="*/ 157836 w 777322"/>
                <a:gd name="connsiteY7" fmla="*/ 172226 h 445611"/>
                <a:gd name="connsiteX8" fmla="*/ 170138 w 777322"/>
                <a:gd name="connsiteY8" fmla="*/ 166954 h 445611"/>
                <a:gd name="connsiteX9" fmla="*/ 210558 w 777322"/>
                <a:gd name="connsiteY9" fmla="*/ 189800 h 445611"/>
                <a:gd name="connsiteX10" fmla="*/ 228132 w 777322"/>
                <a:gd name="connsiteY10" fmla="*/ 189800 h 445611"/>
                <a:gd name="connsiteX11" fmla="*/ 247464 w 777322"/>
                <a:gd name="connsiteY11" fmla="*/ 195072 h 445611"/>
                <a:gd name="connsiteX12" fmla="*/ 265038 w 777322"/>
                <a:gd name="connsiteY12" fmla="*/ 224948 h 445611"/>
                <a:gd name="connsiteX13" fmla="*/ 298429 w 777322"/>
                <a:gd name="connsiteY13" fmla="*/ 209131 h 445611"/>
                <a:gd name="connsiteX14" fmla="*/ 312488 w 777322"/>
                <a:gd name="connsiteY14" fmla="*/ 210889 h 445611"/>
                <a:gd name="connsiteX15" fmla="*/ 331819 w 777322"/>
                <a:gd name="connsiteY15" fmla="*/ 210889 h 445611"/>
                <a:gd name="connsiteX16" fmla="*/ 347636 w 777322"/>
                <a:gd name="connsiteY16" fmla="*/ 198587 h 445611"/>
                <a:gd name="connsiteX17" fmla="*/ 359938 w 777322"/>
                <a:gd name="connsiteY17" fmla="*/ 198587 h 445611"/>
                <a:gd name="connsiteX18" fmla="*/ 372240 w 777322"/>
                <a:gd name="connsiteY18" fmla="*/ 203859 h 445611"/>
                <a:gd name="connsiteX19" fmla="*/ 396843 w 777322"/>
                <a:gd name="connsiteY19" fmla="*/ 203859 h 445611"/>
                <a:gd name="connsiteX20" fmla="*/ 409145 w 777322"/>
                <a:gd name="connsiteY20" fmla="*/ 175741 h 445611"/>
                <a:gd name="connsiteX21" fmla="*/ 442536 w 777322"/>
                <a:gd name="connsiteY21" fmla="*/ 168711 h 445611"/>
                <a:gd name="connsiteX22" fmla="*/ 465382 w 777322"/>
                <a:gd name="connsiteY22" fmla="*/ 168711 h 445611"/>
                <a:gd name="connsiteX23" fmla="*/ 481199 w 777322"/>
                <a:gd name="connsiteY23" fmla="*/ 152894 h 445611"/>
                <a:gd name="connsiteX24" fmla="*/ 504045 w 777322"/>
                <a:gd name="connsiteY24" fmla="*/ 170469 h 445611"/>
                <a:gd name="connsiteX25" fmla="*/ 504045 w 777322"/>
                <a:gd name="connsiteY25" fmla="*/ 149380 h 445611"/>
                <a:gd name="connsiteX26" fmla="*/ 516347 w 777322"/>
                <a:gd name="connsiteY26" fmla="*/ 126533 h 445611"/>
                <a:gd name="connsiteX27" fmla="*/ 579614 w 777322"/>
                <a:gd name="connsiteY27" fmla="*/ 166954 h 445611"/>
                <a:gd name="connsiteX28" fmla="*/ 605975 w 777322"/>
                <a:gd name="connsiteY28" fmla="*/ 210889 h 445611"/>
                <a:gd name="connsiteX29" fmla="*/ 628821 w 777322"/>
                <a:gd name="connsiteY29" fmla="*/ 216161 h 445611"/>
                <a:gd name="connsiteX30" fmla="*/ 655182 w 777322"/>
                <a:gd name="connsiteY30" fmla="*/ 226706 h 445611"/>
                <a:gd name="connsiteX31" fmla="*/ 663969 w 777322"/>
                <a:gd name="connsiteY31" fmla="*/ 246037 h 445611"/>
                <a:gd name="connsiteX32" fmla="*/ 667484 w 777322"/>
                <a:gd name="connsiteY32" fmla="*/ 261854 h 445611"/>
                <a:gd name="connsiteX33" fmla="*/ 723721 w 777322"/>
                <a:gd name="connsiteY33" fmla="*/ 307546 h 445611"/>
                <a:gd name="connsiteX34" fmla="*/ 739538 w 777322"/>
                <a:gd name="connsiteY34" fmla="*/ 311061 h 445611"/>
                <a:gd name="connsiteX35" fmla="*/ 764141 w 777322"/>
                <a:gd name="connsiteY35" fmla="*/ 311061 h 445611"/>
                <a:gd name="connsiteX36" fmla="*/ 765020 w 777322"/>
                <a:gd name="connsiteY36" fmla="*/ 309304 h 445611"/>
                <a:gd name="connsiteX37" fmla="*/ 777322 w 777322"/>
                <a:gd name="connsiteY37" fmla="*/ 316333 h 445611"/>
                <a:gd name="connsiteX38" fmla="*/ 772050 w 777322"/>
                <a:gd name="connsiteY38" fmla="*/ 340937 h 445611"/>
                <a:gd name="connsiteX39" fmla="*/ 765020 w 777322"/>
                <a:gd name="connsiteY39" fmla="*/ 349724 h 445611"/>
                <a:gd name="connsiteX40" fmla="*/ 756233 w 777322"/>
                <a:gd name="connsiteY40" fmla="*/ 349724 h 445611"/>
                <a:gd name="connsiteX41" fmla="*/ 747446 w 777322"/>
                <a:gd name="connsiteY41" fmla="*/ 335665 h 445611"/>
                <a:gd name="connsiteX42" fmla="*/ 735144 w 777322"/>
                <a:gd name="connsiteY42" fmla="*/ 335665 h 445611"/>
                <a:gd name="connsiteX43" fmla="*/ 719328 w 777322"/>
                <a:gd name="connsiteY43" fmla="*/ 339180 h 445611"/>
                <a:gd name="connsiteX44" fmla="*/ 701754 w 777322"/>
                <a:gd name="connsiteY44" fmla="*/ 351481 h 445611"/>
                <a:gd name="connsiteX45" fmla="*/ 677150 w 777322"/>
                <a:gd name="connsiteY45" fmla="*/ 356754 h 445611"/>
                <a:gd name="connsiteX46" fmla="*/ 671878 w 777322"/>
                <a:gd name="connsiteY46" fmla="*/ 351481 h 445611"/>
                <a:gd name="connsiteX47" fmla="*/ 647274 w 777322"/>
                <a:gd name="connsiteY47" fmla="*/ 349724 h 445611"/>
                <a:gd name="connsiteX48" fmla="*/ 606854 w 777322"/>
                <a:gd name="connsiteY48" fmla="*/ 363783 h 445611"/>
                <a:gd name="connsiteX49" fmla="*/ 566433 w 777322"/>
                <a:gd name="connsiteY49" fmla="*/ 397174 h 445611"/>
                <a:gd name="connsiteX50" fmla="*/ 562216 w 777322"/>
                <a:gd name="connsiteY50" fmla="*/ 401802 h 445611"/>
                <a:gd name="connsiteX51" fmla="*/ 311580 w 777322"/>
                <a:gd name="connsiteY51" fmla="*/ 445608 h 445611"/>
                <a:gd name="connsiteX52" fmla="*/ 184432 w 777322"/>
                <a:gd name="connsiteY52" fmla="*/ 401802 h 445611"/>
                <a:gd name="connsiteX53" fmla="*/ 172774 w 777322"/>
                <a:gd name="connsiteY53" fmla="*/ 390144 h 445611"/>
                <a:gd name="connsiteX54" fmla="*/ 149928 w 777322"/>
                <a:gd name="connsiteY54" fmla="*/ 384872 h 445611"/>
                <a:gd name="connsiteX55" fmla="*/ 142899 w 777322"/>
                <a:gd name="connsiteY55" fmla="*/ 369055 h 445611"/>
                <a:gd name="connsiteX56" fmla="*/ 113023 w 777322"/>
                <a:gd name="connsiteY56" fmla="*/ 370813 h 445611"/>
                <a:gd name="connsiteX57" fmla="*/ 105993 w 777322"/>
                <a:gd name="connsiteY57" fmla="*/ 384872 h 445611"/>
                <a:gd name="connsiteX58" fmla="*/ 119537 w 777322"/>
                <a:gd name="connsiteY58" fmla="*/ 401802 h 445611"/>
                <a:gd name="connsiteX59" fmla="*/ 71806 w 777322"/>
                <a:gd name="connsiteY59" fmla="*/ 401802 h 445611"/>
                <a:gd name="connsiteX60" fmla="*/ 79632 w 777322"/>
                <a:gd name="connsiteY60" fmla="*/ 388387 h 445611"/>
                <a:gd name="connsiteX61" fmla="*/ 79632 w 777322"/>
                <a:gd name="connsiteY61" fmla="*/ 369055 h 445611"/>
                <a:gd name="connsiteX62" fmla="*/ 104236 w 777322"/>
                <a:gd name="connsiteY62" fmla="*/ 351481 h 445611"/>
                <a:gd name="connsiteX63" fmla="*/ 91934 w 777322"/>
                <a:gd name="connsiteY63" fmla="*/ 332150 h 445611"/>
                <a:gd name="connsiteX64" fmla="*/ 88419 w 777322"/>
                <a:gd name="connsiteY64" fmla="*/ 307546 h 445611"/>
                <a:gd name="connsiteX65" fmla="*/ 77875 w 777322"/>
                <a:gd name="connsiteY65" fmla="*/ 300517 h 445611"/>
                <a:gd name="connsiteX66" fmla="*/ 83147 w 777322"/>
                <a:gd name="connsiteY66" fmla="*/ 279428 h 445611"/>
                <a:gd name="connsiteX67" fmla="*/ 80321 w 777322"/>
                <a:gd name="connsiteY67" fmla="*/ 276089 h 445611"/>
                <a:gd name="connsiteX68" fmla="*/ 86662 w 777322"/>
                <a:gd name="connsiteY68" fmla="*/ 191557 h 445611"/>
                <a:gd name="connsiteX69" fmla="*/ 65792 w 777322"/>
                <a:gd name="connsiteY69" fmla="*/ 153114 h 445611"/>
                <a:gd name="connsiteX70" fmla="*/ 49316 w 777322"/>
                <a:gd name="connsiteY70" fmla="*/ 139934 h 445611"/>
                <a:gd name="connsiteX71" fmla="*/ 29545 w 777322"/>
                <a:gd name="connsiteY71" fmla="*/ 97097 h 445611"/>
                <a:gd name="connsiteX72" fmla="*/ 30644 w 777322"/>
                <a:gd name="connsiteY72" fmla="*/ 55358 h 445611"/>
                <a:gd name="connsiteX73" fmla="*/ 14168 w 777322"/>
                <a:gd name="connsiteY73" fmla="*/ 46571 h 445611"/>
                <a:gd name="connsiteX74" fmla="*/ 0 w 777322"/>
                <a:gd name="connsiteY74" fmla="*/ 17146 h 445611"/>
                <a:gd name="connsiteX75" fmla="*/ 1427 w 777322"/>
                <a:gd name="connsiteY75" fmla="*/ 17574 h 445611"/>
                <a:gd name="connsiteX76" fmla="*/ 1427 w 777322"/>
                <a:gd name="connsiteY76" fmla="*/ 3515 h 445611"/>
                <a:gd name="connsiteX77" fmla="*/ 15486 w 777322"/>
                <a:gd name="connsiteY77" fmla="*/ 0 h 445611"/>
                <a:gd name="connsiteX0" fmla="*/ 311580 w 777322"/>
                <a:gd name="connsiteY0" fmla="*/ 445608 h 537048"/>
                <a:gd name="connsiteX1" fmla="*/ 184432 w 777322"/>
                <a:gd name="connsiteY1" fmla="*/ 401802 h 537048"/>
                <a:gd name="connsiteX2" fmla="*/ 172774 w 777322"/>
                <a:gd name="connsiteY2" fmla="*/ 390144 h 537048"/>
                <a:gd name="connsiteX3" fmla="*/ 149928 w 777322"/>
                <a:gd name="connsiteY3" fmla="*/ 384872 h 537048"/>
                <a:gd name="connsiteX4" fmla="*/ 142899 w 777322"/>
                <a:gd name="connsiteY4" fmla="*/ 369055 h 537048"/>
                <a:gd name="connsiteX5" fmla="*/ 113023 w 777322"/>
                <a:gd name="connsiteY5" fmla="*/ 370813 h 537048"/>
                <a:gd name="connsiteX6" fmla="*/ 105993 w 777322"/>
                <a:gd name="connsiteY6" fmla="*/ 384872 h 537048"/>
                <a:gd name="connsiteX7" fmla="*/ 119537 w 777322"/>
                <a:gd name="connsiteY7" fmla="*/ 401802 h 537048"/>
                <a:gd name="connsiteX8" fmla="*/ 71806 w 777322"/>
                <a:gd name="connsiteY8" fmla="*/ 401802 h 537048"/>
                <a:gd name="connsiteX9" fmla="*/ 79632 w 777322"/>
                <a:gd name="connsiteY9" fmla="*/ 388387 h 537048"/>
                <a:gd name="connsiteX10" fmla="*/ 79632 w 777322"/>
                <a:gd name="connsiteY10" fmla="*/ 369055 h 537048"/>
                <a:gd name="connsiteX11" fmla="*/ 104236 w 777322"/>
                <a:gd name="connsiteY11" fmla="*/ 351481 h 537048"/>
                <a:gd name="connsiteX12" fmla="*/ 91934 w 777322"/>
                <a:gd name="connsiteY12" fmla="*/ 332150 h 537048"/>
                <a:gd name="connsiteX13" fmla="*/ 88419 w 777322"/>
                <a:gd name="connsiteY13" fmla="*/ 307546 h 537048"/>
                <a:gd name="connsiteX14" fmla="*/ 77875 w 777322"/>
                <a:gd name="connsiteY14" fmla="*/ 300517 h 537048"/>
                <a:gd name="connsiteX15" fmla="*/ 83147 w 777322"/>
                <a:gd name="connsiteY15" fmla="*/ 279428 h 537048"/>
                <a:gd name="connsiteX16" fmla="*/ 80321 w 777322"/>
                <a:gd name="connsiteY16" fmla="*/ 276089 h 537048"/>
                <a:gd name="connsiteX17" fmla="*/ 86662 w 777322"/>
                <a:gd name="connsiteY17" fmla="*/ 191557 h 537048"/>
                <a:gd name="connsiteX18" fmla="*/ 65792 w 777322"/>
                <a:gd name="connsiteY18" fmla="*/ 153114 h 537048"/>
                <a:gd name="connsiteX19" fmla="*/ 49316 w 777322"/>
                <a:gd name="connsiteY19" fmla="*/ 139934 h 537048"/>
                <a:gd name="connsiteX20" fmla="*/ 29545 w 777322"/>
                <a:gd name="connsiteY20" fmla="*/ 97097 h 537048"/>
                <a:gd name="connsiteX21" fmla="*/ 30644 w 777322"/>
                <a:gd name="connsiteY21" fmla="*/ 55358 h 537048"/>
                <a:gd name="connsiteX22" fmla="*/ 14168 w 777322"/>
                <a:gd name="connsiteY22" fmla="*/ 46571 h 537048"/>
                <a:gd name="connsiteX23" fmla="*/ 0 w 777322"/>
                <a:gd name="connsiteY23" fmla="*/ 17146 h 537048"/>
                <a:gd name="connsiteX24" fmla="*/ 1427 w 777322"/>
                <a:gd name="connsiteY24" fmla="*/ 17574 h 537048"/>
                <a:gd name="connsiteX25" fmla="*/ 1427 w 777322"/>
                <a:gd name="connsiteY25" fmla="*/ 3515 h 537048"/>
                <a:gd name="connsiteX26" fmla="*/ 15486 w 777322"/>
                <a:gd name="connsiteY26" fmla="*/ 0 h 537048"/>
                <a:gd name="connsiteX27" fmla="*/ 31303 w 777322"/>
                <a:gd name="connsiteY27" fmla="*/ 35148 h 537048"/>
                <a:gd name="connsiteX28" fmla="*/ 48877 w 777322"/>
                <a:gd name="connsiteY28" fmla="*/ 56237 h 537048"/>
                <a:gd name="connsiteX29" fmla="*/ 69966 w 777322"/>
                <a:gd name="connsiteY29" fmla="*/ 70296 h 537048"/>
                <a:gd name="connsiteX30" fmla="*/ 84025 w 777322"/>
                <a:gd name="connsiteY30" fmla="*/ 108959 h 537048"/>
                <a:gd name="connsiteX31" fmla="*/ 110386 w 777322"/>
                <a:gd name="connsiteY31" fmla="*/ 115989 h 537048"/>
                <a:gd name="connsiteX32" fmla="*/ 112144 w 777322"/>
                <a:gd name="connsiteY32" fmla="*/ 140593 h 537048"/>
                <a:gd name="connsiteX33" fmla="*/ 157836 w 777322"/>
                <a:gd name="connsiteY33" fmla="*/ 172226 h 537048"/>
                <a:gd name="connsiteX34" fmla="*/ 170138 w 777322"/>
                <a:gd name="connsiteY34" fmla="*/ 166954 h 537048"/>
                <a:gd name="connsiteX35" fmla="*/ 210558 w 777322"/>
                <a:gd name="connsiteY35" fmla="*/ 189800 h 537048"/>
                <a:gd name="connsiteX36" fmla="*/ 228132 w 777322"/>
                <a:gd name="connsiteY36" fmla="*/ 189800 h 537048"/>
                <a:gd name="connsiteX37" fmla="*/ 247464 w 777322"/>
                <a:gd name="connsiteY37" fmla="*/ 195072 h 537048"/>
                <a:gd name="connsiteX38" fmla="*/ 265038 w 777322"/>
                <a:gd name="connsiteY38" fmla="*/ 224948 h 537048"/>
                <a:gd name="connsiteX39" fmla="*/ 298429 w 777322"/>
                <a:gd name="connsiteY39" fmla="*/ 209131 h 537048"/>
                <a:gd name="connsiteX40" fmla="*/ 312488 w 777322"/>
                <a:gd name="connsiteY40" fmla="*/ 210889 h 537048"/>
                <a:gd name="connsiteX41" fmla="*/ 331819 w 777322"/>
                <a:gd name="connsiteY41" fmla="*/ 210889 h 537048"/>
                <a:gd name="connsiteX42" fmla="*/ 347636 w 777322"/>
                <a:gd name="connsiteY42" fmla="*/ 198587 h 537048"/>
                <a:gd name="connsiteX43" fmla="*/ 359938 w 777322"/>
                <a:gd name="connsiteY43" fmla="*/ 198587 h 537048"/>
                <a:gd name="connsiteX44" fmla="*/ 372240 w 777322"/>
                <a:gd name="connsiteY44" fmla="*/ 203859 h 537048"/>
                <a:gd name="connsiteX45" fmla="*/ 396843 w 777322"/>
                <a:gd name="connsiteY45" fmla="*/ 203859 h 537048"/>
                <a:gd name="connsiteX46" fmla="*/ 409145 w 777322"/>
                <a:gd name="connsiteY46" fmla="*/ 175741 h 537048"/>
                <a:gd name="connsiteX47" fmla="*/ 442536 w 777322"/>
                <a:gd name="connsiteY47" fmla="*/ 168711 h 537048"/>
                <a:gd name="connsiteX48" fmla="*/ 465382 w 777322"/>
                <a:gd name="connsiteY48" fmla="*/ 168711 h 537048"/>
                <a:gd name="connsiteX49" fmla="*/ 481199 w 777322"/>
                <a:gd name="connsiteY49" fmla="*/ 152894 h 537048"/>
                <a:gd name="connsiteX50" fmla="*/ 504045 w 777322"/>
                <a:gd name="connsiteY50" fmla="*/ 170469 h 537048"/>
                <a:gd name="connsiteX51" fmla="*/ 504045 w 777322"/>
                <a:gd name="connsiteY51" fmla="*/ 149380 h 537048"/>
                <a:gd name="connsiteX52" fmla="*/ 516347 w 777322"/>
                <a:gd name="connsiteY52" fmla="*/ 126533 h 537048"/>
                <a:gd name="connsiteX53" fmla="*/ 579614 w 777322"/>
                <a:gd name="connsiteY53" fmla="*/ 166954 h 537048"/>
                <a:gd name="connsiteX54" fmla="*/ 605975 w 777322"/>
                <a:gd name="connsiteY54" fmla="*/ 210889 h 537048"/>
                <a:gd name="connsiteX55" fmla="*/ 628821 w 777322"/>
                <a:gd name="connsiteY55" fmla="*/ 216161 h 537048"/>
                <a:gd name="connsiteX56" fmla="*/ 655182 w 777322"/>
                <a:gd name="connsiteY56" fmla="*/ 226706 h 537048"/>
                <a:gd name="connsiteX57" fmla="*/ 663969 w 777322"/>
                <a:gd name="connsiteY57" fmla="*/ 246037 h 537048"/>
                <a:gd name="connsiteX58" fmla="*/ 667484 w 777322"/>
                <a:gd name="connsiteY58" fmla="*/ 261854 h 537048"/>
                <a:gd name="connsiteX59" fmla="*/ 723721 w 777322"/>
                <a:gd name="connsiteY59" fmla="*/ 307546 h 537048"/>
                <a:gd name="connsiteX60" fmla="*/ 739538 w 777322"/>
                <a:gd name="connsiteY60" fmla="*/ 311061 h 537048"/>
                <a:gd name="connsiteX61" fmla="*/ 764141 w 777322"/>
                <a:gd name="connsiteY61" fmla="*/ 311061 h 537048"/>
                <a:gd name="connsiteX62" fmla="*/ 765020 w 777322"/>
                <a:gd name="connsiteY62" fmla="*/ 309304 h 537048"/>
                <a:gd name="connsiteX63" fmla="*/ 777322 w 777322"/>
                <a:gd name="connsiteY63" fmla="*/ 316333 h 537048"/>
                <a:gd name="connsiteX64" fmla="*/ 772050 w 777322"/>
                <a:gd name="connsiteY64" fmla="*/ 340937 h 537048"/>
                <a:gd name="connsiteX65" fmla="*/ 765020 w 777322"/>
                <a:gd name="connsiteY65" fmla="*/ 349724 h 537048"/>
                <a:gd name="connsiteX66" fmla="*/ 756233 w 777322"/>
                <a:gd name="connsiteY66" fmla="*/ 349724 h 537048"/>
                <a:gd name="connsiteX67" fmla="*/ 747446 w 777322"/>
                <a:gd name="connsiteY67" fmla="*/ 335665 h 537048"/>
                <a:gd name="connsiteX68" fmla="*/ 735144 w 777322"/>
                <a:gd name="connsiteY68" fmla="*/ 335665 h 537048"/>
                <a:gd name="connsiteX69" fmla="*/ 719328 w 777322"/>
                <a:gd name="connsiteY69" fmla="*/ 339180 h 537048"/>
                <a:gd name="connsiteX70" fmla="*/ 701754 w 777322"/>
                <a:gd name="connsiteY70" fmla="*/ 351481 h 537048"/>
                <a:gd name="connsiteX71" fmla="*/ 677150 w 777322"/>
                <a:gd name="connsiteY71" fmla="*/ 356754 h 537048"/>
                <a:gd name="connsiteX72" fmla="*/ 671878 w 777322"/>
                <a:gd name="connsiteY72" fmla="*/ 351481 h 537048"/>
                <a:gd name="connsiteX73" fmla="*/ 647274 w 777322"/>
                <a:gd name="connsiteY73" fmla="*/ 349724 h 537048"/>
                <a:gd name="connsiteX74" fmla="*/ 606854 w 777322"/>
                <a:gd name="connsiteY74" fmla="*/ 363783 h 537048"/>
                <a:gd name="connsiteX75" fmla="*/ 566433 w 777322"/>
                <a:gd name="connsiteY75" fmla="*/ 397174 h 537048"/>
                <a:gd name="connsiteX76" fmla="*/ 562216 w 777322"/>
                <a:gd name="connsiteY76" fmla="*/ 401802 h 537048"/>
                <a:gd name="connsiteX77" fmla="*/ 403020 w 777322"/>
                <a:gd name="connsiteY77" fmla="*/ 537048 h 537048"/>
                <a:gd name="connsiteX0" fmla="*/ 184432 w 777322"/>
                <a:gd name="connsiteY0" fmla="*/ 401802 h 537048"/>
                <a:gd name="connsiteX1" fmla="*/ 172774 w 777322"/>
                <a:gd name="connsiteY1" fmla="*/ 390144 h 537048"/>
                <a:gd name="connsiteX2" fmla="*/ 149928 w 777322"/>
                <a:gd name="connsiteY2" fmla="*/ 384872 h 537048"/>
                <a:gd name="connsiteX3" fmla="*/ 142899 w 777322"/>
                <a:gd name="connsiteY3" fmla="*/ 369055 h 537048"/>
                <a:gd name="connsiteX4" fmla="*/ 113023 w 777322"/>
                <a:gd name="connsiteY4" fmla="*/ 370813 h 537048"/>
                <a:gd name="connsiteX5" fmla="*/ 105993 w 777322"/>
                <a:gd name="connsiteY5" fmla="*/ 384872 h 537048"/>
                <a:gd name="connsiteX6" fmla="*/ 119537 w 777322"/>
                <a:gd name="connsiteY6" fmla="*/ 401802 h 537048"/>
                <a:gd name="connsiteX7" fmla="*/ 71806 w 777322"/>
                <a:gd name="connsiteY7" fmla="*/ 401802 h 537048"/>
                <a:gd name="connsiteX8" fmla="*/ 79632 w 777322"/>
                <a:gd name="connsiteY8" fmla="*/ 388387 h 537048"/>
                <a:gd name="connsiteX9" fmla="*/ 79632 w 777322"/>
                <a:gd name="connsiteY9" fmla="*/ 369055 h 537048"/>
                <a:gd name="connsiteX10" fmla="*/ 104236 w 777322"/>
                <a:gd name="connsiteY10" fmla="*/ 351481 h 537048"/>
                <a:gd name="connsiteX11" fmla="*/ 91934 w 777322"/>
                <a:gd name="connsiteY11" fmla="*/ 332150 h 537048"/>
                <a:gd name="connsiteX12" fmla="*/ 88419 w 777322"/>
                <a:gd name="connsiteY12" fmla="*/ 307546 h 537048"/>
                <a:gd name="connsiteX13" fmla="*/ 77875 w 777322"/>
                <a:gd name="connsiteY13" fmla="*/ 300517 h 537048"/>
                <a:gd name="connsiteX14" fmla="*/ 83147 w 777322"/>
                <a:gd name="connsiteY14" fmla="*/ 279428 h 537048"/>
                <a:gd name="connsiteX15" fmla="*/ 80321 w 777322"/>
                <a:gd name="connsiteY15" fmla="*/ 276089 h 537048"/>
                <a:gd name="connsiteX16" fmla="*/ 86662 w 777322"/>
                <a:gd name="connsiteY16" fmla="*/ 191557 h 537048"/>
                <a:gd name="connsiteX17" fmla="*/ 65792 w 777322"/>
                <a:gd name="connsiteY17" fmla="*/ 153114 h 537048"/>
                <a:gd name="connsiteX18" fmla="*/ 49316 w 777322"/>
                <a:gd name="connsiteY18" fmla="*/ 139934 h 537048"/>
                <a:gd name="connsiteX19" fmla="*/ 29545 w 777322"/>
                <a:gd name="connsiteY19" fmla="*/ 97097 h 537048"/>
                <a:gd name="connsiteX20" fmla="*/ 30644 w 777322"/>
                <a:gd name="connsiteY20" fmla="*/ 55358 h 537048"/>
                <a:gd name="connsiteX21" fmla="*/ 14168 w 777322"/>
                <a:gd name="connsiteY21" fmla="*/ 46571 h 537048"/>
                <a:gd name="connsiteX22" fmla="*/ 0 w 777322"/>
                <a:gd name="connsiteY22" fmla="*/ 17146 h 537048"/>
                <a:gd name="connsiteX23" fmla="*/ 1427 w 777322"/>
                <a:gd name="connsiteY23" fmla="*/ 17574 h 537048"/>
                <a:gd name="connsiteX24" fmla="*/ 1427 w 777322"/>
                <a:gd name="connsiteY24" fmla="*/ 3515 h 537048"/>
                <a:gd name="connsiteX25" fmla="*/ 15486 w 777322"/>
                <a:gd name="connsiteY25" fmla="*/ 0 h 537048"/>
                <a:gd name="connsiteX26" fmla="*/ 31303 w 777322"/>
                <a:gd name="connsiteY26" fmla="*/ 35148 h 537048"/>
                <a:gd name="connsiteX27" fmla="*/ 48877 w 777322"/>
                <a:gd name="connsiteY27" fmla="*/ 56237 h 537048"/>
                <a:gd name="connsiteX28" fmla="*/ 69966 w 777322"/>
                <a:gd name="connsiteY28" fmla="*/ 70296 h 537048"/>
                <a:gd name="connsiteX29" fmla="*/ 84025 w 777322"/>
                <a:gd name="connsiteY29" fmla="*/ 108959 h 537048"/>
                <a:gd name="connsiteX30" fmla="*/ 110386 w 777322"/>
                <a:gd name="connsiteY30" fmla="*/ 115989 h 537048"/>
                <a:gd name="connsiteX31" fmla="*/ 112144 w 777322"/>
                <a:gd name="connsiteY31" fmla="*/ 140593 h 537048"/>
                <a:gd name="connsiteX32" fmla="*/ 157836 w 777322"/>
                <a:gd name="connsiteY32" fmla="*/ 172226 h 537048"/>
                <a:gd name="connsiteX33" fmla="*/ 170138 w 777322"/>
                <a:gd name="connsiteY33" fmla="*/ 166954 h 537048"/>
                <a:gd name="connsiteX34" fmla="*/ 210558 w 777322"/>
                <a:gd name="connsiteY34" fmla="*/ 189800 h 537048"/>
                <a:gd name="connsiteX35" fmla="*/ 228132 w 777322"/>
                <a:gd name="connsiteY35" fmla="*/ 189800 h 537048"/>
                <a:gd name="connsiteX36" fmla="*/ 247464 w 777322"/>
                <a:gd name="connsiteY36" fmla="*/ 195072 h 537048"/>
                <a:gd name="connsiteX37" fmla="*/ 265038 w 777322"/>
                <a:gd name="connsiteY37" fmla="*/ 224948 h 537048"/>
                <a:gd name="connsiteX38" fmla="*/ 298429 w 777322"/>
                <a:gd name="connsiteY38" fmla="*/ 209131 h 537048"/>
                <a:gd name="connsiteX39" fmla="*/ 312488 w 777322"/>
                <a:gd name="connsiteY39" fmla="*/ 210889 h 537048"/>
                <a:gd name="connsiteX40" fmla="*/ 331819 w 777322"/>
                <a:gd name="connsiteY40" fmla="*/ 210889 h 537048"/>
                <a:gd name="connsiteX41" fmla="*/ 347636 w 777322"/>
                <a:gd name="connsiteY41" fmla="*/ 198587 h 537048"/>
                <a:gd name="connsiteX42" fmla="*/ 359938 w 777322"/>
                <a:gd name="connsiteY42" fmla="*/ 198587 h 537048"/>
                <a:gd name="connsiteX43" fmla="*/ 372240 w 777322"/>
                <a:gd name="connsiteY43" fmla="*/ 203859 h 537048"/>
                <a:gd name="connsiteX44" fmla="*/ 396843 w 777322"/>
                <a:gd name="connsiteY44" fmla="*/ 203859 h 537048"/>
                <a:gd name="connsiteX45" fmla="*/ 409145 w 777322"/>
                <a:gd name="connsiteY45" fmla="*/ 175741 h 537048"/>
                <a:gd name="connsiteX46" fmla="*/ 442536 w 777322"/>
                <a:gd name="connsiteY46" fmla="*/ 168711 h 537048"/>
                <a:gd name="connsiteX47" fmla="*/ 465382 w 777322"/>
                <a:gd name="connsiteY47" fmla="*/ 168711 h 537048"/>
                <a:gd name="connsiteX48" fmla="*/ 481199 w 777322"/>
                <a:gd name="connsiteY48" fmla="*/ 152894 h 537048"/>
                <a:gd name="connsiteX49" fmla="*/ 504045 w 777322"/>
                <a:gd name="connsiteY49" fmla="*/ 170469 h 537048"/>
                <a:gd name="connsiteX50" fmla="*/ 504045 w 777322"/>
                <a:gd name="connsiteY50" fmla="*/ 149380 h 537048"/>
                <a:gd name="connsiteX51" fmla="*/ 516347 w 777322"/>
                <a:gd name="connsiteY51" fmla="*/ 126533 h 537048"/>
                <a:gd name="connsiteX52" fmla="*/ 579614 w 777322"/>
                <a:gd name="connsiteY52" fmla="*/ 166954 h 537048"/>
                <a:gd name="connsiteX53" fmla="*/ 605975 w 777322"/>
                <a:gd name="connsiteY53" fmla="*/ 210889 h 537048"/>
                <a:gd name="connsiteX54" fmla="*/ 628821 w 777322"/>
                <a:gd name="connsiteY54" fmla="*/ 216161 h 537048"/>
                <a:gd name="connsiteX55" fmla="*/ 655182 w 777322"/>
                <a:gd name="connsiteY55" fmla="*/ 226706 h 537048"/>
                <a:gd name="connsiteX56" fmla="*/ 663969 w 777322"/>
                <a:gd name="connsiteY56" fmla="*/ 246037 h 537048"/>
                <a:gd name="connsiteX57" fmla="*/ 667484 w 777322"/>
                <a:gd name="connsiteY57" fmla="*/ 261854 h 537048"/>
                <a:gd name="connsiteX58" fmla="*/ 723721 w 777322"/>
                <a:gd name="connsiteY58" fmla="*/ 307546 h 537048"/>
                <a:gd name="connsiteX59" fmla="*/ 739538 w 777322"/>
                <a:gd name="connsiteY59" fmla="*/ 311061 h 537048"/>
                <a:gd name="connsiteX60" fmla="*/ 764141 w 777322"/>
                <a:gd name="connsiteY60" fmla="*/ 311061 h 537048"/>
                <a:gd name="connsiteX61" fmla="*/ 765020 w 777322"/>
                <a:gd name="connsiteY61" fmla="*/ 309304 h 537048"/>
                <a:gd name="connsiteX62" fmla="*/ 777322 w 777322"/>
                <a:gd name="connsiteY62" fmla="*/ 316333 h 537048"/>
                <a:gd name="connsiteX63" fmla="*/ 772050 w 777322"/>
                <a:gd name="connsiteY63" fmla="*/ 340937 h 537048"/>
                <a:gd name="connsiteX64" fmla="*/ 765020 w 777322"/>
                <a:gd name="connsiteY64" fmla="*/ 349724 h 537048"/>
                <a:gd name="connsiteX65" fmla="*/ 756233 w 777322"/>
                <a:gd name="connsiteY65" fmla="*/ 349724 h 537048"/>
                <a:gd name="connsiteX66" fmla="*/ 747446 w 777322"/>
                <a:gd name="connsiteY66" fmla="*/ 335665 h 537048"/>
                <a:gd name="connsiteX67" fmla="*/ 735144 w 777322"/>
                <a:gd name="connsiteY67" fmla="*/ 335665 h 537048"/>
                <a:gd name="connsiteX68" fmla="*/ 719328 w 777322"/>
                <a:gd name="connsiteY68" fmla="*/ 339180 h 537048"/>
                <a:gd name="connsiteX69" fmla="*/ 701754 w 777322"/>
                <a:gd name="connsiteY69" fmla="*/ 351481 h 537048"/>
                <a:gd name="connsiteX70" fmla="*/ 677150 w 777322"/>
                <a:gd name="connsiteY70" fmla="*/ 356754 h 537048"/>
                <a:gd name="connsiteX71" fmla="*/ 671878 w 777322"/>
                <a:gd name="connsiteY71" fmla="*/ 351481 h 537048"/>
                <a:gd name="connsiteX72" fmla="*/ 647274 w 777322"/>
                <a:gd name="connsiteY72" fmla="*/ 349724 h 537048"/>
                <a:gd name="connsiteX73" fmla="*/ 606854 w 777322"/>
                <a:gd name="connsiteY73" fmla="*/ 363783 h 537048"/>
                <a:gd name="connsiteX74" fmla="*/ 566433 w 777322"/>
                <a:gd name="connsiteY74" fmla="*/ 397174 h 537048"/>
                <a:gd name="connsiteX75" fmla="*/ 562216 w 777322"/>
                <a:gd name="connsiteY75" fmla="*/ 401802 h 537048"/>
                <a:gd name="connsiteX76" fmla="*/ 403020 w 777322"/>
                <a:gd name="connsiteY76" fmla="*/ 537048 h 537048"/>
                <a:gd name="connsiteX0" fmla="*/ 184432 w 777322"/>
                <a:gd name="connsiteY0" fmla="*/ 401802 h 401802"/>
                <a:gd name="connsiteX1" fmla="*/ 172774 w 777322"/>
                <a:gd name="connsiteY1" fmla="*/ 390144 h 401802"/>
                <a:gd name="connsiteX2" fmla="*/ 149928 w 777322"/>
                <a:gd name="connsiteY2" fmla="*/ 384872 h 401802"/>
                <a:gd name="connsiteX3" fmla="*/ 142899 w 777322"/>
                <a:gd name="connsiteY3" fmla="*/ 369055 h 401802"/>
                <a:gd name="connsiteX4" fmla="*/ 113023 w 777322"/>
                <a:gd name="connsiteY4" fmla="*/ 370813 h 401802"/>
                <a:gd name="connsiteX5" fmla="*/ 105993 w 777322"/>
                <a:gd name="connsiteY5" fmla="*/ 384872 h 401802"/>
                <a:gd name="connsiteX6" fmla="*/ 119537 w 777322"/>
                <a:gd name="connsiteY6" fmla="*/ 401802 h 401802"/>
                <a:gd name="connsiteX7" fmla="*/ 71806 w 777322"/>
                <a:gd name="connsiteY7" fmla="*/ 401802 h 401802"/>
                <a:gd name="connsiteX8" fmla="*/ 79632 w 777322"/>
                <a:gd name="connsiteY8" fmla="*/ 388387 h 401802"/>
                <a:gd name="connsiteX9" fmla="*/ 79632 w 777322"/>
                <a:gd name="connsiteY9" fmla="*/ 369055 h 401802"/>
                <a:gd name="connsiteX10" fmla="*/ 104236 w 777322"/>
                <a:gd name="connsiteY10" fmla="*/ 351481 h 401802"/>
                <a:gd name="connsiteX11" fmla="*/ 91934 w 777322"/>
                <a:gd name="connsiteY11" fmla="*/ 332150 h 401802"/>
                <a:gd name="connsiteX12" fmla="*/ 88419 w 777322"/>
                <a:gd name="connsiteY12" fmla="*/ 307546 h 401802"/>
                <a:gd name="connsiteX13" fmla="*/ 77875 w 777322"/>
                <a:gd name="connsiteY13" fmla="*/ 300517 h 401802"/>
                <a:gd name="connsiteX14" fmla="*/ 83147 w 777322"/>
                <a:gd name="connsiteY14" fmla="*/ 279428 h 401802"/>
                <a:gd name="connsiteX15" fmla="*/ 80321 w 777322"/>
                <a:gd name="connsiteY15" fmla="*/ 276089 h 401802"/>
                <a:gd name="connsiteX16" fmla="*/ 86662 w 777322"/>
                <a:gd name="connsiteY16" fmla="*/ 191557 h 401802"/>
                <a:gd name="connsiteX17" fmla="*/ 65792 w 777322"/>
                <a:gd name="connsiteY17" fmla="*/ 153114 h 401802"/>
                <a:gd name="connsiteX18" fmla="*/ 49316 w 777322"/>
                <a:gd name="connsiteY18" fmla="*/ 139934 h 401802"/>
                <a:gd name="connsiteX19" fmla="*/ 29545 w 777322"/>
                <a:gd name="connsiteY19" fmla="*/ 97097 h 401802"/>
                <a:gd name="connsiteX20" fmla="*/ 30644 w 777322"/>
                <a:gd name="connsiteY20" fmla="*/ 55358 h 401802"/>
                <a:gd name="connsiteX21" fmla="*/ 14168 w 777322"/>
                <a:gd name="connsiteY21" fmla="*/ 46571 h 401802"/>
                <a:gd name="connsiteX22" fmla="*/ 0 w 777322"/>
                <a:gd name="connsiteY22" fmla="*/ 17146 h 401802"/>
                <a:gd name="connsiteX23" fmla="*/ 1427 w 777322"/>
                <a:gd name="connsiteY23" fmla="*/ 17574 h 401802"/>
                <a:gd name="connsiteX24" fmla="*/ 1427 w 777322"/>
                <a:gd name="connsiteY24" fmla="*/ 3515 h 401802"/>
                <a:gd name="connsiteX25" fmla="*/ 15486 w 777322"/>
                <a:gd name="connsiteY25" fmla="*/ 0 h 401802"/>
                <a:gd name="connsiteX26" fmla="*/ 31303 w 777322"/>
                <a:gd name="connsiteY26" fmla="*/ 35148 h 401802"/>
                <a:gd name="connsiteX27" fmla="*/ 48877 w 777322"/>
                <a:gd name="connsiteY27" fmla="*/ 56237 h 401802"/>
                <a:gd name="connsiteX28" fmla="*/ 69966 w 777322"/>
                <a:gd name="connsiteY28" fmla="*/ 70296 h 401802"/>
                <a:gd name="connsiteX29" fmla="*/ 84025 w 777322"/>
                <a:gd name="connsiteY29" fmla="*/ 108959 h 401802"/>
                <a:gd name="connsiteX30" fmla="*/ 110386 w 777322"/>
                <a:gd name="connsiteY30" fmla="*/ 115989 h 401802"/>
                <a:gd name="connsiteX31" fmla="*/ 112144 w 777322"/>
                <a:gd name="connsiteY31" fmla="*/ 140593 h 401802"/>
                <a:gd name="connsiteX32" fmla="*/ 157836 w 777322"/>
                <a:gd name="connsiteY32" fmla="*/ 172226 h 401802"/>
                <a:gd name="connsiteX33" fmla="*/ 170138 w 777322"/>
                <a:gd name="connsiteY33" fmla="*/ 166954 h 401802"/>
                <a:gd name="connsiteX34" fmla="*/ 210558 w 777322"/>
                <a:gd name="connsiteY34" fmla="*/ 189800 h 401802"/>
                <a:gd name="connsiteX35" fmla="*/ 228132 w 777322"/>
                <a:gd name="connsiteY35" fmla="*/ 189800 h 401802"/>
                <a:gd name="connsiteX36" fmla="*/ 247464 w 777322"/>
                <a:gd name="connsiteY36" fmla="*/ 195072 h 401802"/>
                <a:gd name="connsiteX37" fmla="*/ 265038 w 777322"/>
                <a:gd name="connsiteY37" fmla="*/ 224948 h 401802"/>
                <a:gd name="connsiteX38" fmla="*/ 298429 w 777322"/>
                <a:gd name="connsiteY38" fmla="*/ 209131 h 401802"/>
                <a:gd name="connsiteX39" fmla="*/ 312488 w 777322"/>
                <a:gd name="connsiteY39" fmla="*/ 210889 h 401802"/>
                <a:gd name="connsiteX40" fmla="*/ 331819 w 777322"/>
                <a:gd name="connsiteY40" fmla="*/ 210889 h 401802"/>
                <a:gd name="connsiteX41" fmla="*/ 347636 w 777322"/>
                <a:gd name="connsiteY41" fmla="*/ 198587 h 401802"/>
                <a:gd name="connsiteX42" fmla="*/ 359938 w 777322"/>
                <a:gd name="connsiteY42" fmla="*/ 198587 h 401802"/>
                <a:gd name="connsiteX43" fmla="*/ 372240 w 777322"/>
                <a:gd name="connsiteY43" fmla="*/ 203859 h 401802"/>
                <a:gd name="connsiteX44" fmla="*/ 396843 w 777322"/>
                <a:gd name="connsiteY44" fmla="*/ 203859 h 401802"/>
                <a:gd name="connsiteX45" fmla="*/ 409145 w 777322"/>
                <a:gd name="connsiteY45" fmla="*/ 175741 h 401802"/>
                <a:gd name="connsiteX46" fmla="*/ 442536 w 777322"/>
                <a:gd name="connsiteY46" fmla="*/ 168711 h 401802"/>
                <a:gd name="connsiteX47" fmla="*/ 465382 w 777322"/>
                <a:gd name="connsiteY47" fmla="*/ 168711 h 401802"/>
                <a:gd name="connsiteX48" fmla="*/ 481199 w 777322"/>
                <a:gd name="connsiteY48" fmla="*/ 152894 h 401802"/>
                <a:gd name="connsiteX49" fmla="*/ 504045 w 777322"/>
                <a:gd name="connsiteY49" fmla="*/ 170469 h 401802"/>
                <a:gd name="connsiteX50" fmla="*/ 504045 w 777322"/>
                <a:gd name="connsiteY50" fmla="*/ 149380 h 401802"/>
                <a:gd name="connsiteX51" fmla="*/ 516347 w 777322"/>
                <a:gd name="connsiteY51" fmla="*/ 126533 h 401802"/>
                <a:gd name="connsiteX52" fmla="*/ 579614 w 777322"/>
                <a:gd name="connsiteY52" fmla="*/ 166954 h 401802"/>
                <a:gd name="connsiteX53" fmla="*/ 605975 w 777322"/>
                <a:gd name="connsiteY53" fmla="*/ 210889 h 401802"/>
                <a:gd name="connsiteX54" fmla="*/ 628821 w 777322"/>
                <a:gd name="connsiteY54" fmla="*/ 216161 h 401802"/>
                <a:gd name="connsiteX55" fmla="*/ 655182 w 777322"/>
                <a:gd name="connsiteY55" fmla="*/ 226706 h 401802"/>
                <a:gd name="connsiteX56" fmla="*/ 663969 w 777322"/>
                <a:gd name="connsiteY56" fmla="*/ 246037 h 401802"/>
                <a:gd name="connsiteX57" fmla="*/ 667484 w 777322"/>
                <a:gd name="connsiteY57" fmla="*/ 261854 h 401802"/>
                <a:gd name="connsiteX58" fmla="*/ 723721 w 777322"/>
                <a:gd name="connsiteY58" fmla="*/ 307546 h 401802"/>
                <a:gd name="connsiteX59" fmla="*/ 739538 w 777322"/>
                <a:gd name="connsiteY59" fmla="*/ 311061 h 401802"/>
                <a:gd name="connsiteX60" fmla="*/ 764141 w 777322"/>
                <a:gd name="connsiteY60" fmla="*/ 311061 h 401802"/>
                <a:gd name="connsiteX61" fmla="*/ 765020 w 777322"/>
                <a:gd name="connsiteY61" fmla="*/ 309304 h 401802"/>
                <a:gd name="connsiteX62" fmla="*/ 777322 w 777322"/>
                <a:gd name="connsiteY62" fmla="*/ 316333 h 401802"/>
                <a:gd name="connsiteX63" fmla="*/ 772050 w 777322"/>
                <a:gd name="connsiteY63" fmla="*/ 340937 h 401802"/>
                <a:gd name="connsiteX64" fmla="*/ 765020 w 777322"/>
                <a:gd name="connsiteY64" fmla="*/ 349724 h 401802"/>
                <a:gd name="connsiteX65" fmla="*/ 756233 w 777322"/>
                <a:gd name="connsiteY65" fmla="*/ 349724 h 401802"/>
                <a:gd name="connsiteX66" fmla="*/ 747446 w 777322"/>
                <a:gd name="connsiteY66" fmla="*/ 335665 h 401802"/>
                <a:gd name="connsiteX67" fmla="*/ 735144 w 777322"/>
                <a:gd name="connsiteY67" fmla="*/ 335665 h 401802"/>
                <a:gd name="connsiteX68" fmla="*/ 719328 w 777322"/>
                <a:gd name="connsiteY68" fmla="*/ 339180 h 401802"/>
                <a:gd name="connsiteX69" fmla="*/ 701754 w 777322"/>
                <a:gd name="connsiteY69" fmla="*/ 351481 h 401802"/>
                <a:gd name="connsiteX70" fmla="*/ 677150 w 777322"/>
                <a:gd name="connsiteY70" fmla="*/ 356754 h 401802"/>
                <a:gd name="connsiteX71" fmla="*/ 671878 w 777322"/>
                <a:gd name="connsiteY71" fmla="*/ 351481 h 401802"/>
                <a:gd name="connsiteX72" fmla="*/ 647274 w 777322"/>
                <a:gd name="connsiteY72" fmla="*/ 349724 h 401802"/>
                <a:gd name="connsiteX73" fmla="*/ 606854 w 777322"/>
                <a:gd name="connsiteY73" fmla="*/ 363783 h 401802"/>
                <a:gd name="connsiteX74" fmla="*/ 566433 w 777322"/>
                <a:gd name="connsiteY74" fmla="*/ 397174 h 401802"/>
                <a:gd name="connsiteX75" fmla="*/ 562216 w 777322"/>
                <a:gd name="connsiteY75" fmla="*/ 401802 h 40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777322" h="401802">
                  <a:moveTo>
                    <a:pt x="184432" y="401802"/>
                  </a:moveTo>
                  <a:lnTo>
                    <a:pt x="172774" y="390144"/>
                  </a:lnTo>
                  <a:lnTo>
                    <a:pt x="149928" y="384872"/>
                  </a:lnTo>
                  <a:lnTo>
                    <a:pt x="142899" y="369055"/>
                  </a:lnTo>
                  <a:lnTo>
                    <a:pt x="113023" y="370813"/>
                  </a:lnTo>
                  <a:lnTo>
                    <a:pt x="105993" y="384872"/>
                  </a:lnTo>
                  <a:lnTo>
                    <a:pt x="119537" y="401802"/>
                  </a:lnTo>
                  <a:lnTo>
                    <a:pt x="71806" y="401802"/>
                  </a:lnTo>
                  <a:lnTo>
                    <a:pt x="79632" y="388387"/>
                  </a:lnTo>
                  <a:lnTo>
                    <a:pt x="79632" y="369055"/>
                  </a:lnTo>
                  <a:lnTo>
                    <a:pt x="104236" y="351481"/>
                  </a:lnTo>
                  <a:lnTo>
                    <a:pt x="91934" y="332150"/>
                  </a:lnTo>
                  <a:lnTo>
                    <a:pt x="88419" y="307546"/>
                  </a:lnTo>
                  <a:lnTo>
                    <a:pt x="77875" y="300517"/>
                  </a:lnTo>
                  <a:lnTo>
                    <a:pt x="83147" y="279428"/>
                  </a:lnTo>
                  <a:lnTo>
                    <a:pt x="80321" y="276089"/>
                  </a:lnTo>
                  <a:lnTo>
                    <a:pt x="86662" y="191557"/>
                  </a:lnTo>
                  <a:lnTo>
                    <a:pt x="65792" y="153114"/>
                  </a:lnTo>
                  <a:lnTo>
                    <a:pt x="49316" y="139934"/>
                  </a:lnTo>
                  <a:lnTo>
                    <a:pt x="29545" y="97097"/>
                  </a:lnTo>
                  <a:cubicBezTo>
                    <a:pt x="29911" y="83184"/>
                    <a:pt x="30278" y="69271"/>
                    <a:pt x="30644" y="55358"/>
                  </a:cubicBezTo>
                  <a:lnTo>
                    <a:pt x="14168" y="46571"/>
                  </a:lnTo>
                  <a:lnTo>
                    <a:pt x="0" y="17146"/>
                  </a:lnTo>
                  <a:lnTo>
                    <a:pt x="1427" y="17574"/>
                  </a:lnTo>
                  <a:lnTo>
                    <a:pt x="1427" y="3515"/>
                  </a:lnTo>
                  <a:lnTo>
                    <a:pt x="15486" y="0"/>
                  </a:lnTo>
                  <a:lnTo>
                    <a:pt x="31303" y="35148"/>
                  </a:lnTo>
                  <a:lnTo>
                    <a:pt x="48877" y="56237"/>
                  </a:lnTo>
                  <a:lnTo>
                    <a:pt x="69966" y="70296"/>
                  </a:lnTo>
                  <a:lnTo>
                    <a:pt x="84025" y="108959"/>
                  </a:lnTo>
                  <a:lnTo>
                    <a:pt x="110386" y="115989"/>
                  </a:lnTo>
                  <a:lnTo>
                    <a:pt x="112144" y="140593"/>
                  </a:lnTo>
                  <a:lnTo>
                    <a:pt x="157836" y="172226"/>
                  </a:lnTo>
                  <a:lnTo>
                    <a:pt x="170138" y="166954"/>
                  </a:lnTo>
                  <a:lnTo>
                    <a:pt x="210558" y="189800"/>
                  </a:lnTo>
                  <a:lnTo>
                    <a:pt x="228132" y="189800"/>
                  </a:lnTo>
                  <a:lnTo>
                    <a:pt x="247464" y="195072"/>
                  </a:lnTo>
                  <a:lnTo>
                    <a:pt x="265038" y="224948"/>
                  </a:lnTo>
                  <a:lnTo>
                    <a:pt x="298429" y="209131"/>
                  </a:lnTo>
                  <a:lnTo>
                    <a:pt x="312488" y="210889"/>
                  </a:lnTo>
                  <a:lnTo>
                    <a:pt x="331819" y="210889"/>
                  </a:lnTo>
                  <a:lnTo>
                    <a:pt x="347636" y="198587"/>
                  </a:lnTo>
                  <a:lnTo>
                    <a:pt x="359938" y="198587"/>
                  </a:lnTo>
                  <a:lnTo>
                    <a:pt x="372240" y="203859"/>
                  </a:lnTo>
                  <a:lnTo>
                    <a:pt x="396843" y="203859"/>
                  </a:lnTo>
                  <a:lnTo>
                    <a:pt x="409145" y="175741"/>
                  </a:lnTo>
                  <a:lnTo>
                    <a:pt x="442536" y="168711"/>
                  </a:lnTo>
                  <a:lnTo>
                    <a:pt x="465382" y="168711"/>
                  </a:lnTo>
                  <a:lnTo>
                    <a:pt x="481199" y="152894"/>
                  </a:lnTo>
                  <a:lnTo>
                    <a:pt x="504045" y="170469"/>
                  </a:lnTo>
                  <a:lnTo>
                    <a:pt x="504045" y="149380"/>
                  </a:lnTo>
                  <a:lnTo>
                    <a:pt x="516347" y="126533"/>
                  </a:lnTo>
                  <a:lnTo>
                    <a:pt x="579614" y="166954"/>
                  </a:lnTo>
                  <a:lnTo>
                    <a:pt x="605975" y="210889"/>
                  </a:lnTo>
                  <a:lnTo>
                    <a:pt x="628821" y="216161"/>
                  </a:lnTo>
                  <a:lnTo>
                    <a:pt x="655182" y="226706"/>
                  </a:lnTo>
                  <a:lnTo>
                    <a:pt x="663969" y="246037"/>
                  </a:lnTo>
                  <a:lnTo>
                    <a:pt x="667484" y="261854"/>
                  </a:lnTo>
                  <a:lnTo>
                    <a:pt x="723721" y="307546"/>
                  </a:lnTo>
                  <a:lnTo>
                    <a:pt x="739538" y="311061"/>
                  </a:lnTo>
                  <a:lnTo>
                    <a:pt x="764141" y="311061"/>
                  </a:lnTo>
                  <a:lnTo>
                    <a:pt x="765020" y="309304"/>
                  </a:lnTo>
                  <a:lnTo>
                    <a:pt x="777322" y="316333"/>
                  </a:lnTo>
                  <a:lnTo>
                    <a:pt x="772050" y="340937"/>
                  </a:lnTo>
                  <a:lnTo>
                    <a:pt x="765020" y="349724"/>
                  </a:lnTo>
                  <a:lnTo>
                    <a:pt x="756233" y="349724"/>
                  </a:lnTo>
                  <a:lnTo>
                    <a:pt x="747446" y="335665"/>
                  </a:lnTo>
                  <a:lnTo>
                    <a:pt x="735144" y="335665"/>
                  </a:lnTo>
                  <a:lnTo>
                    <a:pt x="719328" y="339180"/>
                  </a:lnTo>
                  <a:lnTo>
                    <a:pt x="701754" y="351481"/>
                  </a:lnTo>
                  <a:lnTo>
                    <a:pt x="677150" y="356754"/>
                  </a:lnTo>
                  <a:lnTo>
                    <a:pt x="671878" y="351481"/>
                  </a:lnTo>
                  <a:lnTo>
                    <a:pt x="647274" y="349724"/>
                  </a:lnTo>
                  <a:lnTo>
                    <a:pt x="606854" y="363783"/>
                  </a:lnTo>
                  <a:lnTo>
                    <a:pt x="566433" y="397174"/>
                  </a:lnTo>
                  <a:lnTo>
                    <a:pt x="562216" y="401802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B3B9BF35-3173-9FC5-5E63-F3024E98270A}"/>
                </a:ext>
              </a:extLst>
            </p:cNvPr>
            <p:cNvSpPr/>
            <p:nvPr/>
          </p:nvSpPr>
          <p:spPr>
            <a:xfrm>
              <a:off x="2257957" y="838749"/>
              <a:ext cx="762714" cy="878026"/>
            </a:xfrm>
            <a:custGeom>
              <a:avLst/>
              <a:gdLst>
                <a:gd name="connsiteX0" fmla="*/ 90168 w 762714"/>
                <a:gd name="connsiteY0" fmla="*/ 0 h 878026"/>
                <a:gd name="connsiteX1" fmla="*/ 745445 w 762714"/>
                <a:gd name="connsiteY1" fmla="*/ 0 h 878026"/>
                <a:gd name="connsiteX2" fmla="*/ 746898 w 762714"/>
                <a:gd name="connsiteY2" fmla="*/ 11625 h 878026"/>
                <a:gd name="connsiteX3" fmla="*/ 762714 w 762714"/>
                <a:gd name="connsiteY3" fmla="*/ 16897 h 878026"/>
                <a:gd name="connsiteX4" fmla="*/ 748655 w 762714"/>
                <a:gd name="connsiteY4" fmla="*/ 53803 h 878026"/>
                <a:gd name="connsiteX5" fmla="*/ 731081 w 762714"/>
                <a:gd name="connsiteY5" fmla="*/ 76649 h 878026"/>
                <a:gd name="connsiteX6" fmla="*/ 704720 w 762714"/>
                <a:gd name="connsiteY6" fmla="*/ 59075 h 878026"/>
                <a:gd name="connsiteX7" fmla="*/ 697690 w 762714"/>
                <a:gd name="connsiteY7" fmla="*/ 81921 h 878026"/>
                <a:gd name="connsiteX8" fmla="*/ 713507 w 762714"/>
                <a:gd name="connsiteY8" fmla="*/ 99495 h 878026"/>
                <a:gd name="connsiteX9" fmla="*/ 724051 w 762714"/>
                <a:gd name="connsiteY9" fmla="*/ 136401 h 878026"/>
                <a:gd name="connsiteX10" fmla="*/ 711750 w 762714"/>
                <a:gd name="connsiteY10" fmla="*/ 162762 h 878026"/>
                <a:gd name="connsiteX11" fmla="*/ 720537 w 762714"/>
                <a:gd name="connsiteY11" fmla="*/ 176821 h 878026"/>
                <a:gd name="connsiteX12" fmla="*/ 717022 w 762714"/>
                <a:gd name="connsiteY12" fmla="*/ 192638 h 878026"/>
                <a:gd name="connsiteX13" fmla="*/ 746898 w 762714"/>
                <a:gd name="connsiteY13" fmla="*/ 213727 h 878026"/>
                <a:gd name="connsiteX14" fmla="*/ 750413 w 762714"/>
                <a:gd name="connsiteY14" fmla="*/ 231301 h 878026"/>
                <a:gd name="connsiteX15" fmla="*/ 746898 w 762714"/>
                <a:gd name="connsiteY15" fmla="*/ 247118 h 878026"/>
                <a:gd name="connsiteX16" fmla="*/ 727566 w 762714"/>
                <a:gd name="connsiteY16" fmla="*/ 250632 h 878026"/>
                <a:gd name="connsiteX17" fmla="*/ 717022 w 762714"/>
                <a:gd name="connsiteY17" fmla="*/ 299840 h 878026"/>
                <a:gd name="connsiteX18" fmla="*/ 688903 w 762714"/>
                <a:gd name="connsiteY18" fmla="*/ 331473 h 878026"/>
                <a:gd name="connsiteX19" fmla="*/ 688903 w 762714"/>
                <a:gd name="connsiteY19" fmla="*/ 361349 h 878026"/>
                <a:gd name="connsiteX20" fmla="*/ 666057 w 762714"/>
                <a:gd name="connsiteY20" fmla="*/ 378923 h 878026"/>
                <a:gd name="connsiteX21" fmla="*/ 666057 w 762714"/>
                <a:gd name="connsiteY21" fmla="*/ 401769 h 878026"/>
                <a:gd name="connsiteX22" fmla="*/ 651998 w 762714"/>
                <a:gd name="connsiteY22" fmla="*/ 405284 h 878026"/>
                <a:gd name="connsiteX23" fmla="*/ 651998 w 762714"/>
                <a:gd name="connsiteY23" fmla="*/ 489640 h 878026"/>
                <a:gd name="connsiteX24" fmla="*/ 636181 w 762714"/>
                <a:gd name="connsiteY24" fmla="*/ 505456 h 878026"/>
                <a:gd name="connsiteX25" fmla="*/ 634424 w 762714"/>
                <a:gd name="connsiteY25" fmla="*/ 521273 h 878026"/>
                <a:gd name="connsiteX26" fmla="*/ 622122 w 762714"/>
                <a:gd name="connsiteY26" fmla="*/ 530060 h 878026"/>
                <a:gd name="connsiteX27" fmla="*/ 613335 w 762714"/>
                <a:gd name="connsiteY27" fmla="*/ 556421 h 878026"/>
                <a:gd name="connsiteX28" fmla="*/ 613335 w 762714"/>
                <a:gd name="connsiteY28" fmla="*/ 573995 h 878026"/>
                <a:gd name="connsiteX29" fmla="*/ 609820 w 762714"/>
                <a:gd name="connsiteY29" fmla="*/ 579267 h 878026"/>
                <a:gd name="connsiteX30" fmla="*/ 592246 w 762714"/>
                <a:gd name="connsiteY30" fmla="*/ 584539 h 878026"/>
                <a:gd name="connsiteX31" fmla="*/ 583459 w 762714"/>
                <a:gd name="connsiteY31" fmla="*/ 589812 h 878026"/>
                <a:gd name="connsiteX32" fmla="*/ 520192 w 762714"/>
                <a:gd name="connsiteY32" fmla="*/ 589812 h 878026"/>
                <a:gd name="connsiteX33" fmla="*/ 514920 w 762714"/>
                <a:gd name="connsiteY33" fmla="*/ 616173 h 878026"/>
                <a:gd name="connsiteX34" fmla="*/ 521950 w 762714"/>
                <a:gd name="connsiteY34" fmla="*/ 642534 h 878026"/>
                <a:gd name="connsiteX35" fmla="*/ 511405 w 762714"/>
                <a:gd name="connsiteY35" fmla="*/ 665380 h 878026"/>
                <a:gd name="connsiteX36" fmla="*/ 514920 w 762714"/>
                <a:gd name="connsiteY36" fmla="*/ 704043 h 878026"/>
                <a:gd name="connsiteX37" fmla="*/ 513163 w 762714"/>
                <a:gd name="connsiteY37" fmla="*/ 718102 h 878026"/>
                <a:gd name="connsiteX38" fmla="*/ 506133 w 762714"/>
                <a:gd name="connsiteY38" fmla="*/ 776097 h 878026"/>
                <a:gd name="connsiteX39" fmla="*/ 502618 w 762714"/>
                <a:gd name="connsiteY39" fmla="*/ 790156 h 878026"/>
                <a:gd name="connsiteX40" fmla="*/ 528979 w 762714"/>
                <a:gd name="connsiteY40" fmla="*/ 814759 h 878026"/>
                <a:gd name="connsiteX41" fmla="*/ 476257 w 762714"/>
                <a:gd name="connsiteY41" fmla="*/ 869239 h 878026"/>
                <a:gd name="connsiteX42" fmla="*/ 446381 w 762714"/>
                <a:gd name="connsiteY42" fmla="*/ 860452 h 878026"/>
                <a:gd name="connsiteX43" fmla="*/ 427050 w 762714"/>
                <a:gd name="connsiteY43" fmla="*/ 860452 h 878026"/>
                <a:gd name="connsiteX44" fmla="*/ 414748 w 762714"/>
                <a:gd name="connsiteY44" fmla="*/ 876269 h 878026"/>
                <a:gd name="connsiteX45" fmla="*/ 393659 w 762714"/>
                <a:gd name="connsiteY45" fmla="*/ 878026 h 878026"/>
                <a:gd name="connsiteX46" fmla="*/ 369055 w 762714"/>
                <a:gd name="connsiteY46" fmla="*/ 860452 h 878026"/>
                <a:gd name="connsiteX47" fmla="*/ 369055 w 762714"/>
                <a:gd name="connsiteY47" fmla="*/ 855180 h 878026"/>
                <a:gd name="connsiteX48" fmla="*/ 353239 w 762714"/>
                <a:gd name="connsiteY48" fmla="*/ 842878 h 878026"/>
                <a:gd name="connsiteX49" fmla="*/ 346209 w 762714"/>
                <a:gd name="connsiteY49" fmla="*/ 853422 h 878026"/>
                <a:gd name="connsiteX50" fmla="*/ 311061 w 762714"/>
                <a:gd name="connsiteY50" fmla="*/ 855180 h 878026"/>
                <a:gd name="connsiteX51" fmla="*/ 297002 w 762714"/>
                <a:gd name="connsiteY51" fmla="*/ 835848 h 878026"/>
                <a:gd name="connsiteX52" fmla="*/ 288215 w 762714"/>
                <a:gd name="connsiteY52" fmla="*/ 809487 h 878026"/>
                <a:gd name="connsiteX53" fmla="*/ 268883 w 762714"/>
                <a:gd name="connsiteY53" fmla="*/ 793671 h 878026"/>
                <a:gd name="connsiteX54" fmla="*/ 260096 w 762714"/>
                <a:gd name="connsiteY54" fmla="*/ 807730 h 878026"/>
                <a:gd name="connsiteX55" fmla="*/ 235493 w 762714"/>
                <a:gd name="connsiteY55" fmla="*/ 811245 h 878026"/>
                <a:gd name="connsiteX56" fmla="*/ 212646 w 762714"/>
                <a:gd name="connsiteY56" fmla="*/ 802458 h 878026"/>
                <a:gd name="connsiteX57" fmla="*/ 184528 w 762714"/>
                <a:gd name="connsiteY57" fmla="*/ 816517 h 878026"/>
                <a:gd name="connsiteX58" fmla="*/ 165196 w 762714"/>
                <a:gd name="connsiteY58" fmla="*/ 793671 h 878026"/>
                <a:gd name="connsiteX59" fmla="*/ 133563 w 762714"/>
                <a:gd name="connsiteY59" fmla="*/ 798943 h 878026"/>
                <a:gd name="connsiteX60" fmla="*/ 112474 w 762714"/>
                <a:gd name="connsiteY60" fmla="*/ 774339 h 878026"/>
                <a:gd name="connsiteX61" fmla="*/ 101930 w 762714"/>
                <a:gd name="connsiteY61" fmla="*/ 776097 h 878026"/>
                <a:gd name="connsiteX62" fmla="*/ 77326 w 762714"/>
                <a:gd name="connsiteY62" fmla="*/ 760280 h 878026"/>
                <a:gd name="connsiteX63" fmla="*/ 59752 w 762714"/>
                <a:gd name="connsiteY63" fmla="*/ 733919 h 878026"/>
                <a:gd name="connsiteX64" fmla="*/ 56237 w 762714"/>
                <a:gd name="connsiteY64" fmla="*/ 716345 h 878026"/>
                <a:gd name="connsiteX65" fmla="*/ 56237 w 762714"/>
                <a:gd name="connsiteY65" fmla="*/ 704043 h 878026"/>
                <a:gd name="connsiteX66" fmla="*/ 68539 w 762714"/>
                <a:gd name="connsiteY66" fmla="*/ 675924 h 878026"/>
                <a:gd name="connsiteX67" fmla="*/ 66782 w 762714"/>
                <a:gd name="connsiteY67" fmla="*/ 665380 h 878026"/>
                <a:gd name="connsiteX68" fmla="*/ 65024 w 762714"/>
                <a:gd name="connsiteY68" fmla="*/ 651321 h 878026"/>
                <a:gd name="connsiteX69" fmla="*/ 73811 w 762714"/>
                <a:gd name="connsiteY69" fmla="*/ 640776 h 878026"/>
                <a:gd name="connsiteX70" fmla="*/ 73811 w 762714"/>
                <a:gd name="connsiteY70" fmla="*/ 607386 h 878026"/>
                <a:gd name="connsiteX71" fmla="*/ 89628 w 762714"/>
                <a:gd name="connsiteY71" fmla="*/ 605628 h 878026"/>
                <a:gd name="connsiteX72" fmla="*/ 100172 w 762714"/>
                <a:gd name="connsiteY72" fmla="*/ 588054 h 878026"/>
                <a:gd name="connsiteX73" fmla="*/ 100172 w 762714"/>
                <a:gd name="connsiteY73" fmla="*/ 572238 h 878026"/>
                <a:gd name="connsiteX74" fmla="*/ 91385 w 762714"/>
                <a:gd name="connsiteY74" fmla="*/ 556421 h 878026"/>
                <a:gd name="connsiteX75" fmla="*/ 98415 w 762714"/>
                <a:gd name="connsiteY75" fmla="*/ 542362 h 878026"/>
                <a:gd name="connsiteX76" fmla="*/ 100172 w 762714"/>
                <a:gd name="connsiteY76" fmla="*/ 503699 h 878026"/>
                <a:gd name="connsiteX77" fmla="*/ 93143 w 762714"/>
                <a:gd name="connsiteY77" fmla="*/ 487882 h 878026"/>
                <a:gd name="connsiteX78" fmla="*/ 107202 w 762714"/>
                <a:gd name="connsiteY78" fmla="*/ 470308 h 878026"/>
                <a:gd name="connsiteX79" fmla="*/ 107202 w 762714"/>
                <a:gd name="connsiteY79" fmla="*/ 463278 h 878026"/>
                <a:gd name="connsiteX80" fmla="*/ 117746 w 762714"/>
                <a:gd name="connsiteY80" fmla="*/ 461521 h 878026"/>
                <a:gd name="connsiteX81" fmla="*/ 145865 w 762714"/>
                <a:gd name="connsiteY81" fmla="*/ 466793 h 878026"/>
                <a:gd name="connsiteX82" fmla="*/ 170469 w 762714"/>
                <a:gd name="connsiteY82" fmla="*/ 470308 h 878026"/>
                <a:gd name="connsiteX83" fmla="*/ 188043 w 762714"/>
                <a:gd name="connsiteY83" fmla="*/ 454491 h 878026"/>
                <a:gd name="connsiteX84" fmla="*/ 223191 w 762714"/>
                <a:gd name="connsiteY84" fmla="*/ 435160 h 878026"/>
                <a:gd name="connsiteX85" fmla="*/ 231978 w 762714"/>
                <a:gd name="connsiteY85" fmla="*/ 408799 h 878026"/>
                <a:gd name="connsiteX86" fmla="*/ 246037 w 762714"/>
                <a:gd name="connsiteY86" fmla="*/ 396497 h 878026"/>
                <a:gd name="connsiteX87" fmla="*/ 244280 w 762714"/>
                <a:gd name="connsiteY87" fmla="*/ 377166 h 878026"/>
                <a:gd name="connsiteX88" fmla="*/ 237250 w 762714"/>
                <a:gd name="connsiteY88" fmla="*/ 370136 h 878026"/>
                <a:gd name="connsiteX89" fmla="*/ 210889 w 762714"/>
                <a:gd name="connsiteY89" fmla="*/ 340260 h 878026"/>
                <a:gd name="connsiteX90" fmla="*/ 182770 w 762714"/>
                <a:gd name="connsiteY90" fmla="*/ 324443 h 878026"/>
                <a:gd name="connsiteX91" fmla="*/ 161682 w 762714"/>
                <a:gd name="connsiteY91" fmla="*/ 329716 h 878026"/>
                <a:gd name="connsiteX92" fmla="*/ 128291 w 762714"/>
                <a:gd name="connsiteY92" fmla="*/ 310384 h 878026"/>
                <a:gd name="connsiteX93" fmla="*/ 126533 w 762714"/>
                <a:gd name="connsiteY93" fmla="*/ 289295 h 878026"/>
                <a:gd name="connsiteX94" fmla="*/ 112474 w 762714"/>
                <a:gd name="connsiteY94" fmla="*/ 294568 h 878026"/>
                <a:gd name="connsiteX95" fmla="*/ 112474 w 762714"/>
                <a:gd name="connsiteY95" fmla="*/ 276993 h 878026"/>
                <a:gd name="connsiteX96" fmla="*/ 119504 w 762714"/>
                <a:gd name="connsiteY96" fmla="*/ 268206 h 878026"/>
                <a:gd name="connsiteX97" fmla="*/ 124776 w 762714"/>
                <a:gd name="connsiteY97" fmla="*/ 229544 h 878026"/>
                <a:gd name="connsiteX98" fmla="*/ 115989 w 762714"/>
                <a:gd name="connsiteY98" fmla="*/ 213727 h 878026"/>
                <a:gd name="connsiteX99" fmla="*/ 128291 w 762714"/>
                <a:gd name="connsiteY99" fmla="*/ 199668 h 878026"/>
                <a:gd name="connsiteX100" fmla="*/ 107202 w 762714"/>
                <a:gd name="connsiteY100" fmla="*/ 189123 h 878026"/>
                <a:gd name="connsiteX101" fmla="*/ 91385 w 762714"/>
                <a:gd name="connsiteY101" fmla="*/ 189123 h 878026"/>
                <a:gd name="connsiteX102" fmla="*/ 66782 w 762714"/>
                <a:gd name="connsiteY102" fmla="*/ 183851 h 878026"/>
                <a:gd name="connsiteX103" fmla="*/ 59752 w 762714"/>
                <a:gd name="connsiteY103" fmla="*/ 169792 h 878026"/>
                <a:gd name="connsiteX104" fmla="*/ 42178 w 762714"/>
                <a:gd name="connsiteY104" fmla="*/ 176821 h 878026"/>
                <a:gd name="connsiteX105" fmla="*/ 1758 w 762714"/>
                <a:gd name="connsiteY105" fmla="*/ 155732 h 878026"/>
                <a:gd name="connsiteX106" fmla="*/ 0 w 762714"/>
                <a:gd name="connsiteY106" fmla="*/ 139916 h 878026"/>
                <a:gd name="connsiteX107" fmla="*/ 21089 w 762714"/>
                <a:gd name="connsiteY107" fmla="*/ 99495 h 878026"/>
                <a:gd name="connsiteX108" fmla="*/ 36906 w 762714"/>
                <a:gd name="connsiteY108" fmla="*/ 48531 h 878026"/>
                <a:gd name="connsiteX109" fmla="*/ 59752 w 762714"/>
                <a:gd name="connsiteY109" fmla="*/ 29199 h 878026"/>
                <a:gd name="connsiteX110" fmla="*/ 79084 w 762714"/>
                <a:gd name="connsiteY110" fmla="*/ 22170 h 878026"/>
                <a:gd name="connsiteX0" fmla="*/ 90168 w 762714"/>
                <a:gd name="connsiteY0" fmla="*/ 160568 h 1038594"/>
                <a:gd name="connsiteX1" fmla="*/ 454763 w 762714"/>
                <a:gd name="connsiteY1" fmla="*/ 0 h 1038594"/>
                <a:gd name="connsiteX2" fmla="*/ 745445 w 762714"/>
                <a:gd name="connsiteY2" fmla="*/ 160568 h 1038594"/>
                <a:gd name="connsiteX3" fmla="*/ 746898 w 762714"/>
                <a:gd name="connsiteY3" fmla="*/ 172193 h 1038594"/>
                <a:gd name="connsiteX4" fmla="*/ 762714 w 762714"/>
                <a:gd name="connsiteY4" fmla="*/ 177465 h 1038594"/>
                <a:gd name="connsiteX5" fmla="*/ 748655 w 762714"/>
                <a:gd name="connsiteY5" fmla="*/ 214371 h 1038594"/>
                <a:gd name="connsiteX6" fmla="*/ 731081 w 762714"/>
                <a:gd name="connsiteY6" fmla="*/ 237217 h 1038594"/>
                <a:gd name="connsiteX7" fmla="*/ 704720 w 762714"/>
                <a:gd name="connsiteY7" fmla="*/ 219643 h 1038594"/>
                <a:gd name="connsiteX8" fmla="*/ 697690 w 762714"/>
                <a:gd name="connsiteY8" fmla="*/ 242489 h 1038594"/>
                <a:gd name="connsiteX9" fmla="*/ 713507 w 762714"/>
                <a:gd name="connsiteY9" fmla="*/ 260063 h 1038594"/>
                <a:gd name="connsiteX10" fmla="*/ 724051 w 762714"/>
                <a:gd name="connsiteY10" fmla="*/ 296969 h 1038594"/>
                <a:gd name="connsiteX11" fmla="*/ 711750 w 762714"/>
                <a:gd name="connsiteY11" fmla="*/ 323330 h 1038594"/>
                <a:gd name="connsiteX12" fmla="*/ 720537 w 762714"/>
                <a:gd name="connsiteY12" fmla="*/ 337389 h 1038594"/>
                <a:gd name="connsiteX13" fmla="*/ 717022 w 762714"/>
                <a:gd name="connsiteY13" fmla="*/ 353206 h 1038594"/>
                <a:gd name="connsiteX14" fmla="*/ 746898 w 762714"/>
                <a:gd name="connsiteY14" fmla="*/ 374295 h 1038594"/>
                <a:gd name="connsiteX15" fmla="*/ 750413 w 762714"/>
                <a:gd name="connsiteY15" fmla="*/ 391869 h 1038594"/>
                <a:gd name="connsiteX16" fmla="*/ 746898 w 762714"/>
                <a:gd name="connsiteY16" fmla="*/ 407686 h 1038594"/>
                <a:gd name="connsiteX17" fmla="*/ 727566 w 762714"/>
                <a:gd name="connsiteY17" fmla="*/ 411200 h 1038594"/>
                <a:gd name="connsiteX18" fmla="*/ 717022 w 762714"/>
                <a:gd name="connsiteY18" fmla="*/ 460408 h 1038594"/>
                <a:gd name="connsiteX19" fmla="*/ 688903 w 762714"/>
                <a:gd name="connsiteY19" fmla="*/ 492041 h 1038594"/>
                <a:gd name="connsiteX20" fmla="*/ 688903 w 762714"/>
                <a:gd name="connsiteY20" fmla="*/ 521917 h 1038594"/>
                <a:gd name="connsiteX21" fmla="*/ 666057 w 762714"/>
                <a:gd name="connsiteY21" fmla="*/ 539491 h 1038594"/>
                <a:gd name="connsiteX22" fmla="*/ 666057 w 762714"/>
                <a:gd name="connsiteY22" fmla="*/ 562337 h 1038594"/>
                <a:gd name="connsiteX23" fmla="*/ 651998 w 762714"/>
                <a:gd name="connsiteY23" fmla="*/ 565852 h 1038594"/>
                <a:gd name="connsiteX24" fmla="*/ 651998 w 762714"/>
                <a:gd name="connsiteY24" fmla="*/ 650208 h 1038594"/>
                <a:gd name="connsiteX25" fmla="*/ 636181 w 762714"/>
                <a:gd name="connsiteY25" fmla="*/ 666024 h 1038594"/>
                <a:gd name="connsiteX26" fmla="*/ 634424 w 762714"/>
                <a:gd name="connsiteY26" fmla="*/ 681841 h 1038594"/>
                <a:gd name="connsiteX27" fmla="*/ 622122 w 762714"/>
                <a:gd name="connsiteY27" fmla="*/ 690628 h 1038594"/>
                <a:gd name="connsiteX28" fmla="*/ 613335 w 762714"/>
                <a:gd name="connsiteY28" fmla="*/ 716989 h 1038594"/>
                <a:gd name="connsiteX29" fmla="*/ 613335 w 762714"/>
                <a:gd name="connsiteY29" fmla="*/ 734563 h 1038594"/>
                <a:gd name="connsiteX30" fmla="*/ 609820 w 762714"/>
                <a:gd name="connsiteY30" fmla="*/ 739835 h 1038594"/>
                <a:gd name="connsiteX31" fmla="*/ 592246 w 762714"/>
                <a:gd name="connsiteY31" fmla="*/ 745107 h 1038594"/>
                <a:gd name="connsiteX32" fmla="*/ 583459 w 762714"/>
                <a:gd name="connsiteY32" fmla="*/ 750380 h 1038594"/>
                <a:gd name="connsiteX33" fmla="*/ 520192 w 762714"/>
                <a:gd name="connsiteY33" fmla="*/ 750380 h 1038594"/>
                <a:gd name="connsiteX34" fmla="*/ 514920 w 762714"/>
                <a:gd name="connsiteY34" fmla="*/ 776741 h 1038594"/>
                <a:gd name="connsiteX35" fmla="*/ 521950 w 762714"/>
                <a:gd name="connsiteY35" fmla="*/ 803102 h 1038594"/>
                <a:gd name="connsiteX36" fmla="*/ 511405 w 762714"/>
                <a:gd name="connsiteY36" fmla="*/ 825948 h 1038594"/>
                <a:gd name="connsiteX37" fmla="*/ 514920 w 762714"/>
                <a:gd name="connsiteY37" fmla="*/ 864611 h 1038594"/>
                <a:gd name="connsiteX38" fmla="*/ 513163 w 762714"/>
                <a:gd name="connsiteY38" fmla="*/ 878670 h 1038594"/>
                <a:gd name="connsiteX39" fmla="*/ 506133 w 762714"/>
                <a:gd name="connsiteY39" fmla="*/ 936665 h 1038594"/>
                <a:gd name="connsiteX40" fmla="*/ 502618 w 762714"/>
                <a:gd name="connsiteY40" fmla="*/ 950724 h 1038594"/>
                <a:gd name="connsiteX41" fmla="*/ 528979 w 762714"/>
                <a:gd name="connsiteY41" fmla="*/ 975327 h 1038594"/>
                <a:gd name="connsiteX42" fmla="*/ 476257 w 762714"/>
                <a:gd name="connsiteY42" fmla="*/ 1029807 h 1038594"/>
                <a:gd name="connsiteX43" fmla="*/ 446381 w 762714"/>
                <a:gd name="connsiteY43" fmla="*/ 1021020 h 1038594"/>
                <a:gd name="connsiteX44" fmla="*/ 427050 w 762714"/>
                <a:gd name="connsiteY44" fmla="*/ 1021020 h 1038594"/>
                <a:gd name="connsiteX45" fmla="*/ 414748 w 762714"/>
                <a:gd name="connsiteY45" fmla="*/ 1036837 h 1038594"/>
                <a:gd name="connsiteX46" fmla="*/ 393659 w 762714"/>
                <a:gd name="connsiteY46" fmla="*/ 1038594 h 1038594"/>
                <a:gd name="connsiteX47" fmla="*/ 369055 w 762714"/>
                <a:gd name="connsiteY47" fmla="*/ 1021020 h 1038594"/>
                <a:gd name="connsiteX48" fmla="*/ 369055 w 762714"/>
                <a:gd name="connsiteY48" fmla="*/ 1015748 h 1038594"/>
                <a:gd name="connsiteX49" fmla="*/ 353239 w 762714"/>
                <a:gd name="connsiteY49" fmla="*/ 1003446 h 1038594"/>
                <a:gd name="connsiteX50" fmla="*/ 346209 w 762714"/>
                <a:gd name="connsiteY50" fmla="*/ 1013990 h 1038594"/>
                <a:gd name="connsiteX51" fmla="*/ 311061 w 762714"/>
                <a:gd name="connsiteY51" fmla="*/ 1015748 h 1038594"/>
                <a:gd name="connsiteX52" fmla="*/ 297002 w 762714"/>
                <a:gd name="connsiteY52" fmla="*/ 996416 h 1038594"/>
                <a:gd name="connsiteX53" fmla="*/ 288215 w 762714"/>
                <a:gd name="connsiteY53" fmla="*/ 970055 h 1038594"/>
                <a:gd name="connsiteX54" fmla="*/ 268883 w 762714"/>
                <a:gd name="connsiteY54" fmla="*/ 954239 h 1038594"/>
                <a:gd name="connsiteX55" fmla="*/ 260096 w 762714"/>
                <a:gd name="connsiteY55" fmla="*/ 968298 h 1038594"/>
                <a:gd name="connsiteX56" fmla="*/ 235493 w 762714"/>
                <a:gd name="connsiteY56" fmla="*/ 971813 h 1038594"/>
                <a:gd name="connsiteX57" fmla="*/ 212646 w 762714"/>
                <a:gd name="connsiteY57" fmla="*/ 963026 h 1038594"/>
                <a:gd name="connsiteX58" fmla="*/ 184528 w 762714"/>
                <a:gd name="connsiteY58" fmla="*/ 977085 h 1038594"/>
                <a:gd name="connsiteX59" fmla="*/ 165196 w 762714"/>
                <a:gd name="connsiteY59" fmla="*/ 954239 h 1038594"/>
                <a:gd name="connsiteX60" fmla="*/ 133563 w 762714"/>
                <a:gd name="connsiteY60" fmla="*/ 959511 h 1038594"/>
                <a:gd name="connsiteX61" fmla="*/ 112474 w 762714"/>
                <a:gd name="connsiteY61" fmla="*/ 934907 h 1038594"/>
                <a:gd name="connsiteX62" fmla="*/ 101930 w 762714"/>
                <a:gd name="connsiteY62" fmla="*/ 936665 h 1038594"/>
                <a:gd name="connsiteX63" fmla="*/ 77326 w 762714"/>
                <a:gd name="connsiteY63" fmla="*/ 920848 h 1038594"/>
                <a:gd name="connsiteX64" fmla="*/ 59752 w 762714"/>
                <a:gd name="connsiteY64" fmla="*/ 894487 h 1038594"/>
                <a:gd name="connsiteX65" fmla="*/ 56237 w 762714"/>
                <a:gd name="connsiteY65" fmla="*/ 876913 h 1038594"/>
                <a:gd name="connsiteX66" fmla="*/ 56237 w 762714"/>
                <a:gd name="connsiteY66" fmla="*/ 864611 h 1038594"/>
                <a:gd name="connsiteX67" fmla="*/ 68539 w 762714"/>
                <a:gd name="connsiteY67" fmla="*/ 836492 h 1038594"/>
                <a:gd name="connsiteX68" fmla="*/ 66782 w 762714"/>
                <a:gd name="connsiteY68" fmla="*/ 825948 h 1038594"/>
                <a:gd name="connsiteX69" fmla="*/ 65024 w 762714"/>
                <a:gd name="connsiteY69" fmla="*/ 811889 h 1038594"/>
                <a:gd name="connsiteX70" fmla="*/ 73811 w 762714"/>
                <a:gd name="connsiteY70" fmla="*/ 801344 h 1038594"/>
                <a:gd name="connsiteX71" fmla="*/ 73811 w 762714"/>
                <a:gd name="connsiteY71" fmla="*/ 767954 h 1038594"/>
                <a:gd name="connsiteX72" fmla="*/ 89628 w 762714"/>
                <a:gd name="connsiteY72" fmla="*/ 766196 h 1038594"/>
                <a:gd name="connsiteX73" fmla="*/ 100172 w 762714"/>
                <a:gd name="connsiteY73" fmla="*/ 748622 h 1038594"/>
                <a:gd name="connsiteX74" fmla="*/ 100172 w 762714"/>
                <a:gd name="connsiteY74" fmla="*/ 732806 h 1038594"/>
                <a:gd name="connsiteX75" fmla="*/ 91385 w 762714"/>
                <a:gd name="connsiteY75" fmla="*/ 716989 h 1038594"/>
                <a:gd name="connsiteX76" fmla="*/ 98415 w 762714"/>
                <a:gd name="connsiteY76" fmla="*/ 702930 h 1038594"/>
                <a:gd name="connsiteX77" fmla="*/ 100172 w 762714"/>
                <a:gd name="connsiteY77" fmla="*/ 664267 h 1038594"/>
                <a:gd name="connsiteX78" fmla="*/ 93143 w 762714"/>
                <a:gd name="connsiteY78" fmla="*/ 648450 h 1038594"/>
                <a:gd name="connsiteX79" fmla="*/ 107202 w 762714"/>
                <a:gd name="connsiteY79" fmla="*/ 630876 h 1038594"/>
                <a:gd name="connsiteX80" fmla="*/ 107202 w 762714"/>
                <a:gd name="connsiteY80" fmla="*/ 623846 h 1038594"/>
                <a:gd name="connsiteX81" fmla="*/ 117746 w 762714"/>
                <a:gd name="connsiteY81" fmla="*/ 622089 h 1038594"/>
                <a:gd name="connsiteX82" fmla="*/ 145865 w 762714"/>
                <a:gd name="connsiteY82" fmla="*/ 627361 h 1038594"/>
                <a:gd name="connsiteX83" fmla="*/ 170469 w 762714"/>
                <a:gd name="connsiteY83" fmla="*/ 630876 h 1038594"/>
                <a:gd name="connsiteX84" fmla="*/ 188043 w 762714"/>
                <a:gd name="connsiteY84" fmla="*/ 615059 h 1038594"/>
                <a:gd name="connsiteX85" fmla="*/ 223191 w 762714"/>
                <a:gd name="connsiteY85" fmla="*/ 595728 h 1038594"/>
                <a:gd name="connsiteX86" fmla="*/ 231978 w 762714"/>
                <a:gd name="connsiteY86" fmla="*/ 569367 h 1038594"/>
                <a:gd name="connsiteX87" fmla="*/ 246037 w 762714"/>
                <a:gd name="connsiteY87" fmla="*/ 557065 h 1038594"/>
                <a:gd name="connsiteX88" fmla="*/ 244280 w 762714"/>
                <a:gd name="connsiteY88" fmla="*/ 537734 h 1038594"/>
                <a:gd name="connsiteX89" fmla="*/ 237250 w 762714"/>
                <a:gd name="connsiteY89" fmla="*/ 530704 h 1038594"/>
                <a:gd name="connsiteX90" fmla="*/ 210889 w 762714"/>
                <a:gd name="connsiteY90" fmla="*/ 500828 h 1038594"/>
                <a:gd name="connsiteX91" fmla="*/ 182770 w 762714"/>
                <a:gd name="connsiteY91" fmla="*/ 485011 h 1038594"/>
                <a:gd name="connsiteX92" fmla="*/ 161682 w 762714"/>
                <a:gd name="connsiteY92" fmla="*/ 490284 h 1038594"/>
                <a:gd name="connsiteX93" fmla="*/ 128291 w 762714"/>
                <a:gd name="connsiteY93" fmla="*/ 470952 h 1038594"/>
                <a:gd name="connsiteX94" fmla="*/ 126533 w 762714"/>
                <a:gd name="connsiteY94" fmla="*/ 449863 h 1038594"/>
                <a:gd name="connsiteX95" fmla="*/ 112474 w 762714"/>
                <a:gd name="connsiteY95" fmla="*/ 455136 h 1038594"/>
                <a:gd name="connsiteX96" fmla="*/ 112474 w 762714"/>
                <a:gd name="connsiteY96" fmla="*/ 437561 h 1038594"/>
                <a:gd name="connsiteX97" fmla="*/ 119504 w 762714"/>
                <a:gd name="connsiteY97" fmla="*/ 428774 h 1038594"/>
                <a:gd name="connsiteX98" fmla="*/ 124776 w 762714"/>
                <a:gd name="connsiteY98" fmla="*/ 390112 h 1038594"/>
                <a:gd name="connsiteX99" fmla="*/ 115989 w 762714"/>
                <a:gd name="connsiteY99" fmla="*/ 374295 h 1038594"/>
                <a:gd name="connsiteX100" fmla="*/ 128291 w 762714"/>
                <a:gd name="connsiteY100" fmla="*/ 360236 h 1038594"/>
                <a:gd name="connsiteX101" fmla="*/ 107202 w 762714"/>
                <a:gd name="connsiteY101" fmla="*/ 349691 h 1038594"/>
                <a:gd name="connsiteX102" fmla="*/ 91385 w 762714"/>
                <a:gd name="connsiteY102" fmla="*/ 349691 h 1038594"/>
                <a:gd name="connsiteX103" fmla="*/ 66782 w 762714"/>
                <a:gd name="connsiteY103" fmla="*/ 344419 h 1038594"/>
                <a:gd name="connsiteX104" fmla="*/ 59752 w 762714"/>
                <a:gd name="connsiteY104" fmla="*/ 330360 h 1038594"/>
                <a:gd name="connsiteX105" fmla="*/ 42178 w 762714"/>
                <a:gd name="connsiteY105" fmla="*/ 337389 h 1038594"/>
                <a:gd name="connsiteX106" fmla="*/ 1758 w 762714"/>
                <a:gd name="connsiteY106" fmla="*/ 316300 h 1038594"/>
                <a:gd name="connsiteX107" fmla="*/ 0 w 762714"/>
                <a:gd name="connsiteY107" fmla="*/ 300484 h 1038594"/>
                <a:gd name="connsiteX108" fmla="*/ 21089 w 762714"/>
                <a:gd name="connsiteY108" fmla="*/ 260063 h 1038594"/>
                <a:gd name="connsiteX109" fmla="*/ 36906 w 762714"/>
                <a:gd name="connsiteY109" fmla="*/ 209099 h 1038594"/>
                <a:gd name="connsiteX110" fmla="*/ 59752 w 762714"/>
                <a:gd name="connsiteY110" fmla="*/ 189767 h 1038594"/>
                <a:gd name="connsiteX111" fmla="*/ 79084 w 762714"/>
                <a:gd name="connsiteY111" fmla="*/ 182738 h 1038594"/>
                <a:gd name="connsiteX112" fmla="*/ 90168 w 762714"/>
                <a:gd name="connsiteY112" fmla="*/ 160568 h 1038594"/>
                <a:gd name="connsiteX0" fmla="*/ 454763 w 762714"/>
                <a:gd name="connsiteY0" fmla="*/ 0 h 1038594"/>
                <a:gd name="connsiteX1" fmla="*/ 745445 w 762714"/>
                <a:gd name="connsiteY1" fmla="*/ 160568 h 1038594"/>
                <a:gd name="connsiteX2" fmla="*/ 746898 w 762714"/>
                <a:gd name="connsiteY2" fmla="*/ 172193 h 1038594"/>
                <a:gd name="connsiteX3" fmla="*/ 762714 w 762714"/>
                <a:gd name="connsiteY3" fmla="*/ 177465 h 1038594"/>
                <a:gd name="connsiteX4" fmla="*/ 748655 w 762714"/>
                <a:gd name="connsiteY4" fmla="*/ 214371 h 1038594"/>
                <a:gd name="connsiteX5" fmla="*/ 731081 w 762714"/>
                <a:gd name="connsiteY5" fmla="*/ 237217 h 1038594"/>
                <a:gd name="connsiteX6" fmla="*/ 704720 w 762714"/>
                <a:gd name="connsiteY6" fmla="*/ 219643 h 1038594"/>
                <a:gd name="connsiteX7" fmla="*/ 697690 w 762714"/>
                <a:gd name="connsiteY7" fmla="*/ 242489 h 1038594"/>
                <a:gd name="connsiteX8" fmla="*/ 713507 w 762714"/>
                <a:gd name="connsiteY8" fmla="*/ 260063 h 1038594"/>
                <a:gd name="connsiteX9" fmla="*/ 724051 w 762714"/>
                <a:gd name="connsiteY9" fmla="*/ 296969 h 1038594"/>
                <a:gd name="connsiteX10" fmla="*/ 711750 w 762714"/>
                <a:gd name="connsiteY10" fmla="*/ 323330 h 1038594"/>
                <a:gd name="connsiteX11" fmla="*/ 720537 w 762714"/>
                <a:gd name="connsiteY11" fmla="*/ 337389 h 1038594"/>
                <a:gd name="connsiteX12" fmla="*/ 717022 w 762714"/>
                <a:gd name="connsiteY12" fmla="*/ 353206 h 1038594"/>
                <a:gd name="connsiteX13" fmla="*/ 746898 w 762714"/>
                <a:gd name="connsiteY13" fmla="*/ 374295 h 1038594"/>
                <a:gd name="connsiteX14" fmla="*/ 750413 w 762714"/>
                <a:gd name="connsiteY14" fmla="*/ 391869 h 1038594"/>
                <a:gd name="connsiteX15" fmla="*/ 746898 w 762714"/>
                <a:gd name="connsiteY15" fmla="*/ 407686 h 1038594"/>
                <a:gd name="connsiteX16" fmla="*/ 727566 w 762714"/>
                <a:gd name="connsiteY16" fmla="*/ 411200 h 1038594"/>
                <a:gd name="connsiteX17" fmla="*/ 717022 w 762714"/>
                <a:gd name="connsiteY17" fmla="*/ 460408 h 1038594"/>
                <a:gd name="connsiteX18" fmla="*/ 688903 w 762714"/>
                <a:gd name="connsiteY18" fmla="*/ 492041 h 1038594"/>
                <a:gd name="connsiteX19" fmla="*/ 688903 w 762714"/>
                <a:gd name="connsiteY19" fmla="*/ 521917 h 1038594"/>
                <a:gd name="connsiteX20" fmla="*/ 666057 w 762714"/>
                <a:gd name="connsiteY20" fmla="*/ 539491 h 1038594"/>
                <a:gd name="connsiteX21" fmla="*/ 666057 w 762714"/>
                <a:gd name="connsiteY21" fmla="*/ 562337 h 1038594"/>
                <a:gd name="connsiteX22" fmla="*/ 651998 w 762714"/>
                <a:gd name="connsiteY22" fmla="*/ 565852 h 1038594"/>
                <a:gd name="connsiteX23" fmla="*/ 651998 w 762714"/>
                <a:gd name="connsiteY23" fmla="*/ 650208 h 1038594"/>
                <a:gd name="connsiteX24" fmla="*/ 636181 w 762714"/>
                <a:gd name="connsiteY24" fmla="*/ 666024 h 1038594"/>
                <a:gd name="connsiteX25" fmla="*/ 634424 w 762714"/>
                <a:gd name="connsiteY25" fmla="*/ 681841 h 1038594"/>
                <a:gd name="connsiteX26" fmla="*/ 622122 w 762714"/>
                <a:gd name="connsiteY26" fmla="*/ 690628 h 1038594"/>
                <a:gd name="connsiteX27" fmla="*/ 613335 w 762714"/>
                <a:gd name="connsiteY27" fmla="*/ 716989 h 1038594"/>
                <a:gd name="connsiteX28" fmla="*/ 613335 w 762714"/>
                <a:gd name="connsiteY28" fmla="*/ 734563 h 1038594"/>
                <a:gd name="connsiteX29" fmla="*/ 609820 w 762714"/>
                <a:gd name="connsiteY29" fmla="*/ 739835 h 1038594"/>
                <a:gd name="connsiteX30" fmla="*/ 592246 w 762714"/>
                <a:gd name="connsiteY30" fmla="*/ 745107 h 1038594"/>
                <a:gd name="connsiteX31" fmla="*/ 583459 w 762714"/>
                <a:gd name="connsiteY31" fmla="*/ 750380 h 1038594"/>
                <a:gd name="connsiteX32" fmla="*/ 520192 w 762714"/>
                <a:gd name="connsiteY32" fmla="*/ 750380 h 1038594"/>
                <a:gd name="connsiteX33" fmla="*/ 514920 w 762714"/>
                <a:gd name="connsiteY33" fmla="*/ 776741 h 1038594"/>
                <a:gd name="connsiteX34" fmla="*/ 521950 w 762714"/>
                <a:gd name="connsiteY34" fmla="*/ 803102 h 1038594"/>
                <a:gd name="connsiteX35" fmla="*/ 511405 w 762714"/>
                <a:gd name="connsiteY35" fmla="*/ 825948 h 1038594"/>
                <a:gd name="connsiteX36" fmla="*/ 514920 w 762714"/>
                <a:gd name="connsiteY36" fmla="*/ 864611 h 1038594"/>
                <a:gd name="connsiteX37" fmla="*/ 513163 w 762714"/>
                <a:gd name="connsiteY37" fmla="*/ 878670 h 1038594"/>
                <a:gd name="connsiteX38" fmla="*/ 506133 w 762714"/>
                <a:gd name="connsiteY38" fmla="*/ 936665 h 1038594"/>
                <a:gd name="connsiteX39" fmla="*/ 502618 w 762714"/>
                <a:gd name="connsiteY39" fmla="*/ 950724 h 1038594"/>
                <a:gd name="connsiteX40" fmla="*/ 528979 w 762714"/>
                <a:gd name="connsiteY40" fmla="*/ 975327 h 1038594"/>
                <a:gd name="connsiteX41" fmla="*/ 476257 w 762714"/>
                <a:gd name="connsiteY41" fmla="*/ 1029807 h 1038594"/>
                <a:gd name="connsiteX42" fmla="*/ 446381 w 762714"/>
                <a:gd name="connsiteY42" fmla="*/ 1021020 h 1038594"/>
                <a:gd name="connsiteX43" fmla="*/ 427050 w 762714"/>
                <a:gd name="connsiteY43" fmla="*/ 1021020 h 1038594"/>
                <a:gd name="connsiteX44" fmla="*/ 414748 w 762714"/>
                <a:gd name="connsiteY44" fmla="*/ 1036837 h 1038594"/>
                <a:gd name="connsiteX45" fmla="*/ 393659 w 762714"/>
                <a:gd name="connsiteY45" fmla="*/ 1038594 h 1038594"/>
                <a:gd name="connsiteX46" fmla="*/ 369055 w 762714"/>
                <a:gd name="connsiteY46" fmla="*/ 1021020 h 1038594"/>
                <a:gd name="connsiteX47" fmla="*/ 369055 w 762714"/>
                <a:gd name="connsiteY47" fmla="*/ 1015748 h 1038594"/>
                <a:gd name="connsiteX48" fmla="*/ 353239 w 762714"/>
                <a:gd name="connsiteY48" fmla="*/ 1003446 h 1038594"/>
                <a:gd name="connsiteX49" fmla="*/ 346209 w 762714"/>
                <a:gd name="connsiteY49" fmla="*/ 1013990 h 1038594"/>
                <a:gd name="connsiteX50" fmla="*/ 311061 w 762714"/>
                <a:gd name="connsiteY50" fmla="*/ 1015748 h 1038594"/>
                <a:gd name="connsiteX51" fmla="*/ 297002 w 762714"/>
                <a:gd name="connsiteY51" fmla="*/ 996416 h 1038594"/>
                <a:gd name="connsiteX52" fmla="*/ 288215 w 762714"/>
                <a:gd name="connsiteY52" fmla="*/ 970055 h 1038594"/>
                <a:gd name="connsiteX53" fmla="*/ 268883 w 762714"/>
                <a:gd name="connsiteY53" fmla="*/ 954239 h 1038594"/>
                <a:gd name="connsiteX54" fmla="*/ 260096 w 762714"/>
                <a:gd name="connsiteY54" fmla="*/ 968298 h 1038594"/>
                <a:gd name="connsiteX55" fmla="*/ 235493 w 762714"/>
                <a:gd name="connsiteY55" fmla="*/ 971813 h 1038594"/>
                <a:gd name="connsiteX56" fmla="*/ 212646 w 762714"/>
                <a:gd name="connsiteY56" fmla="*/ 963026 h 1038594"/>
                <a:gd name="connsiteX57" fmla="*/ 184528 w 762714"/>
                <a:gd name="connsiteY57" fmla="*/ 977085 h 1038594"/>
                <a:gd name="connsiteX58" fmla="*/ 165196 w 762714"/>
                <a:gd name="connsiteY58" fmla="*/ 954239 h 1038594"/>
                <a:gd name="connsiteX59" fmla="*/ 133563 w 762714"/>
                <a:gd name="connsiteY59" fmla="*/ 959511 h 1038594"/>
                <a:gd name="connsiteX60" fmla="*/ 112474 w 762714"/>
                <a:gd name="connsiteY60" fmla="*/ 934907 h 1038594"/>
                <a:gd name="connsiteX61" fmla="*/ 101930 w 762714"/>
                <a:gd name="connsiteY61" fmla="*/ 936665 h 1038594"/>
                <a:gd name="connsiteX62" fmla="*/ 77326 w 762714"/>
                <a:gd name="connsiteY62" fmla="*/ 920848 h 1038594"/>
                <a:gd name="connsiteX63" fmla="*/ 59752 w 762714"/>
                <a:gd name="connsiteY63" fmla="*/ 894487 h 1038594"/>
                <a:gd name="connsiteX64" fmla="*/ 56237 w 762714"/>
                <a:gd name="connsiteY64" fmla="*/ 876913 h 1038594"/>
                <a:gd name="connsiteX65" fmla="*/ 56237 w 762714"/>
                <a:gd name="connsiteY65" fmla="*/ 864611 h 1038594"/>
                <a:gd name="connsiteX66" fmla="*/ 68539 w 762714"/>
                <a:gd name="connsiteY66" fmla="*/ 836492 h 1038594"/>
                <a:gd name="connsiteX67" fmla="*/ 66782 w 762714"/>
                <a:gd name="connsiteY67" fmla="*/ 825948 h 1038594"/>
                <a:gd name="connsiteX68" fmla="*/ 65024 w 762714"/>
                <a:gd name="connsiteY68" fmla="*/ 811889 h 1038594"/>
                <a:gd name="connsiteX69" fmla="*/ 73811 w 762714"/>
                <a:gd name="connsiteY69" fmla="*/ 801344 h 1038594"/>
                <a:gd name="connsiteX70" fmla="*/ 73811 w 762714"/>
                <a:gd name="connsiteY70" fmla="*/ 767954 h 1038594"/>
                <a:gd name="connsiteX71" fmla="*/ 89628 w 762714"/>
                <a:gd name="connsiteY71" fmla="*/ 766196 h 1038594"/>
                <a:gd name="connsiteX72" fmla="*/ 100172 w 762714"/>
                <a:gd name="connsiteY72" fmla="*/ 748622 h 1038594"/>
                <a:gd name="connsiteX73" fmla="*/ 100172 w 762714"/>
                <a:gd name="connsiteY73" fmla="*/ 732806 h 1038594"/>
                <a:gd name="connsiteX74" fmla="*/ 91385 w 762714"/>
                <a:gd name="connsiteY74" fmla="*/ 716989 h 1038594"/>
                <a:gd name="connsiteX75" fmla="*/ 98415 w 762714"/>
                <a:gd name="connsiteY75" fmla="*/ 702930 h 1038594"/>
                <a:gd name="connsiteX76" fmla="*/ 100172 w 762714"/>
                <a:gd name="connsiteY76" fmla="*/ 664267 h 1038594"/>
                <a:gd name="connsiteX77" fmla="*/ 93143 w 762714"/>
                <a:gd name="connsiteY77" fmla="*/ 648450 h 1038594"/>
                <a:gd name="connsiteX78" fmla="*/ 107202 w 762714"/>
                <a:gd name="connsiteY78" fmla="*/ 630876 h 1038594"/>
                <a:gd name="connsiteX79" fmla="*/ 107202 w 762714"/>
                <a:gd name="connsiteY79" fmla="*/ 623846 h 1038594"/>
                <a:gd name="connsiteX80" fmla="*/ 117746 w 762714"/>
                <a:gd name="connsiteY80" fmla="*/ 622089 h 1038594"/>
                <a:gd name="connsiteX81" fmla="*/ 145865 w 762714"/>
                <a:gd name="connsiteY81" fmla="*/ 627361 h 1038594"/>
                <a:gd name="connsiteX82" fmla="*/ 170469 w 762714"/>
                <a:gd name="connsiteY82" fmla="*/ 630876 h 1038594"/>
                <a:gd name="connsiteX83" fmla="*/ 188043 w 762714"/>
                <a:gd name="connsiteY83" fmla="*/ 615059 h 1038594"/>
                <a:gd name="connsiteX84" fmla="*/ 223191 w 762714"/>
                <a:gd name="connsiteY84" fmla="*/ 595728 h 1038594"/>
                <a:gd name="connsiteX85" fmla="*/ 231978 w 762714"/>
                <a:gd name="connsiteY85" fmla="*/ 569367 h 1038594"/>
                <a:gd name="connsiteX86" fmla="*/ 246037 w 762714"/>
                <a:gd name="connsiteY86" fmla="*/ 557065 h 1038594"/>
                <a:gd name="connsiteX87" fmla="*/ 244280 w 762714"/>
                <a:gd name="connsiteY87" fmla="*/ 537734 h 1038594"/>
                <a:gd name="connsiteX88" fmla="*/ 237250 w 762714"/>
                <a:gd name="connsiteY88" fmla="*/ 530704 h 1038594"/>
                <a:gd name="connsiteX89" fmla="*/ 210889 w 762714"/>
                <a:gd name="connsiteY89" fmla="*/ 500828 h 1038594"/>
                <a:gd name="connsiteX90" fmla="*/ 182770 w 762714"/>
                <a:gd name="connsiteY90" fmla="*/ 485011 h 1038594"/>
                <a:gd name="connsiteX91" fmla="*/ 161682 w 762714"/>
                <a:gd name="connsiteY91" fmla="*/ 490284 h 1038594"/>
                <a:gd name="connsiteX92" fmla="*/ 128291 w 762714"/>
                <a:gd name="connsiteY92" fmla="*/ 470952 h 1038594"/>
                <a:gd name="connsiteX93" fmla="*/ 126533 w 762714"/>
                <a:gd name="connsiteY93" fmla="*/ 449863 h 1038594"/>
                <a:gd name="connsiteX94" fmla="*/ 112474 w 762714"/>
                <a:gd name="connsiteY94" fmla="*/ 455136 h 1038594"/>
                <a:gd name="connsiteX95" fmla="*/ 112474 w 762714"/>
                <a:gd name="connsiteY95" fmla="*/ 437561 h 1038594"/>
                <a:gd name="connsiteX96" fmla="*/ 119504 w 762714"/>
                <a:gd name="connsiteY96" fmla="*/ 428774 h 1038594"/>
                <a:gd name="connsiteX97" fmla="*/ 124776 w 762714"/>
                <a:gd name="connsiteY97" fmla="*/ 390112 h 1038594"/>
                <a:gd name="connsiteX98" fmla="*/ 115989 w 762714"/>
                <a:gd name="connsiteY98" fmla="*/ 374295 h 1038594"/>
                <a:gd name="connsiteX99" fmla="*/ 128291 w 762714"/>
                <a:gd name="connsiteY99" fmla="*/ 360236 h 1038594"/>
                <a:gd name="connsiteX100" fmla="*/ 107202 w 762714"/>
                <a:gd name="connsiteY100" fmla="*/ 349691 h 1038594"/>
                <a:gd name="connsiteX101" fmla="*/ 91385 w 762714"/>
                <a:gd name="connsiteY101" fmla="*/ 349691 h 1038594"/>
                <a:gd name="connsiteX102" fmla="*/ 66782 w 762714"/>
                <a:gd name="connsiteY102" fmla="*/ 344419 h 1038594"/>
                <a:gd name="connsiteX103" fmla="*/ 59752 w 762714"/>
                <a:gd name="connsiteY103" fmla="*/ 330360 h 1038594"/>
                <a:gd name="connsiteX104" fmla="*/ 42178 w 762714"/>
                <a:gd name="connsiteY104" fmla="*/ 337389 h 1038594"/>
                <a:gd name="connsiteX105" fmla="*/ 1758 w 762714"/>
                <a:gd name="connsiteY105" fmla="*/ 316300 h 1038594"/>
                <a:gd name="connsiteX106" fmla="*/ 0 w 762714"/>
                <a:gd name="connsiteY106" fmla="*/ 300484 h 1038594"/>
                <a:gd name="connsiteX107" fmla="*/ 21089 w 762714"/>
                <a:gd name="connsiteY107" fmla="*/ 260063 h 1038594"/>
                <a:gd name="connsiteX108" fmla="*/ 36906 w 762714"/>
                <a:gd name="connsiteY108" fmla="*/ 209099 h 1038594"/>
                <a:gd name="connsiteX109" fmla="*/ 59752 w 762714"/>
                <a:gd name="connsiteY109" fmla="*/ 189767 h 1038594"/>
                <a:gd name="connsiteX110" fmla="*/ 79084 w 762714"/>
                <a:gd name="connsiteY110" fmla="*/ 182738 h 1038594"/>
                <a:gd name="connsiteX111" fmla="*/ 90168 w 762714"/>
                <a:gd name="connsiteY111" fmla="*/ 160568 h 1038594"/>
                <a:gd name="connsiteX112" fmla="*/ 546203 w 762714"/>
                <a:gd name="connsiteY112" fmla="*/ 91440 h 1038594"/>
                <a:gd name="connsiteX0" fmla="*/ 745445 w 762714"/>
                <a:gd name="connsiteY0" fmla="*/ 96497 h 974523"/>
                <a:gd name="connsiteX1" fmla="*/ 746898 w 762714"/>
                <a:gd name="connsiteY1" fmla="*/ 108122 h 974523"/>
                <a:gd name="connsiteX2" fmla="*/ 762714 w 762714"/>
                <a:gd name="connsiteY2" fmla="*/ 113394 h 974523"/>
                <a:gd name="connsiteX3" fmla="*/ 748655 w 762714"/>
                <a:gd name="connsiteY3" fmla="*/ 150300 h 974523"/>
                <a:gd name="connsiteX4" fmla="*/ 731081 w 762714"/>
                <a:gd name="connsiteY4" fmla="*/ 173146 h 974523"/>
                <a:gd name="connsiteX5" fmla="*/ 704720 w 762714"/>
                <a:gd name="connsiteY5" fmla="*/ 155572 h 974523"/>
                <a:gd name="connsiteX6" fmla="*/ 697690 w 762714"/>
                <a:gd name="connsiteY6" fmla="*/ 178418 h 974523"/>
                <a:gd name="connsiteX7" fmla="*/ 713507 w 762714"/>
                <a:gd name="connsiteY7" fmla="*/ 195992 h 974523"/>
                <a:gd name="connsiteX8" fmla="*/ 724051 w 762714"/>
                <a:gd name="connsiteY8" fmla="*/ 232898 h 974523"/>
                <a:gd name="connsiteX9" fmla="*/ 711750 w 762714"/>
                <a:gd name="connsiteY9" fmla="*/ 259259 h 974523"/>
                <a:gd name="connsiteX10" fmla="*/ 720537 w 762714"/>
                <a:gd name="connsiteY10" fmla="*/ 273318 h 974523"/>
                <a:gd name="connsiteX11" fmla="*/ 717022 w 762714"/>
                <a:gd name="connsiteY11" fmla="*/ 289135 h 974523"/>
                <a:gd name="connsiteX12" fmla="*/ 746898 w 762714"/>
                <a:gd name="connsiteY12" fmla="*/ 310224 h 974523"/>
                <a:gd name="connsiteX13" fmla="*/ 750413 w 762714"/>
                <a:gd name="connsiteY13" fmla="*/ 327798 h 974523"/>
                <a:gd name="connsiteX14" fmla="*/ 746898 w 762714"/>
                <a:gd name="connsiteY14" fmla="*/ 343615 h 974523"/>
                <a:gd name="connsiteX15" fmla="*/ 727566 w 762714"/>
                <a:gd name="connsiteY15" fmla="*/ 347129 h 974523"/>
                <a:gd name="connsiteX16" fmla="*/ 717022 w 762714"/>
                <a:gd name="connsiteY16" fmla="*/ 396337 h 974523"/>
                <a:gd name="connsiteX17" fmla="*/ 688903 w 762714"/>
                <a:gd name="connsiteY17" fmla="*/ 427970 h 974523"/>
                <a:gd name="connsiteX18" fmla="*/ 688903 w 762714"/>
                <a:gd name="connsiteY18" fmla="*/ 457846 h 974523"/>
                <a:gd name="connsiteX19" fmla="*/ 666057 w 762714"/>
                <a:gd name="connsiteY19" fmla="*/ 475420 h 974523"/>
                <a:gd name="connsiteX20" fmla="*/ 666057 w 762714"/>
                <a:gd name="connsiteY20" fmla="*/ 498266 h 974523"/>
                <a:gd name="connsiteX21" fmla="*/ 651998 w 762714"/>
                <a:gd name="connsiteY21" fmla="*/ 501781 h 974523"/>
                <a:gd name="connsiteX22" fmla="*/ 651998 w 762714"/>
                <a:gd name="connsiteY22" fmla="*/ 586137 h 974523"/>
                <a:gd name="connsiteX23" fmla="*/ 636181 w 762714"/>
                <a:gd name="connsiteY23" fmla="*/ 601953 h 974523"/>
                <a:gd name="connsiteX24" fmla="*/ 634424 w 762714"/>
                <a:gd name="connsiteY24" fmla="*/ 617770 h 974523"/>
                <a:gd name="connsiteX25" fmla="*/ 622122 w 762714"/>
                <a:gd name="connsiteY25" fmla="*/ 626557 h 974523"/>
                <a:gd name="connsiteX26" fmla="*/ 613335 w 762714"/>
                <a:gd name="connsiteY26" fmla="*/ 652918 h 974523"/>
                <a:gd name="connsiteX27" fmla="*/ 613335 w 762714"/>
                <a:gd name="connsiteY27" fmla="*/ 670492 h 974523"/>
                <a:gd name="connsiteX28" fmla="*/ 609820 w 762714"/>
                <a:gd name="connsiteY28" fmla="*/ 675764 h 974523"/>
                <a:gd name="connsiteX29" fmla="*/ 592246 w 762714"/>
                <a:gd name="connsiteY29" fmla="*/ 681036 h 974523"/>
                <a:gd name="connsiteX30" fmla="*/ 583459 w 762714"/>
                <a:gd name="connsiteY30" fmla="*/ 686309 h 974523"/>
                <a:gd name="connsiteX31" fmla="*/ 520192 w 762714"/>
                <a:gd name="connsiteY31" fmla="*/ 686309 h 974523"/>
                <a:gd name="connsiteX32" fmla="*/ 514920 w 762714"/>
                <a:gd name="connsiteY32" fmla="*/ 712670 h 974523"/>
                <a:gd name="connsiteX33" fmla="*/ 521950 w 762714"/>
                <a:gd name="connsiteY33" fmla="*/ 739031 h 974523"/>
                <a:gd name="connsiteX34" fmla="*/ 511405 w 762714"/>
                <a:gd name="connsiteY34" fmla="*/ 761877 h 974523"/>
                <a:gd name="connsiteX35" fmla="*/ 514920 w 762714"/>
                <a:gd name="connsiteY35" fmla="*/ 800540 h 974523"/>
                <a:gd name="connsiteX36" fmla="*/ 513163 w 762714"/>
                <a:gd name="connsiteY36" fmla="*/ 814599 h 974523"/>
                <a:gd name="connsiteX37" fmla="*/ 506133 w 762714"/>
                <a:gd name="connsiteY37" fmla="*/ 872594 h 974523"/>
                <a:gd name="connsiteX38" fmla="*/ 502618 w 762714"/>
                <a:gd name="connsiteY38" fmla="*/ 886653 h 974523"/>
                <a:gd name="connsiteX39" fmla="*/ 528979 w 762714"/>
                <a:gd name="connsiteY39" fmla="*/ 911256 h 974523"/>
                <a:gd name="connsiteX40" fmla="*/ 476257 w 762714"/>
                <a:gd name="connsiteY40" fmla="*/ 965736 h 974523"/>
                <a:gd name="connsiteX41" fmla="*/ 446381 w 762714"/>
                <a:gd name="connsiteY41" fmla="*/ 956949 h 974523"/>
                <a:gd name="connsiteX42" fmla="*/ 427050 w 762714"/>
                <a:gd name="connsiteY42" fmla="*/ 956949 h 974523"/>
                <a:gd name="connsiteX43" fmla="*/ 414748 w 762714"/>
                <a:gd name="connsiteY43" fmla="*/ 972766 h 974523"/>
                <a:gd name="connsiteX44" fmla="*/ 393659 w 762714"/>
                <a:gd name="connsiteY44" fmla="*/ 974523 h 974523"/>
                <a:gd name="connsiteX45" fmla="*/ 369055 w 762714"/>
                <a:gd name="connsiteY45" fmla="*/ 956949 h 974523"/>
                <a:gd name="connsiteX46" fmla="*/ 369055 w 762714"/>
                <a:gd name="connsiteY46" fmla="*/ 951677 h 974523"/>
                <a:gd name="connsiteX47" fmla="*/ 353239 w 762714"/>
                <a:gd name="connsiteY47" fmla="*/ 939375 h 974523"/>
                <a:gd name="connsiteX48" fmla="*/ 346209 w 762714"/>
                <a:gd name="connsiteY48" fmla="*/ 949919 h 974523"/>
                <a:gd name="connsiteX49" fmla="*/ 311061 w 762714"/>
                <a:gd name="connsiteY49" fmla="*/ 951677 h 974523"/>
                <a:gd name="connsiteX50" fmla="*/ 297002 w 762714"/>
                <a:gd name="connsiteY50" fmla="*/ 932345 h 974523"/>
                <a:gd name="connsiteX51" fmla="*/ 288215 w 762714"/>
                <a:gd name="connsiteY51" fmla="*/ 905984 h 974523"/>
                <a:gd name="connsiteX52" fmla="*/ 268883 w 762714"/>
                <a:gd name="connsiteY52" fmla="*/ 890168 h 974523"/>
                <a:gd name="connsiteX53" fmla="*/ 260096 w 762714"/>
                <a:gd name="connsiteY53" fmla="*/ 904227 h 974523"/>
                <a:gd name="connsiteX54" fmla="*/ 235493 w 762714"/>
                <a:gd name="connsiteY54" fmla="*/ 907742 h 974523"/>
                <a:gd name="connsiteX55" fmla="*/ 212646 w 762714"/>
                <a:gd name="connsiteY55" fmla="*/ 898955 h 974523"/>
                <a:gd name="connsiteX56" fmla="*/ 184528 w 762714"/>
                <a:gd name="connsiteY56" fmla="*/ 913014 h 974523"/>
                <a:gd name="connsiteX57" fmla="*/ 165196 w 762714"/>
                <a:gd name="connsiteY57" fmla="*/ 890168 h 974523"/>
                <a:gd name="connsiteX58" fmla="*/ 133563 w 762714"/>
                <a:gd name="connsiteY58" fmla="*/ 895440 h 974523"/>
                <a:gd name="connsiteX59" fmla="*/ 112474 w 762714"/>
                <a:gd name="connsiteY59" fmla="*/ 870836 h 974523"/>
                <a:gd name="connsiteX60" fmla="*/ 101930 w 762714"/>
                <a:gd name="connsiteY60" fmla="*/ 872594 h 974523"/>
                <a:gd name="connsiteX61" fmla="*/ 77326 w 762714"/>
                <a:gd name="connsiteY61" fmla="*/ 856777 h 974523"/>
                <a:gd name="connsiteX62" fmla="*/ 59752 w 762714"/>
                <a:gd name="connsiteY62" fmla="*/ 830416 h 974523"/>
                <a:gd name="connsiteX63" fmla="*/ 56237 w 762714"/>
                <a:gd name="connsiteY63" fmla="*/ 812842 h 974523"/>
                <a:gd name="connsiteX64" fmla="*/ 56237 w 762714"/>
                <a:gd name="connsiteY64" fmla="*/ 800540 h 974523"/>
                <a:gd name="connsiteX65" fmla="*/ 68539 w 762714"/>
                <a:gd name="connsiteY65" fmla="*/ 772421 h 974523"/>
                <a:gd name="connsiteX66" fmla="*/ 66782 w 762714"/>
                <a:gd name="connsiteY66" fmla="*/ 761877 h 974523"/>
                <a:gd name="connsiteX67" fmla="*/ 65024 w 762714"/>
                <a:gd name="connsiteY67" fmla="*/ 747818 h 974523"/>
                <a:gd name="connsiteX68" fmla="*/ 73811 w 762714"/>
                <a:gd name="connsiteY68" fmla="*/ 737273 h 974523"/>
                <a:gd name="connsiteX69" fmla="*/ 73811 w 762714"/>
                <a:gd name="connsiteY69" fmla="*/ 703883 h 974523"/>
                <a:gd name="connsiteX70" fmla="*/ 89628 w 762714"/>
                <a:gd name="connsiteY70" fmla="*/ 702125 h 974523"/>
                <a:gd name="connsiteX71" fmla="*/ 100172 w 762714"/>
                <a:gd name="connsiteY71" fmla="*/ 684551 h 974523"/>
                <a:gd name="connsiteX72" fmla="*/ 100172 w 762714"/>
                <a:gd name="connsiteY72" fmla="*/ 668735 h 974523"/>
                <a:gd name="connsiteX73" fmla="*/ 91385 w 762714"/>
                <a:gd name="connsiteY73" fmla="*/ 652918 h 974523"/>
                <a:gd name="connsiteX74" fmla="*/ 98415 w 762714"/>
                <a:gd name="connsiteY74" fmla="*/ 638859 h 974523"/>
                <a:gd name="connsiteX75" fmla="*/ 100172 w 762714"/>
                <a:gd name="connsiteY75" fmla="*/ 600196 h 974523"/>
                <a:gd name="connsiteX76" fmla="*/ 93143 w 762714"/>
                <a:gd name="connsiteY76" fmla="*/ 584379 h 974523"/>
                <a:gd name="connsiteX77" fmla="*/ 107202 w 762714"/>
                <a:gd name="connsiteY77" fmla="*/ 566805 h 974523"/>
                <a:gd name="connsiteX78" fmla="*/ 107202 w 762714"/>
                <a:gd name="connsiteY78" fmla="*/ 559775 h 974523"/>
                <a:gd name="connsiteX79" fmla="*/ 117746 w 762714"/>
                <a:gd name="connsiteY79" fmla="*/ 558018 h 974523"/>
                <a:gd name="connsiteX80" fmla="*/ 145865 w 762714"/>
                <a:gd name="connsiteY80" fmla="*/ 563290 h 974523"/>
                <a:gd name="connsiteX81" fmla="*/ 170469 w 762714"/>
                <a:gd name="connsiteY81" fmla="*/ 566805 h 974523"/>
                <a:gd name="connsiteX82" fmla="*/ 188043 w 762714"/>
                <a:gd name="connsiteY82" fmla="*/ 550988 h 974523"/>
                <a:gd name="connsiteX83" fmla="*/ 223191 w 762714"/>
                <a:gd name="connsiteY83" fmla="*/ 531657 h 974523"/>
                <a:gd name="connsiteX84" fmla="*/ 231978 w 762714"/>
                <a:gd name="connsiteY84" fmla="*/ 505296 h 974523"/>
                <a:gd name="connsiteX85" fmla="*/ 246037 w 762714"/>
                <a:gd name="connsiteY85" fmla="*/ 492994 h 974523"/>
                <a:gd name="connsiteX86" fmla="*/ 244280 w 762714"/>
                <a:gd name="connsiteY86" fmla="*/ 473663 h 974523"/>
                <a:gd name="connsiteX87" fmla="*/ 237250 w 762714"/>
                <a:gd name="connsiteY87" fmla="*/ 466633 h 974523"/>
                <a:gd name="connsiteX88" fmla="*/ 210889 w 762714"/>
                <a:gd name="connsiteY88" fmla="*/ 436757 h 974523"/>
                <a:gd name="connsiteX89" fmla="*/ 182770 w 762714"/>
                <a:gd name="connsiteY89" fmla="*/ 420940 h 974523"/>
                <a:gd name="connsiteX90" fmla="*/ 161682 w 762714"/>
                <a:gd name="connsiteY90" fmla="*/ 426213 h 974523"/>
                <a:gd name="connsiteX91" fmla="*/ 128291 w 762714"/>
                <a:gd name="connsiteY91" fmla="*/ 406881 h 974523"/>
                <a:gd name="connsiteX92" fmla="*/ 126533 w 762714"/>
                <a:gd name="connsiteY92" fmla="*/ 385792 h 974523"/>
                <a:gd name="connsiteX93" fmla="*/ 112474 w 762714"/>
                <a:gd name="connsiteY93" fmla="*/ 391065 h 974523"/>
                <a:gd name="connsiteX94" fmla="*/ 112474 w 762714"/>
                <a:gd name="connsiteY94" fmla="*/ 373490 h 974523"/>
                <a:gd name="connsiteX95" fmla="*/ 119504 w 762714"/>
                <a:gd name="connsiteY95" fmla="*/ 364703 h 974523"/>
                <a:gd name="connsiteX96" fmla="*/ 124776 w 762714"/>
                <a:gd name="connsiteY96" fmla="*/ 326041 h 974523"/>
                <a:gd name="connsiteX97" fmla="*/ 115989 w 762714"/>
                <a:gd name="connsiteY97" fmla="*/ 310224 h 974523"/>
                <a:gd name="connsiteX98" fmla="*/ 128291 w 762714"/>
                <a:gd name="connsiteY98" fmla="*/ 296165 h 974523"/>
                <a:gd name="connsiteX99" fmla="*/ 107202 w 762714"/>
                <a:gd name="connsiteY99" fmla="*/ 285620 h 974523"/>
                <a:gd name="connsiteX100" fmla="*/ 91385 w 762714"/>
                <a:gd name="connsiteY100" fmla="*/ 285620 h 974523"/>
                <a:gd name="connsiteX101" fmla="*/ 66782 w 762714"/>
                <a:gd name="connsiteY101" fmla="*/ 280348 h 974523"/>
                <a:gd name="connsiteX102" fmla="*/ 59752 w 762714"/>
                <a:gd name="connsiteY102" fmla="*/ 266289 h 974523"/>
                <a:gd name="connsiteX103" fmla="*/ 42178 w 762714"/>
                <a:gd name="connsiteY103" fmla="*/ 273318 h 974523"/>
                <a:gd name="connsiteX104" fmla="*/ 1758 w 762714"/>
                <a:gd name="connsiteY104" fmla="*/ 252229 h 974523"/>
                <a:gd name="connsiteX105" fmla="*/ 0 w 762714"/>
                <a:gd name="connsiteY105" fmla="*/ 236413 h 974523"/>
                <a:gd name="connsiteX106" fmla="*/ 21089 w 762714"/>
                <a:gd name="connsiteY106" fmla="*/ 195992 h 974523"/>
                <a:gd name="connsiteX107" fmla="*/ 36906 w 762714"/>
                <a:gd name="connsiteY107" fmla="*/ 145028 h 974523"/>
                <a:gd name="connsiteX108" fmla="*/ 59752 w 762714"/>
                <a:gd name="connsiteY108" fmla="*/ 125696 h 974523"/>
                <a:gd name="connsiteX109" fmla="*/ 79084 w 762714"/>
                <a:gd name="connsiteY109" fmla="*/ 118667 h 974523"/>
                <a:gd name="connsiteX110" fmla="*/ 90168 w 762714"/>
                <a:gd name="connsiteY110" fmla="*/ 96497 h 974523"/>
                <a:gd name="connsiteX111" fmla="*/ 546203 w 762714"/>
                <a:gd name="connsiteY111" fmla="*/ 27369 h 974523"/>
                <a:gd name="connsiteX0" fmla="*/ 745445 w 762714"/>
                <a:gd name="connsiteY0" fmla="*/ 0 h 878026"/>
                <a:gd name="connsiteX1" fmla="*/ 746898 w 762714"/>
                <a:gd name="connsiteY1" fmla="*/ 11625 h 878026"/>
                <a:gd name="connsiteX2" fmla="*/ 762714 w 762714"/>
                <a:gd name="connsiteY2" fmla="*/ 16897 h 878026"/>
                <a:gd name="connsiteX3" fmla="*/ 748655 w 762714"/>
                <a:gd name="connsiteY3" fmla="*/ 53803 h 878026"/>
                <a:gd name="connsiteX4" fmla="*/ 731081 w 762714"/>
                <a:gd name="connsiteY4" fmla="*/ 76649 h 878026"/>
                <a:gd name="connsiteX5" fmla="*/ 704720 w 762714"/>
                <a:gd name="connsiteY5" fmla="*/ 59075 h 878026"/>
                <a:gd name="connsiteX6" fmla="*/ 697690 w 762714"/>
                <a:gd name="connsiteY6" fmla="*/ 81921 h 878026"/>
                <a:gd name="connsiteX7" fmla="*/ 713507 w 762714"/>
                <a:gd name="connsiteY7" fmla="*/ 99495 h 878026"/>
                <a:gd name="connsiteX8" fmla="*/ 724051 w 762714"/>
                <a:gd name="connsiteY8" fmla="*/ 136401 h 878026"/>
                <a:gd name="connsiteX9" fmla="*/ 711750 w 762714"/>
                <a:gd name="connsiteY9" fmla="*/ 162762 h 878026"/>
                <a:gd name="connsiteX10" fmla="*/ 720537 w 762714"/>
                <a:gd name="connsiteY10" fmla="*/ 176821 h 878026"/>
                <a:gd name="connsiteX11" fmla="*/ 717022 w 762714"/>
                <a:gd name="connsiteY11" fmla="*/ 192638 h 878026"/>
                <a:gd name="connsiteX12" fmla="*/ 746898 w 762714"/>
                <a:gd name="connsiteY12" fmla="*/ 213727 h 878026"/>
                <a:gd name="connsiteX13" fmla="*/ 750413 w 762714"/>
                <a:gd name="connsiteY13" fmla="*/ 231301 h 878026"/>
                <a:gd name="connsiteX14" fmla="*/ 746898 w 762714"/>
                <a:gd name="connsiteY14" fmla="*/ 247118 h 878026"/>
                <a:gd name="connsiteX15" fmla="*/ 727566 w 762714"/>
                <a:gd name="connsiteY15" fmla="*/ 250632 h 878026"/>
                <a:gd name="connsiteX16" fmla="*/ 717022 w 762714"/>
                <a:gd name="connsiteY16" fmla="*/ 299840 h 878026"/>
                <a:gd name="connsiteX17" fmla="*/ 688903 w 762714"/>
                <a:gd name="connsiteY17" fmla="*/ 331473 h 878026"/>
                <a:gd name="connsiteX18" fmla="*/ 688903 w 762714"/>
                <a:gd name="connsiteY18" fmla="*/ 361349 h 878026"/>
                <a:gd name="connsiteX19" fmla="*/ 666057 w 762714"/>
                <a:gd name="connsiteY19" fmla="*/ 378923 h 878026"/>
                <a:gd name="connsiteX20" fmla="*/ 666057 w 762714"/>
                <a:gd name="connsiteY20" fmla="*/ 401769 h 878026"/>
                <a:gd name="connsiteX21" fmla="*/ 651998 w 762714"/>
                <a:gd name="connsiteY21" fmla="*/ 405284 h 878026"/>
                <a:gd name="connsiteX22" fmla="*/ 651998 w 762714"/>
                <a:gd name="connsiteY22" fmla="*/ 489640 h 878026"/>
                <a:gd name="connsiteX23" fmla="*/ 636181 w 762714"/>
                <a:gd name="connsiteY23" fmla="*/ 505456 h 878026"/>
                <a:gd name="connsiteX24" fmla="*/ 634424 w 762714"/>
                <a:gd name="connsiteY24" fmla="*/ 521273 h 878026"/>
                <a:gd name="connsiteX25" fmla="*/ 622122 w 762714"/>
                <a:gd name="connsiteY25" fmla="*/ 530060 h 878026"/>
                <a:gd name="connsiteX26" fmla="*/ 613335 w 762714"/>
                <a:gd name="connsiteY26" fmla="*/ 556421 h 878026"/>
                <a:gd name="connsiteX27" fmla="*/ 613335 w 762714"/>
                <a:gd name="connsiteY27" fmla="*/ 573995 h 878026"/>
                <a:gd name="connsiteX28" fmla="*/ 609820 w 762714"/>
                <a:gd name="connsiteY28" fmla="*/ 579267 h 878026"/>
                <a:gd name="connsiteX29" fmla="*/ 592246 w 762714"/>
                <a:gd name="connsiteY29" fmla="*/ 584539 h 878026"/>
                <a:gd name="connsiteX30" fmla="*/ 583459 w 762714"/>
                <a:gd name="connsiteY30" fmla="*/ 589812 h 878026"/>
                <a:gd name="connsiteX31" fmla="*/ 520192 w 762714"/>
                <a:gd name="connsiteY31" fmla="*/ 589812 h 878026"/>
                <a:gd name="connsiteX32" fmla="*/ 514920 w 762714"/>
                <a:gd name="connsiteY32" fmla="*/ 616173 h 878026"/>
                <a:gd name="connsiteX33" fmla="*/ 521950 w 762714"/>
                <a:gd name="connsiteY33" fmla="*/ 642534 h 878026"/>
                <a:gd name="connsiteX34" fmla="*/ 511405 w 762714"/>
                <a:gd name="connsiteY34" fmla="*/ 665380 h 878026"/>
                <a:gd name="connsiteX35" fmla="*/ 514920 w 762714"/>
                <a:gd name="connsiteY35" fmla="*/ 704043 h 878026"/>
                <a:gd name="connsiteX36" fmla="*/ 513163 w 762714"/>
                <a:gd name="connsiteY36" fmla="*/ 718102 h 878026"/>
                <a:gd name="connsiteX37" fmla="*/ 506133 w 762714"/>
                <a:gd name="connsiteY37" fmla="*/ 776097 h 878026"/>
                <a:gd name="connsiteX38" fmla="*/ 502618 w 762714"/>
                <a:gd name="connsiteY38" fmla="*/ 790156 h 878026"/>
                <a:gd name="connsiteX39" fmla="*/ 528979 w 762714"/>
                <a:gd name="connsiteY39" fmla="*/ 814759 h 878026"/>
                <a:gd name="connsiteX40" fmla="*/ 476257 w 762714"/>
                <a:gd name="connsiteY40" fmla="*/ 869239 h 878026"/>
                <a:gd name="connsiteX41" fmla="*/ 446381 w 762714"/>
                <a:gd name="connsiteY41" fmla="*/ 860452 h 878026"/>
                <a:gd name="connsiteX42" fmla="*/ 427050 w 762714"/>
                <a:gd name="connsiteY42" fmla="*/ 860452 h 878026"/>
                <a:gd name="connsiteX43" fmla="*/ 414748 w 762714"/>
                <a:gd name="connsiteY43" fmla="*/ 876269 h 878026"/>
                <a:gd name="connsiteX44" fmla="*/ 393659 w 762714"/>
                <a:gd name="connsiteY44" fmla="*/ 878026 h 878026"/>
                <a:gd name="connsiteX45" fmla="*/ 369055 w 762714"/>
                <a:gd name="connsiteY45" fmla="*/ 860452 h 878026"/>
                <a:gd name="connsiteX46" fmla="*/ 369055 w 762714"/>
                <a:gd name="connsiteY46" fmla="*/ 855180 h 878026"/>
                <a:gd name="connsiteX47" fmla="*/ 353239 w 762714"/>
                <a:gd name="connsiteY47" fmla="*/ 842878 h 878026"/>
                <a:gd name="connsiteX48" fmla="*/ 346209 w 762714"/>
                <a:gd name="connsiteY48" fmla="*/ 853422 h 878026"/>
                <a:gd name="connsiteX49" fmla="*/ 311061 w 762714"/>
                <a:gd name="connsiteY49" fmla="*/ 855180 h 878026"/>
                <a:gd name="connsiteX50" fmla="*/ 297002 w 762714"/>
                <a:gd name="connsiteY50" fmla="*/ 835848 h 878026"/>
                <a:gd name="connsiteX51" fmla="*/ 288215 w 762714"/>
                <a:gd name="connsiteY51" fmla="*/ 809487 h 878026"/>
                <a:gd name="connsiteX52" fmla="*/ 268883 w 762714"/>
                <a:gd name="connsiteY52" fmla="*/ 793671 h 878026"/>
                <a:gd name="connsiteX53" fmla="*/ 260096 w 762714"/>
                <a:gd name="connsiteY53" fmla="*/ 807730 h 878026"/>
                <a:gd name="connsiteX54" fmla="*/ 235493 w 762714"/>
                <a:gd name="connsiteY54" fmla="*/ 811245 h 878026"/>
                <a:gd name="connsiteX55" fmla="*/ 212646 w 762714"/>
                <a:gd name="connsiteY55" fmla="*/ 802458 h 878026"/>
                <a:gd name="connsiteX56" fmla="*/ 184528 w 762714"/>
                <a:gd name="connsiteY56" fmla="*/ 816517 h 878026"/>
                <a:gd name="connsiteX57" fmla="*/ 165196 w 762714"/>
                <a:gd name="connsiteY57" fmla="*/ 793671 h 878026"/>
                <a:gd name="connsiteX58" fmla="*/ 133563 w 762714"/>
                <a:gd name="connsiteY58" fmla="*/ 798943 h 878026"/>
                <a:gd name="connsiteX59" fmla="*/ 112474 w 762714"/>
                <a:gd name="connsiteY59" fmla="*/ 774339 h 878026"/>
                <a:gd name="connsiteX60" fmla="*/ 101930 w 762714"/>
                <a:gd name="connsiteY60" fmla="*/ 776097 h 878026"/>
                <a:gd name="connsiteX61" fmla="*/ 77326 w 762714"/>
                <a:gd name="connsiteY61" fmla="*/ 760280 h 878026"/>
                <a:gd name="connsiteX62" fmla="*/ 59752 w 762714"/>
                <a:gd name="connsiteY62" fmla="*/ 733919 h 878026"/>
                <a:gd name="connsiteX63" fmla="*/ 56237 w 762714"/>
                <a:gd name="connsiteY63" fmla="*/ 716345 h 878026"/>
                <a:gd name="connsiteX64" fmla="*/ 56237 w 762714"/>
                <a:gd name="connsiteY64" fmla="*/ 704043 h 878026"/>
                <a:gd name="connsiteX65" fmla="*/ 68539 w 762714"/>
                <a:gd name="connsiteY65" fmla="*/ 675924 h 878026"/>
                <a:gd name="connsiteX66" fmla="*/ 66782 w 762714"/>
                <a:gd name="connsiteY66" fmla="*/ 665380 h 878026"/>
                <a:gd name="connsiteX67" fmla="*/ 65024 w 762714"/>
                <a:gd name="connsiteY67" fmla="*/ 651321 h 878026"/>
                <a:gd name="connsiteX68" fmla="*/ 73811 w 762714"/>
                <a:gd name="connsiteY68" fmla="*/ 640776 h 878026"/>
                <a:gd name="connsiteX69" fmla="*/ 73811 w 762714"/>
                <a:gd name="connsiteY69" fmla="*/ 607386 h 878026"/>
                <a:gd name="connsiteX70" fmla="*/ 89628 w 762714"/>
                <a:gd name="connsiteY70" fmla="*/ 605628 h 878026"/>
                <a:gd name="connsiteX71" fmla="*/ 100172 w 762714"/>
                <a:gd name="connsiteY71" fmla="*/ 588054 h 878026"/>
                <a:gd name="connsiteX72" fmla="*/ 100172 w 762714"/>
                <a:gd name="connsiteY72" fmla="*/ 572238 h 878026"/>
                <a:gd name="connsiteX73" fmla="*/ 91385 w 762714"/>
                <a:gd name="connsiteY73" fmla="*/ 556421 h 878026"/>
                <a:gd name="connsiteX74" fmla="*/ 98415 w 762714"/>
                <a:gd name="connsiteY74" fmla="*/ 542362 h 878026"/>
                <a:gd name="connsiteX75" fmla="*/ 100172 w 762714"/>
                <a:gd name="connsiteY75" fmla="*/ 503699 h 878026"/>
                <a:gd name="connsiteX76" fmla="*/ 93143 w 762714"/>
                <a:gd name="connsiteY76" fmla="*/ 487882 h 878026"/>
                <a:gd name="connsiteX77" fmla="*/ 107202 w 762714"/>
                <a:gd name="connsiteY77" fmla="*/ 470308 h 878026"/>
                <a:gd name="connsiteX78" fmla="*/ 107202 w 762714"/>
                <a:gd name="connsiteY78" fmla="*/ 463278 h 878026"/>
                <a:gd name="connsiteX79" fmla="*/ 117746 w 762714"/>
                <a:gd name="connsiteY79" fmla="*/ 461521 h 878026"/>
                <a:gd name="connsiteX80" fmla="*/ 145865 w 762714"/>
                <a:gd name="connsiteY80" fmla="*/ 466793 h 878026"/>
                <a:gd name="connsiteX81" fmla="*/ 170469 w 762714"/>
                <a:gd name="connsiteY81" fmla="*/ 470308 h 878026"/>
                <a:gd name="connsiteX82" fmla="*/ 188043 w 762714"/>
                <a:gd name="connsiteY82" fmla="*/ 454491 h 878026"/>
                <a:gd name="connsiteX83" fmla="*/ 223191 w 762714"/>
                <a:gd name="connsiteY83" fmla="*/ 435160 h 878026"/>
                <a:gd name="connsiteX84" fmla="*/ 231978 w 762714"/>
                <a:gd name="connsiteY84" fmla="*/ 408799 h 878026"/>
                <a:gd name="connsiteX85" fmla="*/ 246037 w 762714"/>
                <a:gd name="connsiteY85" fmla="*/ 396497 h 878026"/>
                <a:gd name="connsiteX86" fmla="*/ 244280 w 762714"/>
                <a:gd name="connsiteY86" fmla="*/ 377166 h 878026"/>
                <a:gd name="connsiteX87" fmla="*/ 237250 w 762714"/>
                <a:gd name="connsiteY87" fmla="*/ 370136 h 878026"/>
                <a:gd name="connsiteX88" fmla="*/ 210889 w 762714"/>
                <a:gd name="connsiteY88" fmla="*/ 340260 h 878026"/>
                <a:gd name="connsiteX89" fmla="*/ 182770 w 762714"/>
                <a:gd name="connsiteY89" fmla="*/ 324443 h 878026"/>
                <a:gd name="connsiteX90" fmla="*/ 161682 w 762714"/>
                <a:gd name="connsiteY90" fmla="*/ 329716 h 878026"/>
                <a:gd name="connsiteX91" fmla="*/ 128291 w 762714"/>
                <a:gd name="connsiteY91" fmla="*/ 310384 h 878026"/>
                <a:gd name="connsiteX92" fmla="*/ 126533 w 762714"/>
                <a:gd name="connsiteY92" fmla="*/ 289295 h 878026"/>
                <a:gd name="connsiteX93" fmla="*/ 112474 w 762714"/>
                <a:gd name="connsiteY93" fmla="*/ 294568 h 878026"/>
                <a:gd name="connsiteX94" fmla="*/ 112474 w 762714"/>
                <a:gd name="connsiteY94" fmla="*/ 276993 h 878026"/>
                <a:gd name="connsiteX95" fmla="*/ 119504 w 762714"/>
                <a:gd name="connsiteY95" fmla="*/ 268206 h 878026"/>
                <a:gd name="connsiteX96" fmla="*/ 124776 w 762714"/>
                <a:gd name="connsiteY96" fmla="*/ 229544 h 878026"/>
                <a:gd name="connsiteX97" fmla="*/ 115989 w 762714"/>
                <a:gd name="connsiteY97" fmla="*/ 213727 h 878026"/>
                <a:gd name="connsiteX98" fmla="*/ 128291 w 762714"/>
                <a:gd name="connsiteY98" fmla="*/ 199668 h 878026"/>
                <a:gd name="connsiteX99" fmla="*/ 107202 w 762714"/>
                <a:gd name="connsiteY99" fmla="*/ 189123 h 878026"/>
                <a:gd name="connsiteX100" fmla="*/ 91385 w 762714"/>
                <a:gd name="connsiteY100" fmla="*/ 189123 h 878026"/>
                <a:gd name="connsiteX101" fmla="*/ 66782 w 762714"/>
                <a:gd name="connsiteY101" fmla="*/ 183851 h 878026"/>
                <a:gd name="connsiteX102" fmla="*/ 59752 w 762714"/>
                <a:gd name="connsiteY102" fmla="*/ 169792 h 878026"/>
                <a:gd name="connsiteX103" fmla="*/ 42178 w 762714"/>
                <a:gd name="connsiteY103" fmla="*/ 176821 h 878026"/>
                <a:gd name="connsiteX104" fmla="*/ 1758 w 762714"/>
                <a:gd name="connsiteY104" fmla="*/ 155732 h 878026"/>
                <a:gd name="connsiteX105" fmla="*/ 0 w 762714"/>
                <a:gd name="connsiteY105" fmla="*/ 139916 h 878026"/>
                <a:gd name="connsiteX106" fmla="*/ 21089 w 762714"/>
                <a:gd name="connsiteY106" fmla="*/ 99495 h 878026"/>
                <a:gd name="connsiteX107" fmla="*/ 36906 w 762714"/>
                <a:gd name="connsiteY107" fmla="*/ 48531 h 878026"/>
                <a:gd name="connsiteX108" fmla="*/ 59752 w 762714"/>
                <a:gd name="connsiteY108" fmla="*/ 29199 h 878026"/>
                <a:gd name="connsiteX109" fmla="*/ 79084 w 762714"/>
                <a:gd name="connsiteY109" fmla="*/ 22170 h 878026"/>
                <a:gd name="connsiteX110" fmla="*/ 90168 w 762714"/>
                <a:gd name="connsiteY110" fmla="*/ 0 h 878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762714" h="878026">
                  <a:moveTo>
                    <a:pt x="745445" y="0"/>
                  </a:moveTo>
                  <a:lnTo>
                    <a:pt x="746898" y="11625"/>
                  </a:lnTo>
                  <a:lnTo>
                    <a:pt x="762714" y="16897"/>
                  </a:lnTo>
                  <a:lnTo>
                    <a:pt x="748655" y="53803"/>
                  </a:lnTo>
                  <a:lnTo>
                    <a:pt x="731081" y="76649"/>
                  </a:lnTo>
                  <a:lnTo>
                    <a:pt x="704720" y="59075"/>
                  </a:lnTo>
                  <a:lnTo>
                    <a:pt x="697690" y="81921"/>
                  </a:lnTo>
                  <a:lnTo>
                    <a:pt x="713507" y="99495"/>
                  </a:lnTo>
                  <a:lnTo>
                    <a:pt x="724051" y="136401"/>
                  </a:lnTo>
                  <a:lnTo>
                    <a:pt x="711750" y="162762"/>
                  </a:lnTo>
                  <a:lnTo>
                    <a:pt x="720537" y="176821"/>
                  </a:lnTo>
                  <a:lnTo>
                    <a:pt x="717022" y="192638"/>
                  </a:lnTo>
                  <a:lnTo>
                    <a:pt x="746898" y="213727"/>
                  </a:lnTo>
                  <a:lnTo>
                    <a:pt x="750413" y="231301"/>
                  </a:lnTo>
                  <a:lnTo>
                    <a:pt x="746898" y="247118"/>
                  </a:lnTo>
                  <a:lnTo>
                    <a:pt x="727566" y="250632"/>
                  </a:lnTo>
                  <a:lnTo>
                    <a:pt x="717022" y="299840"/>
                  </a:lnTo>
                  <a:lnTo>
                    <a:pt x="688903" y="331473"/>
                  </a:lnTo>
                  <a:lnTo>
                    <a:pt x="688903" y="361349"/>
                  </a:lnTo>
                  <a:lnTo>
                    <a:pt x="666057" y="378923"/>
                  </a:lnTo>
                  <a:lnTo>
                    <a:pt x="666057" y="401769"/>
                  </a:lnTo>
                  <a:lnTo>
                    <a:pt x="651998" y="405284"/>
                  </a:lnTo>
                  <a:lnTo>
                    <a:pt x="651998" y="489640"/>
                  </a:lnTo>
                  <a:lnTo>
                    <a:pt x="636181" y="505456"/>
                  </a:lnTo>
                  <a:lnTo>
                    <a:pt x="634424" y="521273"/>
                  </a:lnTo>
                  <a:lnTo>
                    <a:pt x="622122" y="530060"/>
                  </a:lnTo>
                  <a:lnTo>
                    <a:pt x="613335" y="556421"/>
                  </a:lnTo>
                  <a:lnTo>
                    <a:pt x="613335" y="573995"/>
                  </a:lnTo>
                  <a:lnTo>
                    <a:pt x="609820" y="579267"/>
                  </a:lnTo>
                  <a:lnTo>
                    <a:pt x="592246" y="584539"/>
                  </a:lnTo>
                  <a:lnTo>
                    <a:pt x="583459" y="589812"/>
                  </a:lnTo>
                  <a:lnTo>
                    <a:pt x="520192" y="589812"/>
                  </a:lnTo>
                  <a:lnTo>
                    <a:pt x="514920" y="616173"/>
                  </a:lnTo>
                  <a:lnTo>
                    <a:pt x="521950" y="642534"/>
                  </a:lnTo>
                  <a:lnTo>
                    <a:pt x="511405" y="665380"/>
                  </a:lnTo>
                  <a:lnTo>
                    <a:pt x="514920" y="704043"/>
                  </a:lnTo>
                  <a:lnTo>
                    <a:pt x="513163" y="718102"/>
                  </a:lnTo>
                  <a:lnTo>
                    <a:pt x="506133" y="776097"/>
                  </a:lnTo>
                  <a:lnTo>
                    <a:pt x="502618" y="790156"/>
                  </a:lnTo>
                  <a:lnTo>
                    <a:pt x="528979" y="814759"/>
                  </a:lnTo>
                  <a:lnTo>
                    <a:pt x="476257" y="869239"/>
                  </a:lnTo>
                  <a:lnTo>
                    <a:pt x="446381" y="860452"/>
                  </a:lnTo>
                  <a:lnTo>
                    <a:pt x="427050" y="860452"/>
                  </a:lnTo>
                  <a:lnTo>
                    <a:pt x="414748" y="876269"/>
                  </a:lnTo>
                  <a:lnTo>
                    <a:pt x="393659" y="878026"/>
                  </a:lnTo>
                  <a:lnTo>
                    <a:pt x="369055" y="860452"/>
                  </a:lnTo>
                  <a:lnTo>
                    <a:pt x="369055" y="855180"/>
                  </a:lnTo>
                  <a:lnTo>
                    <a:pt x="353239" y="842878"/>
                  </a:lnTo>
                  <a:lnTo>
                    <a:pt x="346209" y="853422"/>
                  </a:lnTo>
                  <a:lnTo>
                    <a:pt x="311061" y="855180"/>
                  </a:lnTo>
                  <a:lnTo>
                    <a:pt x="297002" y="835848"/>
                  </a:lnTo>
                  <a:lnTo>
                    <a:pt x="288215" y="809487"/>
                  </a:lnTo>
                  <a:lnTo>
                    <a:pt x="268883" y="793671"/>
                  </a:lnTo>
                  <a:lnTo>
                    <a:pt x="260096" y="807730"/>
                  </a:lnTo>
                  <a:lnTo>
                    <a:pt x="235493" y="811245"/>
                  </a:lnTo>
                  <a:lnTo>
                    <a:pt x="212646" y="802458"/>
                  </a:lnTo>
                  <a:lnTo>
                    <a:pt x="184528" y="816517"/>
                  </a:lnTo>
                  <a:lnTo>
                    <a:pt x="165196" y="793671"/>
                  </a:lnTo>
                  <a:lnTo>
                    <a:pt x="133563" y="798943"/>
                  </a:lnTo>
                  <a:lnTo>
                    <a:pt x="112474" y="774339"/>
                  </a:lnTo>
                  <a:lnTo>
                    <a:pt x="101930" y="776097"/>
                  </a:lnTo>
                  <a:lnTo>
                    <a:pt x="77326" y="760280"/>
                  </a:lnTo>
                  <a:lnTo>
                    <a:pt x="59752" y="733919"/>
                  </a:lnTo>
                  <a:lnTo>
                    <a:pt x="56237" y="716345"/>
                  </a:lnTo>
                  <a:lnTo>
                    <a:pt x="56237" y="704043"/>
                  </a:lnTo>
                  <a:lnTo>
                    <a:pt x="68539" y="675924"/>
                  </a:lnTo>
                  <a:lnTo>
                    <a:pt x="66782" y="665380"/>
                  </a:lnTo>
                  <a:lnTo>
                    <a:pt x="65024" y="651321"/>
                  </a:lnTo>
                  <a:lnTo>
                    <a:pt x="73811" y="640776"/>
                  </a:lnTo>
                  <a:lnTo>
                    <a:pt x="73811" y="607386"/>
                  </a:lnTo>
                  <a:lnTo>
                    <a:pt x="89628" y="605628"/>
                  </a:lnTo>
                  <a:lnTo>
                    <a:pt x="100172" y="588054"/>
                  </a:lnTo>
                  <a:lnTo>
                    <a:pt x="100172" y="572238"/>
                  </a:lnTo>
                  <a:lnTo>
                    <a:pt x="91385" y="556421"/>
                  </a:lnTo>
                  <a:lnTo>
                    <a:pt x="98415" y="542362"/>
                  </a:lnTo>
                  <a:cubicBezTo>
                    <a:pt x="99001" y="529474"/>
                    <a:pt x="99586" y="516587"/>
                    <a:pt x="100172" y="503699"/>
                  </a:cubicBezTo>
                  <a:lnTo>
                    <a:pt x="93143" y="487882"/>
                  </a:lnTo>
                  <a:lnTo>
                    <a:pt x="107202" y="470308"/>
                  </a:lnTo>
                  <a:lnTo>
                    <a:pt x="107202" y="463278"/>
                  </a:lnTo>
                  <a:lnTo>
                    <a:pt x="117746" y="461521"/>
                  </a:lnTo>
                  <a:lnTo>
                    <a:pt x="145865" y="466793"/>
                  </a:lnTo>
                  <a:lnTo>
                    <a:pt x="170469" y="470308"/>
                  </a:lnTo>
                  <a:lnTo>
                    <a:pt x="188043" y="454491"/>
                  </a:lnTo>
                  <a:lnTo>
                    <a:pt x="223191" y="435160"/>
                  </a:lnTo>
                  <a:lnTo>
                    <a:pt x="231978" y="408799"/>
                  </a:lnTo>
                  <a:lnTo>
                    <a:pt x="246037" y="396497"/>
                  </a:lnTo>
                  <a:lnTo>
                    <a:pt x="244280" y="377166"/>
                  </a:lnTo>
                  <a:lnTo>
                    <a:pt x="237250" y="370136"/>
                  </a:lnTo>
                  <a:lnTo>
                    <a:pt x="210889" y="340260"/>
                  </a:lnTo>
                  <a:lnTo>
                    <a:pt x="182770" y="324443"/>
                  </a:lnTo>
                  <a:lnTo>
                    <a:pt x="161682" y="329716"/>
                  </a:lnTo>
                  <a:lnTo>
                    <a:pt x="128291" y="310384"/>
                  </a:lnTo>
                  <a:lnTo>
                    <a:pt x="126533" y="289295"/>
                  </a:lnTo>
                  <a:lnTo>
                    <a:pt x="112474" y="294568"/>
                  </a:lnTo>
                  <a:lnTo>
                    <a:pt x="112474" y="276993"/>
                  </a:lnTo>
                  <a:lnTo>
                    <a:pt x="119504" y="268206"/>
                  </a:lnTo>
                  <a:lnTo>
                    <a:pt x="124776" y="229544"/>
                  </a:lnTo>
                  <a:lnTo>
                    <a:pt x="115989" y="213727"/>
                  </a:lnTo>
                  <a:lnTo>
                    <a:pt x="128291" y="199668"/>
                  </a:lnTo>
                  <a:lnTo>
                    <a:pt x="107202" y="189123"/>
                  </a:lnTo>
                  <a:lnTo>
                    <a:pt x="91385" y="189123"/>
                  </a:lnTo>
                  <a:lnTo>
                    <a:pt x="66782" y="183851"/>
                  </a:lnTo>
                  <a:lnTo>
                    <a:pt x="59752" y="169792"/>
                  </a:lnTo>
                  <a:lnTo>
                    <a:pt x="42178" y="176821"/>
                  </a:lnTo>
                  <a:lnTo>
                    <a:pt x="1758" y="155732"/>
                  </a:lnTo>
                  <a:lnTo>
                    <a:pt x="0" y="139916"/>
                  </a:lnTo>
                  <a:lnTo>
                    <a:pt x="21089" y="99495"/>
                  </a:lnTo>
                  <a:lnTo>
                    <a:pt x="36906" y="48531"/>
                  </a:lnTo>
                  <a:lnTo>
                    <a:pt x="59752" y="29199"/>
                  </a:lnTo>
                  <a:lnTo>
                    <a:pt x="79084" y="22170"/>
                  </a:lnTo>
                  <a:lnTo>
                    <a:pt x="90168" y="0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FFDBDB99-0CE7-AE51-247B-5C0ED05A7DEF}"/>
                </a:ext>
              </a:extLst>
            </p:cNvPr>
            <p:cNvSpPr/>
            <p:nvPr/>
          </p:nvSpPr>
          <p:spPr>
            <a:xfrm>
              <a:off x="2770270" y="838748"/>
              <a:ext cx="617560" cy="844637"/>
            </a:xfrm>
            <a:custGeom>
              <a:avLst/>
              <a:gdLst>
                <a:gd name="connsiteX0" fmla="*/ 233134 w 617560"/>
                <a:gd name="connsiteY0" fmla="*/ 0 h 844637"/>
                <a:gd name="connsiteX1" fmla="*/ 617560 w 617560"/>
                <a:gd name="connsiteY1" fmla="*/ 0 h 844637"/>
                <a:gd name="connsiteX2" fmla="*/ 617560 w 617560"/>
                <a:gd name="connsiteY2" fmla="*/ 339839 h 844637"/>
                <a:gd name="connsiteX3" fmla="*/ 613309 w 617560"/>
                <a:gd name="connsiteY3" fmla="*/ 343483 h 844637"/>
                <a:gd name="connsiteX4" fmla="*/ 610379 w 617560"/>
                <a:gd name="connsiteY4" fmla="*/ 328838 h 844637"/>
                <a:gd name="connsiteX5" fmla="*/ 604521 w 617560"/>
                <a:gd name="connsiteY5" fmla="*/ 322980 h 844637"/>
                <a:gd name="connsiteX6" fmla="*/ 604521 w 617560"/>
                <a:gd name="connsiteY6" fmla="*/ 302477 h 844637"/>
                <a:gd name="connsiteX7" fmla="*/ 585483 w 617560"/>
                <a:gd name="connsiteY7" fmla="*/ 301012 h 844637"/>
                <a:gd name="connsiteX8" fmla="*/ 560586 w 617560"/>
                <a:gd name="connsiteY8" fmla="*/ 301012 h 844637"/>
                <a:gd name="connsiteX9" fmla="*/ 554728 w 617560"/>
                <a:gd name="connsiteY9" fmla="*/ 327374 h 844637"/>
                <a:gd name="connsiteX10" fmla="*/ 543012 w 617560"/>
                <a:gd name="connsiteY10" fmla="*/ 339090 h 844637"/>
                <a:gd name="connsiteX11" fmla="*/ 547405 w 617560"/>
                <a:gd name="connsiteY11" fmla="*/ 349341 h 844637"/>
                <a:gd name="connsiteX12" fmla="*/ 540082 w 617560"/>
                <a:gd name="connsiteY12" fmla="*/ 356664 h 844637"/>
                <a:gd name="connsiteX13" fmla="*/ 553263 w 617560"/>
                <a:gd name="connsiteY13" fmla="*/ 363986 h 844637"/>
                <a:gd name="connsiteX14" fmla="*/ 563514 w 617560"/>
                <a:gd name="connsiteY14" fmla="*/ 355199 h 844637"/>
                <a:gd name="connsiteX15" fmla="*/ 573767 w 617560"/>
                <a:gd name="connsiteY15" fmla="*/ 374238 h 844637"/>
                <a:gd name="connsiteX16" fmla="*/ 564979 w 617560"/>
                <a:gd name="connsiteY16" fmla="*/ 385954 h 844637"/>
                <a:gd name="connsiteX17" fmla="*/ 525438 w 617560"/>
                <a:gd name="connsiteY17" fmla="*/ 400599 h 844637"/>
                <a:gd name="connsiteX18" fmla="*/ 527515 w 617560"/>
                <a:gd name="connsiteY18" fmla="*/ 405203 h 844637"/>
                <a:gd name="connsiteX19" fmla="*/ 522802 w 617560"/>
                <a:gd name="connsiteY19" fmla="*/ 403528 h 844637"/>
                <a:gd name="connsiteX20" fmla="*/ 508742 w 617560"/>
                <a:gd name="connsiteY20" fmla="*/ 431646 h 844637"/>
                <a:gd name="connsiteX21" fmla="*/ 492926 w 617560"/>
                <a:gd name="connsiteY21" fmla="*/ 468552 h 844637"/>
                <a:gd name="connsiteX22" fmla="*/ 463050 w 617560"/>
                <a:gd name="connsiteY22" fmla="*/ 559937 h 844637"/>
                <a:gd name="connsiteX23" fmla="*/ 452505 w 617560"/>
                <a:gd name="connsiteY23" fmla="*/ 628476 h 844637"/>
                <a:gd name="connsiteX24" fmla="*/ 452505 w 617560"/>
                <a:gd name="connsiteY24" fmla="*/ 684713 h 844637"/>
                <a:gd name="connsiteX25" fmla="*/ 463050 w 617560"/>
                <a:gd name="connsiteY25" fmla="*/ 735678 h 844637"/>
                <a:gd name="connsiteX26" fmla="*/ 426144 w 617560"/>
                <a:gd name="connsiteY26" fmla="*/ 733920 h 844637"/>
                <a:gd name="connsiteX27" fmla="*/ 412085 w 617560"/>
                <a:gd name="connsiteY27" fmla="*/ 746222 h 844637"/>
                <a:gd name="connsiteX28" fmla="*/ 412085 w 617560"/>
                <a:gd name="connsiteY28" fmla="*/ 777856 h 844637"/>
                <a:gd name="connsiteX29" fmla="*/ 408570 w 617560"/>
                <a:gd name="connsiteY29" fmla="*/ 823548 h 844637"/>
                <a:gd name="connsiteX30" fmla="*/ 359363 w 617560"/>
                <a:gd name="connsiteY30" fmla="*/ 823548 h 844637"/>
                <a:gd name="connsiteX31" fmla="*/ 366392 w 617560"/>
                <a:gd name="connsiteY31" fmla="*/ 844637 h 844637"/>
                <a:gd name="connsiteX32" fmla="*/ 329487 w 617560"/>
                <a:gd name="connsiteY32" fmla="*/ 839365 h 844637"/>
                <a:gd name="connsiteX33" fmla="*/ 311913 w 617560"/>
                <a:gd name="connsiteY33" fmla="*/ 839365 h 844637"/>
                <a:gd name="connsiteX34" fmla="*/ 310155 w 617560"/>
                <a:gd name="connsiteY34" fmla="*/ 823548 h 844637"/>
                <a:gd name="connsiteX35" fmla="*/ 287309 w 617560"/>
                <a:gd name="connsiteY35" fmla="*/ 813004 h 844637"/>
                <a:gd name="connsiteX36" fmla="*/ 292581 w 617560"/>
                <a:gd name="connsiteY36" fmla="*/ 774341 h 844637"/>
                <a:gd name="connsiteX37" fmla="*/ 292581 w 617560"/>
                <a:gd name="connsiteY37" fmla="*/ 760282 h 844637"/>
                <a:gd name="connsiteX38" fmla="*/ 292581 w 617560"/>
                <a:gd name="connsiteY38" fmla="*/ 740950 h 844637"/>
                <a:gd name="connsiteX39" fmla="*/ 211741 w 617560"/>
                <a:gd name="connsiteY39" fmla="*/ 721619 h 844637"/>
                <a:gd name="connsiteX40" fmla="*/ 164291 w 617560"/>
                <a:gd name="connsiteY40" fmla="*/ 730406 h 844637"/>
                <a:gd name="connsiteX41" fmla="*/ 141444 w 617560"/>
                <a:gd name="connsiteY41" fmla="*/ 721619 h 844637"/>
                <a:gd name="connsiteX42" fmla="*/ 137930 w 617560"/>
                <a:gd name="connsiteY42" fmla="*/ 705802 h 844637"/>
                <a:gd name="connsiteX43" fmla="*/ 144959 w 617560"/>
                <a:gd name="connsiteY43" fmla="*/ 688228 h 844637"/>
                <a:gd name="connsiteX44" fmla="*/ 104539 w 617560"/>
                <a:gd name="connsiteY44" fmla="*/ 684713 h 844637"/>
                <a:gd name="connsiteX45" fmla="*/ 93994 w 617560"/>
                <a:gd name="connsiteY45" fmla="*/ 663624 h 844637"/>
                <a:gd name="connsiteX46" fmla="*/ 72905 w 617560"/>
                <a:gd name="connsiteY46" fmla="*/ 684713 h 844637"/>
                <a:gd name="connsiteX47" fmla="*/ 43030 w 617560"/>
                <a:gd name="connsiteY47" fmla="*/ 686470 h 844637"/>
                <a:gd name="connsiteX48" fmla="*/ 0 w 617560"/>
                <a:gd name="connsiteY48" fmla="*/ 663419 h 844637"/>
                <a:gd name="connsiteX49" fmla="*/ 9639 w 617560"/>
                <a:gd name="connsiteY49" fmla="*/ 642535 h 844637"/>
                <a:gd name="connsiteX50" fmla="*/ 2609 w 617560"/>
                <a:gd name="connsiteY50" fmla="*/ 616174 h 844637"/>
                <a:gd name="connsiteX51" fmla="*/ 7881 w 617560"/>
                <a:gd name="connsiteY51" fmla="*/ 589813 h 844637"/>
                <a:gd name="connsiteX52" fmla="*/ 71148 w 617560"/>
                <a:gd name="connsiteY52" fmla="*/ 589813 h 844637"/>
                <a:gd name="connsiteX53" fmla="*/ 79935 w 617560"/>
                <a:gd name="connsiteY53" fmla="*/ 584541 h 844637"/>
                <a:gd name="connsiteX54" fmla="*/ 97509 w 617560"/>
                <a:gd name="connsiteY54" fmla="*/ 579269 h 844637"/>
                <a:gd name="connsiteX55" fmla="*/ 101024 w 617560"/>
                <a:gd name="connsiteY55" fmla="*/ 573996 h 844637"/>
                <a:gd name="connsiteX56" fmla="*/ 101024 w 617560"/>
                <a:gd name="connsiteY56" fmla="*/ 556422 h 844637"/>
                <a:gd name="connsiteX57" fmla="*/ 109811 w 617560"/>
                <a:gd name="connsiteY57" fmla="*/ 530061 h 844637"/>
                <a:gd name="connsiteX58" fmla="*/ 122113 w 617560"/>
                <a:gd name="connsiteY58" fmla="*/ 521274 h 844637"/>
                <a:gd name="connsiteX59" fmla="*/ 123870 w 617560"/>
                <a:gd name="connsiteY59" fmla="*/ 505457 h 844637"/>
                <a:gd name="connsiteX60" fmla="*/ 139687 w 617560"/>
                <a:gd name="connsiteY60" fmla="*/ 489641 h 844637"/>
                <a:gd name="connsiteX61" fmla="*/ 139687 w 617560"/>
                <a:gd name="connsiteY61" fmla="*/ 405285 h 844637"/>
                <a:gd name="connsiteX62" fmla="*/ 153746 w 617560"/>
                <a:gd name="connsiteY62" fmla="*/ 401770 h 844637"/>
                <a:gd name="connsiteX63" fmla="*/ 153746 w 617560"/>
                <a:gd name="connsiteY63" fmla="*/ 378924 h 844637"/>
                <a:gd name="connsiteX64" fmla="*/ 176592 w 617560"/>
                <a:gd name="connsiteY64" fmla="*/ 361350 h 844637"/>
                <a:gd name="connsiteX65" fmla="*/ 176592 w 617560"/>
                <a:gd name="connsiteY65" fmla="*/ 331474 h 844637"/>
                <a:gd name="connsiteX66" fmla="*/ 204711 w 617560"/>
                <a:gd name="connsiteY66" fmla="*/ 299841 h 844637"/>
                <a:gd name="connsiteX67" fmla="*/ 215255 w 617560"/>
                <a:gd name="connsiteY67" fmla="*/ 250633 h 844637"/>
                <a:gd name="connsiteX68" fmla="*/ 234587 w 617560"/>
                <a:gd name="connsiteY68" fmla="*/ 247119 h 844637"/>
                <a:gd name="connsiteX69" fmla="*/ 238102 w 617560"/>
                <a:gd name="connsiteY69" fmla="*/ 231302 h 844637"/>
                <a:gd name="connsiteX70" fmla="*/ 234587 w 617560"/>
                <a:gd name="connsiteY70" fmla="*/ 213728 h 844637"/>
                <a:gd name="connsiteX71" fmla="*/ 204711 w 617560"/>
                <a:gd name="connsiteY71" fmla="*/ 192639 h 844637"/>
                <a:gd name="connsiteX72" fmla="*/ 208226 w 617560"/>
                <a:gd name="connsiteY72" fmla="*/ 176822 h 844637"/>
                <a:gd name="connsiteX73" fmla="*/ 199439 w 617560"/>
                <a:gd name="connsiteY73" fmla="*/ 162763 h 844637"/>
                <a:gd name="connsiteX74" fmla="*/ 211741 w 617560"/>
                <a:gd name="connsiteY74" fmla="*/ 136402 h 844637"/>
                <a:gd name="connsiteX75" fmla="*/ 201196 w 617560"/>
                <a:gd name="connsiteY75" fmla="*/ 99496 h 844637"/>
                <a:gd name="connsiteX76" fmla="*/ 185380 w 617560"/>
                <a:gd name="connsiteY76" fmla="*/ 81922 h 844637"/>
                <a:gd name="connsiteX77" fmla="*/ 192409 w 617560"/>
                <a:gd name="connsiteY77" fmla="*/ 59076 h 844637"/>
                <a:gd name="connsiteX78" fmla="*/ 218770 w 617560"/>
                <a:gd name="connsiteY78" fmla="*/ 76650 h 844637"/>
                <a:gd name="connsiteX79" fmla="*/ 236344 w 617560"/>
                <a:gd name="connsiteY79" fmla="*/ 53804 h 844637"/>
                <a:gd name="connsiteX80" fmla="*/ 250404 w 617560"/>
                <a:gd name="connsiteY80" fmla="*/ 16898 h 844637"/>
                <a:gd name="connsiteX81" fmla="*/ 234587 w 617560"/>
                <a:gd name="connsiteY81" fmla="*/ 11626 h 844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617560" h="844637">
                  <a:moveTo>
                    <a:pt x="233134" y="0"/>
                  </a:moveTo>
                  <a:lnTo>
                    <a:pt x="617560" y="0"/>
                  </a:lnTo>
                  <a:lnTo>
                    <a:pt x="617560" y="339839"/>
                  </a:lnTo>
                  <a:lnTo>
                    <a:pt x="613309" y="343483"/>
                  </a:lnTo>
                  <a:lnTo>
                    <a:pt x="610379" y="328838"/>
                  </a:lnTo>
                  <a:lnTo>
                    <a:pt x="604521" y="322980"/>
                  </a:lnTo>
                  <a:lnTo>
                    <a:pt x="604521" y="302477"/>
                  </a:lnTo>
                  <a:lnTo>
                    <a:pt x="585483" y="301012"/>
                  </a:lnTo>
                  <a:lnTo>
                    <a:pt x="560586" y="301012"/>
                  </a:lnTo>
                  <a:lnTo>
                    <a:pt x="554728" y="327374"/>
                  </a:lnTo>
                  <a:lnTo>
                    <a:pt x="543012" y="339090"/>
                  </a:lnTo>
                  <a:lnTo>
                    <a:pt x="547405" y="349341"/>
                  </a:lnTo>
                  <a:lnTo>
                    <a:pt x="540082" y="356664"/>
                  </a:lnTo>
                  <a:lnTo>
                    <a:pt x="553263" y="363986"/>
                  </a:lnTo>
                  <a:lnTo>
                    <a:pt x="563514" y="355199"/>
                  </a:lnTo>
                  <a:lnTo>
                    <a:pt x="573767" y="374238"/>
                  </a:lnTo>
                  <a:lnTo>
                    <a:pt x="564979" y="385954"/>
                  </a:lnTo>
                  <a:lnTo>
                    <a:pt x="525438" y="400599"/>
                  </a:lnTo>
                  <a:lnTo>
                    <a:pt x="527515" y="405203"/>
                  </a:lnTo>
                  <a:lnTo>
                    <a:pt x="522802" y="403528"/>
                  </a:lnTo>
                  <a:lnTo>
                    <a:pt x="508742" y="431646"/>
                  </a:lnTo>
                  <a:lnTo>
                    <a:pt x="492926" y="468552"/>
                  </a:lnTo>
                  <a:lnTo>
                    <a:pt x="463050" y="559937"/>
                  </a:lnTo>
                  <a:lnTo>
                    <a:pt x="452505" y="628476"/>
                  </a:lnTo>
                  <a:lnTo>
                    <a:pt x="452505" y="684713"/>
                  </a:lnTo>
                  <a:lnTo>
                    <a:pt x="463050" y="735678"/>
                  </a:lnTo>
                  <a:lnTo>
                    <a:pt x="426144" y="733920"/>
                  </a:lnTo>
                  <a:lnTo>
                    <a:pt x="412085" y="746222"/>
                  </a:lnTo>
                  <a:lnTo>
                    <a:pt x="412085" y="777856"/>
                  </a:lnTo>
                  <a:lnTo>
                    <a:pt x="408570" y="823548"/>
                  </a:lnTo>
                  <a:lnTo>
                    <a:pt x="359363" y="823548"/>
                  </a:lnTo>
                  <a:lnTo>
                    <a:pt x="366392" y="844637"/>
                  </a:lnTo>
                  <a:lnTo>
                    <a:pt x="329487" y="839365"/>
                  </a:lnTo>
                  <a:lnTo>
                    <a:pt x="311913" y="839365"/>
                  </a:lnTo>
                  <a:lnTo>
                    <a:pt x="310155" y="823548"/>
                  </a:lnTo>
                  <a:lnTo>
                    <a:pt x="287309" y="813004"/>
                  </a:lnTo>
                  <a:lnTo>
                    <a:pt x="292581" y="774341"/>
                  </a:lnTo>
                  <a:lnTo>
                    <a:pt x="292581" y="760282"/>
                  </a:lnTo>
                  <a:lnTo>
                    <a:pt x="292581" y="740950"/>
                  </a:lnTo>
                  <a:lnTo>
                    <a:pt x="211741" y="721619"/>
                  </a:lnTo>
                  <a:lnTo>
                    <a:pt x="164291" y="730406"/>
                  </a:lnTo>
                  <a:lnTo>
                    <a:pt x="141444" y="721619"/>
                  </a:lnTo>
                  <a:lnTo>
                    <a:pt x="137930" y="705802"/>
                  </a:lnTo>
                  <a:lnTo>
                    <a:pt x="144959" y="688228"/>
                  </a:lnTo>
                  <a:lnTo>
                    <a:pt x="104539" y="684713"/>
                  </a:lnTo>
                  <a:lnTo>
                    <a:pt x="93994" y="663624"/>
                  </a:lnTo>
                  <a:lnTo>
                    <a:pt x="72905" y="684713"/>
                  </a:lnTo>
                  <a:lnTo>
                    <a:pt x="43030" y="686470"/>
                  </a:lnTo>
                  <a:lnTo>
                    <a:pt x="0" y="663419"/>
                  </a:lnTo>
                  <a:lnTo>
                    <a:pt x="9639" y="642535"/>
                  </a:lnTo>
                  <a:lnTo>
                    <a:pt x="2609" y="616174"/>
                  </a:lnTo>
                  <a:lnTo>
                    <a:pt x="7881" y="589813"/>
                  </a:lnTo>
                  <a:lnTo>
                    <a:pt x="71148" y="589813"/>
                  </a:lnTo>
                  <a:lnTo>
                    <a:pt x="79935" y="584541"/>
                  </a:lnTo>
                  <a:lnTo>
                    <a:pt x="97509" y="579269"/>
                  </a:lnTo>
                  <a:lnTo>
                    <a:pt x="101024" y="573996"/>
                  </a:lnTo>
                  <a:lnTo>
                    <a:pt x="101024" y="556422"/>
                  </a:lnTo>
                  <a:lnTo>
                    <a:pt x="109811" y="530061"/>
                  </a:lnTo>
                  <a:lnTo>
                    <a:pt x="122113" y="521274"/>
                  </a:lnTo>
                  <a:lnTo>
                    <a:pt x="123870" y="505457"/>
                  </a:lnTo>
                  <a:lnTo>
                    <a:pt x="139687" y="489641"/>
                  </a:lnTo>
                  <a:lnTo>
                    <a:pt x="139687" y="405285"/>
                  </a:lnTo>
                  <a:lnTo>
                    <a:pt x="153746" y="401770"/>
                  </a:lnTo>
                  <a:lnTo>
                    <a:pt x="153746" y="378924"/>
                  </a:lnTo>
                  <a:lnTo>
                    <a:pt x="176592" y="361350"/>
                  </a:lnTo>
                  <a:lnTo>
                    <a:pt x="176592" y="331474"/>
                  </a:lnTo>
                  <a:lnTo>
                    <a:pt x="204711" y="299841"/>
                  </a:lnTo>
                  <a:lnTo>
                    <a:pt x="215255" y="250633"/>
                  </a:lnTo>
                  <a:lnTo>
                    <a:pt x="234587" y="247119"/>
                  </a:lnTo>
                  <a:lnTo>
                    <a:pt x="238102" y="231302"/>
                  </a:lnTo>
                  <a:lnTo>
                    <a:pt x="234587" y="213728"/>
                  </a:lnTo>
                  <a:lnTo>
                    <a:pt x="204711" y="192639"/>
                  </a:lnTo>
                  <a:lnTo>
                    <a:pt x="208226" y="176822"/>
                  </a:lnTo>
                  <a:lnTo>
                    <a:pt x="199439" y="162763"/>
                  </a:lnTo>
                  <a:lnTo>
                    <a:pt x="211741" y="136402"/>
                  </a:lnTo>
                  <a:lnTo>
                    <a:pt x="201196" y="99496"/>
                  </a:lnTo>
                  <a:lnTo>
                    <a:pt x="185380" y="81922"/>
                  </a:lnTo>
                  <a:lnTo>
                    <a:pt x="192409" y="59076"/>
                  </a:lnTo>
                  <a:lnTo>
                    <a:pt x="218770" y="76650"/>
                  </a:lnTo>
                  <a:lnTo>
                    <a:pt x="236344" y="53804"/>
                  </a:lnTo>
                  <a:lnTo>
                    <a:pt x="250404" y="16898"/>
                  </a:lnTo>
                  <a:lnTo>
                    <a:pt x="234587" y="11626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02D6BFD5-AC3F-29BF-3068-7C8EF6F9206C}"/>
                </a:ext>
              </a:extLst>
            </p:cNvPr>
            <p:cNvSpPr/>
            <p:nvPr/>
          </p:nvSpPr>
          <p:spPr>
            <a:xfrm>
              <a:off x="1314231" y="1177251"/>
              <a:ext cx="253066" cy="476258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523CF933-69F6-DC6F-7A73-7311C6A4B48F}"/>
                </a:ext>
              </a:extLst>
            </p:cNvPr>
            <p:cNvSpPr/>
            <p:nvPr/>
          </p:nvSpPr>
          <p:spPr>
            <a:xfrm>
              <a:off x="1990832" y="1502165"/>
              <a:ext cx="1318056" cy="1050841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81048520-2E8B-45E9-723A-F341E23D57B6}"/>
                </a:ext>
              </a:extLst>
            </p:cNvPr>
            <p:cNvSpPr/>
            <p:nvPr/>
          </p:nvSpPr>
          <p:spPr>
            <a:xfrm>
              <a:off x="914515" y="994898"/>
              <a:ext cx="1589479" cy="1604972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FE2367F2-2E9B-0E59-D5EF-5121A809CCF2}"/>
                </a:ext>
              </a:extLst>
            </p:cNvPr>
            <p:cNvSpPr/>
            <p:nvPr/>
          </p:nvSpPr>
          <p:spPr>
            <a:xfrm>
              <a:off x="2352857" y="2419736"/>
              <a:ext cx="829496" cy="1050928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089246F-6A4C-5588-952A-A406DBBAA471}"/>
                </a:ext>
              </a:extLst>
            </p:cNvPr>
            <p:cNvSpPr/>
            <p:nvPr/>
          </p:nvSpPr>
          <p:spPr>
            <a:xfrm>
              <a:off x="629390" y="2391847"/>
              <a:ext cx="370264" cy="516449"/>
            </a:xfrm>
            <a:custGeom>
              <a:avLst/>
              <a:gdLst>
                <a:gd name="connsiteX0" fmla="*/ 287448 w 370264"/>
                <a:gd name="connsiteY0" fmla="*/ 0 h 516449"/>
                <a:gd name="connsiteX1" fmla="*/ 302604 w 370264"/>
                <a:gd name="connsiteY1" fmla="*/ 20568 h 516449"/>
                <a:gd name="connsiteX2" fmla="*/ 331894 w 370264"/>
                <a:gd name="connsiteY2" fmla="*/ 26426 h 516449"/>
                <a:gd name="connsiteX3" fmla="*/ 340682 w 370264"/>
                <a:gd name="connsiteY3" fmla="*/ 41071 h 516449"/>
                <a:gd name="connsiteX4" fmla="*/ 340682 w 370264"/>
                <a:gd name="connsiteY4" fmla="*/ 57181 h 516449"/>
                <a:gd name="connsiteX5" fmla="*/ 328966 w 370264"/>
                <a:gd name="connsiteY5" fmla="*/ 61574 h 516449"/>
                <a:gd name="connsiteX6" fmla="*/ 333359 w 370264"/>
                <a:gd name="connsiteY6" fmla="*/ 74755 h 516449"/>
                <a:gd name="connsiteX7" fmla="*/ 349468 w 370264"/>
                <a:gd name="connsiteY7" fmla="*/ 86471 h 516449"/>
                <a:gd name="connsiteX8" fmla="*/ 349468 w 370264"/>
                <a:gd name="connsiteY8" fmla="*/ 130406 h 516449"/>
                <a:gd name="connsiteX9" fmla="*/ 368507 w 370264"/>
                <a:gd name="connsiteY9" fmla="*/ 156767 h 516449"/>
                <a:gd name="connsiteX10" fmla="*/ 359720 w 370264"/>
                <a:gd name="connsiteY10" fmla="*/ 172877 h 516449"/>
                <a:gd name="connsiteX11" fmla="*/ 366885 w 370264"/>
                <a:gd name="connsiteY11" fmla="*/ 180041 h 516449"/>
                <a:gd name="connsiteX12" fmla="*/ 366749 w 370264"/>
                <a:gd name="connsiteY12" fmla="*/ 180785 h 516449"/>
                <a:gd name="connsiteX13" fmla="*/ 359720 w 370264"/>
                <a:gd name="connsiteY13" fmla="*/ 242294 h 516449"/>
                <a:gd name="connsiteX14" fmla="*/ 370264 w 370264"/>
                <a:gd name="connsiteY14" fmla="*/ 272170 h 516449"/>
                <a:gd name="connsiteX15" fmla="*/ 364992 w 370264"/>
                <a:gd name="connsiteY15" fmla="*/ 298531 h 516449"/>
                <a:gd name="connsiteX16" fmla="*/ 356205 w 370264"/>
                <a:gd name="connsiteY16" fmla="*/ 312590 h 516449"/>
                <a:gd name="connsiteX17" fmla="*/ 361477 w 370264"/>
                <a:gd name="connsiteY17" fmla="*/ 342466 h 516449"/>
                <a:gd name="connsiteX18" fmla="*/ 342146 w 370264"/>
                <a:gd name="connsiteY18" fmla="*/ 342466 h 516449"/>
                <a:gd name="connsiteX19" fmla="*/ 315785 w 370264"/>
                <a:gd name="connsiteY19" fmla="*/ 365312 h 516449"/>
                <a:gd name="connsiteX20" fmla="*/ 312270 w 370264"/>
                <a:gd name="connsiteY20" fmla="*/ 384644 h 516449"/>
                <a:gd name="connsiteX21" fmla="*/ 331601 w 370264"/>
                <a:gd name="connsiteY21" fmla="*/ 386401 h 516449"/>
                <a:gd name="connsiteX22" fmla="*/ 324572 w 370264"/>
                <a:gd name="connsiteY22" fmla="*/ 407490 h 516449"/>
                <a:gd name="connsiteX23" fmla="*/ 305240 w 370264"/>
                <a:gd name="connsiteY23" fmla="*/ 414520 h 516449"/>
                <a:gd name="connsiteX24" fmla="*/ 299968 w 370264"/>
                <a:gd name="connsiteY24" fmla="*/ 428579 h 516449"/>
                <a:gd name="connsiteX25" fmla="*/ 285909 w 370264"/>
                <a:gd name="connsiteY25" fmla="*/ 432094 h 516449"/>
                <a:gd name="connsiteX26" fmla="*/ 285909 w 370264"/>
                <a:gd name="connsiteY26" fmla="*/ 442638 h 516449"/>
                <a:gd name="connsiteX27" fmla="*/ 296453 w 370264"/>
                <a:gd name="connsiteY27" fmla="*/ 456697 h 516449"/>
                <a:gd name="connsiteX28" fmla="*/ 275364 w 370264"/>
                <a:gd name="connsiteY28" fmla="*/ 476029 h 516449"/>
                <a:gd name="connsiteX29" fmla="*/ 271849 w 370264"/>
                <a:gd name="connsiteY29" fmla="*/ 490088 h 516449"/>
                <a:gd name="connsiteX30" fmla="*/ 259548 w 370264"/>
                <a:gd name="connsiteY30" fmla="*/ 493603 h 516449"/>
                <a:gd name="connsiteX31" fmla="*/ 257790 w 370264"/>
                <a:gd name="connsiteY31" fmla="*/ 507662 h 516449"/>
                <a:gd name="connsiteX32" fmla="*/ 247246 w 370264"/>
                <a:gd name="connsiteY32" fmla="*/ 514692 h 516449"/>
                <a:gd name="connsiteX33" fmla="*/ 215612 w 370264"/>
                <a:gd name="connsiteY33" fmla="*/ 516449 h 516449"/>
                <a:gd name="connsiteX34" fmla="*/ 183979 w 370264"/>
                <a:gd name="connsiteY34" fmla="*/ 486573 h 516449"/>
                <a:gd name="connsiteX35" fmla="*/ 166405 w 370264"/>
                <a:gd name="connsiteY35" fmla="*/ 484816 h 516449"/>
                <a:gd name="connsiteX36" fmla="*/ 150588 w 370264"/>
                <a:gd name="connsiteY36" fmla="*/ 495360 h 516449"/>
                <a:gd name="connsiteX37" fmla="*/ 113683 w 370264"/>
                <a:gd name="connsiteY37" fmla="*/ 477786 h 516449"/>
                <a:gd name="connsiteX38" fmla="*/ 110168 w 370264"/>
                <a:gd name="connsiteY38" fmla="*/ 453183 h 516449"/>
                <a:gd name="connsiteX39" fmla="*/ 89079 w 370264"/>
                <a:gd name="connsiteY39" fmla="*/ 463727 h 516449"/>
                <a:gd name="connsiteX40" fmla="*/ 90836 w 370264"/>
                <a:gd name="connsiteY40" fmla="*/ 474271 h 516449"/>
                <a:gd name="connsiteX41" fmla="*/ 78535 w 370264"/>
                <a:gd name="connsiteY41" fmla="*/ 476029 h 516449"/>
                <a:gd name="connsiteX42" fmla="*/ 48659 w 370264"/>
                <a:gd name="connsiteY42" fmla="*/ 481301 h 516449"/>
                <a:gd name="connsiteX43" fmla="*/ 59203 w 370264"/>
                <a:gd name="connsiteY43" fmla="*/ 453183 h 516449"/>
                <a:gd name="connsiteX44" fmla="*/ 48659 w 370264"/>
                <a:gd name="connsiteY44" fmla="*/ 451425 h 516449"/>
                <a:gd name="connsiteX45" fmla="*/ 32842 w 370264"/>
                <a:gd name="connsiteY45" fmla="*/ 456697 h 516449"/>
                <a:gd name="connsiteX46" fmla="*/ 24055 w 370264"/>
                <a:gd name="connsiteY46" fmla="*/ 449668 h 516449"/>
                <a:gd name="connsiteX47" fmla="*/ 11753 w 370264"/>
                <a:gd name="connsiteY47" fmla="*/ 460212 h 516449"/>
                <a:gd name="connsiteX48" fmla="*/ 1209 w 370264"/>
                <a:gd name="connsiteY48" fmla="*/ 456697 h 516449"/>
                <a:gd name="connsiteX49" fmla="*/ 0 w 370264"/>
                <a:gd name="connsiteY49" fmla="*/ 457906 h 516449"/>
                <a:gd name="connsiteX50" fmla="*/ 0 w 370264"/>
                <a:gd name="connsiteY50" fmla="*/ 185673 h 516449"/>
                <a:gd name="connsiteX51" fmla="*/ 8238 w 370264"/>
                <a:gd name="connsiteY51" fmla="*/ 184300 h 516449"/>
                <a:gd name="connsiteX52" fmla="*/ 62718 w 370264"/>
                <a:gd name="connsiteY52" fmla="*/ 193087 h 516449"/>
                <a:gd name="connsiteX53" fmla="*/ 80292 w 370264"/>
                <a:gd name="connsiteY53" fmla="*/ 168483 h 516449"/>
                <a:gd name="connsiteX54" fmla="*/ 103138 w 370264"/>
                <a:gd name="connsiteY54" fmla="*/ 154424 h 516449"/>
                <a:gd name="connsiteX55" fmla="*/ 104896 w 370264"/>
                <a:gd name="connsiteY55" fmla="*/ 133335 h 516449"/>
                <a:gd name="connsiteX56" fmla="*/ 124227 w 370264"/>
                <a:gd name="connsiteY56" fmla="*/ 108731 h 516449"/>
                <a:gd name="connsiteX57" fmla="*/ 127742 w 370264"/>
                <a:gd name="connsiteY57" fmla="*/ 82370 h 516449"/>
                <a:gd name="connsiteX58" fmla="*/ 122470 w 370264"/>
                <a:gd name="connsiteY58" fmla="*/ 66554 h 516449"/>
                <a:gd name="connsiteX59" fmla="*/ 138286 w 370264"/>
                <a:gd name="connsiteY59" fmla="*/ 41950 h 516449"/>
                <a:gd name="connsiteX60" fmla="*/ 148831 w 370264"/>
                <a:gd name="connsiteY60" fmla="*/ 31406 h 516449"/>
                <a:gd name="connsiteX61" fmla="*/ 198038 w 370264"/>
                <a:gd name="connsiteY61" fmla="*/ 13831 h 516449"/>
                <a:gd name="connsiteX62" fmla="*/ 217370 w 370264"/>
                <a:gd name="connsiteY62" fmla="*/ 13831 h 516449"/>
                <a:gd name="connsiteX63" fmla="*/ 243731 w 370264"/>
                <a:gd name="connsiteY63" fmla="*/ 5044 h 516449"/>
                <a:gd name="connsiteX0" fmla="*/ 375818 w 458634"/>
                <a:gd name="connsiteY0" fmla="*/ 0 h 516449"/>
                <a:gd name="connsiteX1" fmla="*/ 390974 w 458634"/>
                <a:gd name="connsiteY1" fmla="*/ 20568 h 516449"/>
                <a:gd name="connsiteX2" fmla="*/ 420264 w 458634"/>
                <a:gd name="connsiteY2" fmla="*/ 26426 h 516449"/>
                <a:gd name="connsiteX3" fmla="*/ 429052 w 458634"/>
                <a:gd name="connsiteY3" fmla="*/ 41071 h 516449"/>
                <a:gd name="connsiteX4" fmla="*/ 429052 w 458634"/>
                <a:gd name="connsiteY4" fmla="*/ 57181 h 516449"/>
                <a:gd name="connsiteX5" fmla="*/ 417336 w 458634"/>
                <a:gd name="connsiteY5" fmla="*/ 61574 h 516449"/>
                <a:gd name="connsiteX6" fmla="*/ 421729 w 458634"/>
                <a:gd name="connsiteY6" fmla="*/ 74755 h 516449"/>
                <a:gd name="connsiteX7" fmla="*/ 437838 w 458634"/>
                <a:gd name="connsiteY7" fmla="*/ 86471 h 516449"/>
                <a:gd name="connsiteX8" fmla="*/ 437838 w 458634"/>
                <a:gd name="connsiteY8" fmla="*/ 130406 h 516449"/>
                <a:gd name="connsiteX9" fmla="*/ 456877 w 458634"/>
                <a:gd name="connsiteY9" fmla="*/ 156767 h 516449"/>
                <a:gd name="connsiteX10" fmla="*/ 448090 w 458634"/>
                <a:gd name="connsiteY10" fmla="*/ 172877 h 516449"/>
                <a:gd name="connsiteX11" fmla="*/ 455255 w 458634"/>
                <a:gd name="connsiteY11" fmla="*/ 180041 h 516449"/>
                <a:gd name="connsiteX12" fmla="*/ 455119 w 458634"/>
                <a:gd name="connsiteY12" fmla="*/ 180785 h 516449"/>
                <a:gd name="connsiteX13" fmla="*/ 448090 w 458634"/>
                <a:gd name="connsiteY13" fmla="*/ 242294 h 516449"/>
                <a:gd name="connsiteX14" fmla="*/ 458634 w 458634"/>
                <a:gd name="connsiteY14" fmla="*/ 272170 h 516449"/>
                <a:gd name="connsiteX15" fmla="*/ 453362 w 458634"/>
                <a:gd name="connsiteY15" fmla="*/ 298531 h 516449"/>
                <a:gd name="connsiteX16" fmla="*/ 444575 w 458634"/>
                <a:gd name="connsiteY16" fmla="*/ 312590 h 516449"/>
                <a:gd name="connsiteX17" fmla="*/ 449847 w 458634"/>
                <a:gd name="connsiteY17" fmla="*/ 342466 h 516449"/>
                <a:gd name="connsiteX18" fmla="*/ 430516 w 458634"/>
                <a:gd name="connsiteY18" fmla="*/ 342466 h 516449"/>
                <a:gd name="connsiteX19" fmla="*/ 404155 w 458634"/>
                <a:gd name="connsiteY19" fmla="*/ 365312 h 516449"/>
                <a:gd name="connsiteX20" fmla="*/ 400640 w 458634"/>
                <a:gd name="connsiteY20" fmla="*/ 384644 h 516449"/>
                <a:gd name="connsiteX21" fmla="*/ 419971 w 458634"/>
                <a:gd name="connsiteY21" fmla="*/ 386401 h 516449"/>
                <a:gd name="connsiteX22" fmla="*/ 412942 w 458634"/>
                <a:gd name="connsiteY22" fmla="*/ 407490 h 516449"/>
                <a:gd name="connsiteX23" fmla="*/ 393610 w 458634"/>
                <a:gd name="connsiteY23" fmla="*/ 414520 h 516449"/>
                <a:gd name="connsiteX24" fmla="*/ 388338 w 458634"/>
                <a:gd name="connsiteY24" fmla="*/ 428579 h 516449"/>
                <a:gd name="connsiteX25" fmla="*/ 374279 w 458634"/>
                <a:gd name="connsiteY25" fmla="*/ 432094 h 516449"/>
                <a:gd name="connsiteX26" fmla="*/ 374279 w 458634"/>
                <a:gd name="connsiteY26" fmla="*/ 442638 h 516449"/>
                <a:gd name="connsiteX27" fmla="*/ 384823 w 458634"/>
                <a:gd name="connsiteY27" fmla="*/ 456697 h 516449"/>
                <a:gd name="connsiteX28" fmla="*/ 363734 w 458634"/>
                <a:gd name="connsiteY28" fmla="*/ 476029 h 516449"/>
                <a:gd name="connsiteX29" fmla="*/ 360219 w 458634"/>
                <a:gd name="connsiteY29" fmla="*/ 490088 h 516449"/>
                <a:gd name="connsiteX30" fmla="*/ 347918 w 458634"/>
                <a:gd name="connsiteY30" fmla="*/ 493603 h 516449"/>
                <a:gd name="connsiteX31" fmla="*/ 346160 w 458634"/>
                <a:gd name="connsiteY31" fmla="*/ 507662 h 516449"/>
                <a:gd name="connsiteX32" fmla="*/ 335616 w 458634"/>
                <a:gd name="connsiteY32" fmla="*/ 514692 h 516449"/>
                <a:gd name="connsiteX33" fmla="*/ 303982 w 458634"/>
                <a:gd name="connsiteY33" fmla="*/ 516449 h 516449"/>
                <a:gd name="connsiteX34" fmla="*/ 272349 w 458634"/>
                <a:gd name="connsiteY34" fmla="*/ 486573 h 516449"/>
                <a:gd name="connsiteX35" fmla="*/ 254775 w 458634"/>
                <a:gd name="connsiteY35" fmla="*/ 484816 h 516449"/>
                <a:gd name="connsiteX36" fmla="*/ 238958 w 458634"/>
                <a:gd name="connsiteY36" fmla="*/ 495360 h 516449"/>
                <a:gd name="connsiteX37" fmla="*/ 202053 w 458634"/>
                <a:gd name="connsiteY37" fmla="*/ 477786 h 516449"/>
                <a:gd name="connsiteX38" fmla="*/ 198538 w 458634"/>
                <a:gd name="connsiteY38" fmla="*/ 453183 h 516449"/>
                <a:gd name="connsiteX39" fmla="*/ 177449 w 458634"/>
                <a:gd name="connsiteY39" fmla="*/ 463727 h 516449"/>
                <a:gd name="connsiteX40" fmla="*/ 179206 w 458634"/>
                <a:gd name="connsiteY40" fmla="*/ 474271 h 516449"/>
                <a:gd name="connsiteX41" fmla="*/ 166905 w 458634"/>
                <a:gd name="connsiteY41" fmla="*/ 476029 h 516449"/>
                <a:gd name="connsiteX42" fmla="*/ 137029 w 458634"/>
                <a:gd name="connsiteY42" fmla="*/ 481301 h 516449"/>
                <a:gd name="connsiteX43" fmla="*/ 147573 w 458634"/>
                <a:gd name="connsiteY43" fmla="*/ 453183 h 516449"/>
                <a:gd name="connsiteX44" fmla="*/ 137029 w 458634"/>
                <a:gd name="connsiteY44" fmla="*/ 451425 h 516449"/>
                <a:gd name="connsiteX45" fmla="*/ 121212 w 458634"/>
                <a:gd name="connsiteY45" fmla="*/ 456697 h 516449"/>
                <a:gd name="connsiteX46" fmla="*/ 112425 w 458634"/>
                <a:gd name="connsiteY46" fmla="*/ 449668 h 516449"/>
                <a:gd name="connsiteX47" fmla="*/ 100123 w 458634"/>
                <a:gd name="connsiteY47" fmla="*/ 460212 h 516449"/>
                <a:gd name="connsiteX48" fmla="*/ 89579 w 458634"/>
                <a:gd name="connsiteY48" fmla="*/ 456697 h 516449"/>
                <a:gd name="connsiteX49" fmla="*/ 88370 w 458634"/>
                <a:gd name="connsiteY49" fmla="*/ 457906 h 516449"/>
                <a:gd name="connsiteX50" fmla="*/ 0 w 458634"/>
                <a:gd name="connsiteY50" fmla="*/ 282773 h 516449"/>
                <a:gd name="connsiteX51" fmla="*/ 88370 w 458634"/>
                <a:gd name="connsiteY51" fmla="*/ 185673 h 516449"/>
                <a:gd name="connsiteX52" fmla="*/ 96608 w 458634"/>
                <a:gd name="connsiteY52" fmla="*/ 184300 h 516449"/>
                <a:gd name="connsiteX53" fmla="*/ 151088 w 458634"/>
                <a:gd name="connsiteY53" fmla="*/ 193087 h 516449"/>
                <a:gd name="connsiteX54" fmla="*/ 168662 w 458634"/>
                <a:gd name="connsiteY54" fmla="*/ 168483 h 516449"/>
                <a:gd name="connsiteX55" fmla="*/ 191508 w 458634"/>
                <a:gd name="connsiteY55" fmla="*/ 154424 h 516449"/>
                <a:gd name="connsiteX56" fmla="*/ 193266 w 458634"/>
                <a:gd name="connsiteY56" fmla="*/ 133335 h 516449"/>
                <a:gd name="connsiteX57" fmla="*/ 212597 w 458634"/>
                <a:gd name="connsiteY57" fmla="*/ 108731 h 516449"/>
                <a:gd name="connsiteX58" fmla="*/ 216112 w 458634"/>
                <a:gd name="connsiteY58" fmla="*/ 82370 h 516449"/>
                <a:gd name="connsiteX59" fmla="*/ 210840 w 458634"/>
                <a:gd name="connsiteY59" fmla="*/ 66554 h 516449"/>
                <a:gd name="connsiteX60" fmla="*/ 226656 w 458634"/>
                <a:gd name="connsiteY60" fmla="*/ 41950 h 516449"/>
                <a:gd name="connsiteX61" fmla="*/ 237201 w 458634"/>
                <a:gd name="connsiteY61" fmla="*/ 31406 h 516449"/>
                <a:gd name="connsiteX62" fmla="*/ 286408 w 458634"/>
                <a:gd name="connsiteY62" fmla="*/ 13831 h 516449"/>
                <a:gd name="connsiteX63" fmla="*/ 305740 w 458634"/>
                <a:gd name="connsiteY63" fmla="*/ 13831 h 516449"/>
                <a:gd name="connsiteX64" fmla="*/ 332101 w 458634"/>
                <a:gd name="connsiteY64" fmla="*/ 5044 h 516449"/>
                <a:gd name="connsiteX65" fmla="*/ 375818 w 458634"/>
                <a:gd name="connsiteY65" fmla="*/ 0 h 516449"/>
                <a:gd name="connsiteX0" fmla="*/ 0 w 458634"/>
                <a:gd name="connsiteY0" fmla="*/ 282773 h 516449"/>
                <a:gd name="connsiteX1" fmla="*/ 88370 w 458634"/>
                <a:gd name="connsiteY1" fmla="*/ 185673 h 516449"/>
                <a:gd name="connsiteX2" fmla="*/ 96608 w 458634"/>
                <a:gd name="connsiteY2" fmla="*/ 184300 h 516449"/>
                <a:gd name="connsiteX3" fmla="*/ 151088 w 458634"/>
                <a:gd name="connsiteY3" fmla="*/ 193087 h 516449"/>
                <a:gd name="connsiteX4" fmla="*/ 168662 w 458634"/>
                <a:gd name="connsiteY4" fmla="*/ 168483 h 516449"/>
                <a:gd name="connsiteX5" fmla="*/ 191508 w 458634"/>
                <a:gd name="connsiteY5" fmla="*/ 154424 h 516449"/>
                <a:gd name="connsiteX6" fmla="*/ 193266 w 458634"/>
                <a:gd name="connsiteY6" fmla="*/ 133335 h 516449"/>
                <a:gd name="connsiteX7" fmla="*/ 212597 w 458634"/>
                <a:gd name="connsiteY7" fmla="*/ 108731 h 516449"/>
                <a:gd name="connsiteX8" fmla="*/ 216112 w 458634"/>
                <a:gd name="connsiteY8" fmla="*/ 82370 h 516449"/>
                <a:gd name="connsiteX9" fmla="*/ 210840 w 458634"/>
                <a:gd name="connsiteY9" fmla="*/ 66554 h 516449"/>
                <a:gd name="connsiteX10" fmla="*/ 226656 w 458634"/>
                <a:gd name="connsiteY10" fmla="*/ 41950 h 516449"/>
                <a:gd name="connsiteX11" fmla="*/ 237201 w 458634"/>
                <a:gd name="connsiteY11" fmla="*/ 31406 h 516449"/>
                <a:gd name="connsiteX12" fmla="*/ 286408 w 458634"/>
                <a:gd name="connsiteY12" fmla="*/ 13831 h 516449"/>
                <a:gd name="connsiteX13" fmla="*/ 305740 w 458634"/>
                <a:gd name="connsiteY13" fmla="*/ 13831 h 516449"/>
                <a:gd name="connsiteX14" fmla="*/ 332101 w 458634"/>
                <a:gd name="connsiteY14" fmla="*/ 5044 h 516449"/>
                <a:gd name="connsiteX15" fmla="*/ 375818 w 458634"/>
                <a:gd name="connsiteY15" fmla="*/ 0 h 516449"/>
                <a:gd name="connsiteX16" fmla="*/ 390974 w 458634"/>
                <a:gd name="connsiteY16" fmla="*/ 20568 h 516449"/>
                <a:gd name="connsiteX17" fmla="*/ 420264 w 458634"/>
                <a:gd name="connsiteY17" fmla="*/ 26426 h 516449"/>
                <a:gd name="connsiteX18" fmla="*/ 429052 w 458634"/>
                <a:gd name="connsiteY18" fmla="*/ 41071 h 516449"/>
                <a:gd name="connsiteX19" fmla="*/ 429052 w 458634"/>
                <a:gd name="connsiteY19" fmla="*/ 57181 h 516449"/>
                <a:gd name="connsiteX20" fmla="*/ 417336 w 458634"/>
                <a:gd name="connsiteY20" fmla="*/ 61574 h 516449"/>
                <a:gd name="connsiteX21" fmla="*/ 421729 w 458634"/>
                <a:gd name="connsiteY21" fmla="*/ 74755 h 516449"/>
                <a:gd name="connsiteX22" fmla="*/ 437838 w 458634"/>
                <a:gd name="connsiteY22" fmla="*/ 86471 h 516449"/>
                <a:gd name="connsiteX23" fmla="*/ 437838 w 458634"/>
                <a:gd name="connsiteY23" fmla="*/ 130406 h 516449"/>
                <a:gd name="connsiteX24" fmla="*/ 456877 w 458634"/>
                <a:gd name="connsiteY24" fmla="*/ 156767 h 516449"/>
                <a:gd name="connsiteX25" fmla="*/ 448090 w 458634"/>
                <a:gd name="connsiteY25" fmla="*/ 172877 h 516449"/>
                <a:gd name="connsiteX26" fmla="*/ 455255 w 458634"/>
                <a:gd name="connsiteY26" fmla="*/ 180041 h 516449"/>
                <a:gd name="connsiteX27" fmla="*/ 455119 w 458634"/>
                <a:gd name="connsiteY27" fmla="*/ 180785 h 516449"/>
                <a:gd name="connsiteX28" fmla="*/ 448090 w 458634"/>
                <a:gd name="connsiteY28" fmla="*/ 242294 h 516449"/>
                <a:gd name="connsiteX29" fmla="*/ 458634 w 458634"/>
                <a:gd name="connsiteY29" fmla="*/ 272170 h 516449"/>
                <a:gd name="connsiteX30" fmla="*/ 453362 w 458634"/>
                <a:gd name="connsiteY30" fmla="*/ 298531 h 516449"/>
                <a:gd name="connsiteX31" fmla="*/ 444575 w 458634"/>
                <a:gd name="connsiteY31" fmla="*/ 312590 h 516449"/>
                <a:gd name="connsiteX32" fmla="*/ 449847 w 458634"/>
                <a:gd name="connsiteY32" fmla="*/ 342466 h 516449"/>
                <a:gd name="connsiteX33" fmla="*/ 430516 w 458634"/>
                <a:gd name="connsiteY33" fmla="*/ 342466 h 516449"/>
                <a:gd name="connsiteX34" fmla="*/ 404155 w 458634"/>
                <a:gd name="connsiteY34" fmla="*/ 365312 h 516449"/>
                <a:gd name="connsiteX35" fmla="*/ 400640 w 458634"/>
                <a:gd name="connsiteY35" fmla="*/ 384644 h 516449"/>
                <a:gd name="connsiteX36" fmla="*/ 419971 w 458634"/>
                <a:gd name="connsiteY36" fmla="*/ 386401 h 516449"/>
                <a:gd name="connsiteX37" fmla="*/ 412942 w 458634"/>
                <a:gd name="connsiteY37" fmla="*/ 407490 h 516449"/>
                <a:gd name="connsiteX38" fmla="*/ 393610 w 458634"/>
                <a:gd name="connsiteY38" fmla="*/ 414520 h 516449"/>
                <a:gd name="connsiteX39" fmla="*/ 388338 w 458634"/>
                <a:gd name="connsiteY39" fmla="*/ 428579 h 516449"/>
                <a:gd name="connsiteX40" fmla="*/ 374279 w 458634"/>
                <a:gd name="connsiteY40" fmla="*/ 432094 h 516449"/>
                <a:gd name="connsiteX41" fmla="*/ 374279 w 458634"/>
                <a:gd name="connsiteY41" fmla="*/ 442638 h 516449"/>
                <a:gd name="connsiteX42" fmla="*/ 384823 w 458634"/>
                <a:gd name="connsiteY42" fmla="*/ 456697 h 516449"/>
                <a:gd name="connsiteX43" fmla="*/ 363734 w 458634"/>
                <a:gd name="connsiteY43" fmla="*/ 476029 h 516449"/>
                <a:gd name="connsiteX44" fmla="*/ 360219 w 458634"/>
                <a:gd name="connsiteY44" fmla="*/ 490088 h 516449"/>
                <a:gd name="connsiteX45" fmla="*/ 347918 w 458634"/>
                <a:gd name="connsiteY45" fmla="*/ 493603 h 516449"/>
                <a:gd name="connsiteX46" fmla="*/ 346160 w 458634"/>
                <a:gd name="connsiteY46" fmla="*/ 507662 h 516449"/>
                <a:gd name="connsiteX47" fmla="*/ 335616 w 458634"/>
                <a:gd name="connsiteY47" fmla="*/ 514692 h 516449"/>
                <a:gd name="connsiteX48" fmla="*/ 303982 w 458634"/>
                <a:gd name="connsiteY48" fmla="*/ 516449 h 516449"/>
                <a:gd name="connsiteX49" fmla="*/ 272349 w 458634"/>
                <a:gd name="connsiteY49" fmla="*/ 486573 h 516449"/>
                <a:gd name="connsiteX50" fmla="*/ 254775 w 458634"/>
                <a:gd name="connsiteY50" fmla="*/ 484816 h 516449"/>
                <a:gd name="connsiteX51" fmla="*/ 238958 w 458634"/>
                <a:gd name="connsiteY51" fmla="*/ 495360 h 516449"/>
                <a:gd name="connsiteX52" fmla="*/ 202053 w 458634"/>
                <a:gd name="connsiteY52" fmla="*/ 477786 h 516449"/>
                <a:gd name="connsiteX53" fmla="*/ 198538 w 458634"/>
                <a:gd name="connsiteY53" fmla="*/ 453183 h 516449"/>
                <a:gd name="connsiteX54" fmla="*/ 177449 w 458634"/>
                <a:gd name="connsiteY54" fmla="*/ 463727 h 516449"/>
                <a:gd name="connsiteX55" fmla="*/ 179206 w 458634"/>
                <a:gd name="connsiteY55" fmla="*/ 474271 h 516449"/>
                <a:gd name="connsiteX56" fmla="*/ 166905 w 458634"/>
                <a:gd name="connsiteY56" fmla="*/ 476029 h 516449"/>
                <a:gd name="connsiteX57" fmla="*/ 137029 w 458634"/>
                <a:gd name="connsiteY57" fmla="*/ 481301 h 516449"/>
                <a:gd name="connsiteX58" fmla="*/ 147573 w 458634"/>
                <a:gd name="connsiteY58" fmla="*/ 453183 h 516449"/>
                <a:gd name="connsiteX59" fmla="*/ 137029 w 458634"/>
                <a:gd name="connsiteY59" fmla="*/ 451425 h 516449"/>
                <a:gd name="connsiteX60" fmla="*/ 121212 w 458634"/>
                <a:gd name="connsiteY60" fmla="*/ 456697 h 516449"/>
                <a:gd name="connsiteX61" fmla="*/ 112425 w 458634"/>
                <a:gd name="connsiteY61" fmla="*/ 449668 h 516449"/>
                <a:gd name="connsiteX62" fmla="*/ 100123 w 458634"/>
                <a:gd name="connsiteY62" fmla="*/ 460212 h 516449"/>
                <a:gd name="connsiteX63" fmla="*/ 89579 w 458634"/>
                <a:gd name="connsiteY63" fmla="*/ 456697 h 516449"/>
                <a:gd name="connsiteX64" fmla="*/ 88370 w 458634"/>
                <a:gd name="connsiteY64" fmla="*/ 457906 h 516449"/>
                <a:gd name="connsiteX65" fmla="*/ 91440 w 458634"/>
                <a:gd name="connsiteY65" fmla="*/ 374213 h 516449"/>
                <a:gd name="connsiteX0" fmla="*/ 37016 w 407280"/>
                <a:gd name="connsiteY0" fmla="*/ 185673 h 516449"/>
                <a:gd name="connsiteX1" fmla="*/ 45254 w 407280"/>
                <a:gd name="connsiteY1" fmla="*/ 184300 h 516449"/>
                <a:gd name="connsiteX2" fmla="*/ 99734 w 407280"/>
                <a:gd name="connsiteY2" fmla="*/ 193087 h 516449"/>
                <a:gd name="connsiteX3" fmla="*/ 117308 w 407280"/>
                <a:gd name="connsiteY3" fmla="*/ 168483 h 516449"/>
                <a:gd name="connsiteX4" fmla="*/ 140154 w 407280"/>
                <a:gd name="connsiteY4" fmla="*/ 154424 h 516449"/>
                <a:gd name="connsiteX5" fmla="*/ 141912 w 407280"/>
                <a:gd name="connsiteY5" fmla="*/ 133335 h 516449"/>
                <a:gd name="connsiteX6" fmla="*/ 161243 w 407280"/>
                <a:gd name="connsiteY6" fmla="*/ 108731 h 516449"/>
                <a:gd name="connsiteX7" fmla="*/ 164758 w 407280"/>
                <a:gd name="connsiteY7" fmla="*/ 82370 h 516449"/>
                <a:gd name="connsiteX8" fmla="*/ 159486 w 407280"/>
                <a:gd name="connsiteY8" fmla="*/ 66554 h 516449"/>
                <a:gd name="connsiteX9" fmla="*/ 175302 w 407280"/>
                <a:gd name="connsiteY9" fmla="*/ 41950 h 516449"/>
                <a:gd name="connsiteX10" fmla="*/ 185847 w 407280"/>
                <a:gd name="connsiteY10" fmla="*/ 31406 h 516449"/>
                <a:gd name="connsiteX11" fmla="*/ 235054 w 407280"/>
                <a:gd name="connsiteY11" fmla="*/ 13831 h 516449"/>
                <a:gd name="connsiteX12" fmla="*/ 254386 w 407280"/>
                <a:gd name="connsiteY12" fmla="*/ 13831 h 516449"/>
                <a:gd name="connsiteX13" fmla="*/ 280747 w 407280"/>
                <a:gd name="connsiteY13" fmla="*/ 5044 h 516449"/>
                <a:gd name="connsiteX14" fmla="*/ 324464 w 407280"/>
                <a:gd name="connsiteY14" fmla="*/ 0 h 516449"/>
                <a:gd name="connsiteX15" fmla="*/ 339620 w 407280"/>
                <a:gd name="connsiteY15" fmla="*/ 20568 h 516449"/>
                <a:gd name="connsiteX16" fmla="*/ 368910 w 407280"/>
                <a:gd name="connsiteY16" fmla="*/ 26426 h 516449"/>
                <a:gd name="connsiteX17" fmla="*/ 377698 w 407280"/>
                <a:gd name="connsiteY17" fmla="*/ 41071 h 516449"/>
                <a:gd name="connsiteX18" fmla="*/ 377698 w 407280"/>
                <a:gd name="connsiteY18" fmla="*/ 57181 h 516449"/>
                <a:gd name="connsiteX19" fmla="*/ 365982 w 407280"/>
                <a:gd name="connsiteY19" fmla="*/ 61574 h 516449"/>
                <a:gd name="connsiteX20" fmla="*/ 370375 w 407280"/>
                <a:gd name="connsiteY20" fmla="*/ 74755 h 516449"/>
                <a:gd name="connsiteX21" fmla="*/ 386484 w 407280"/>
                <a:gd name="connsiteY21" fmla="*/ 86471 h 516449"/>
                <a:gd name="connsiteX22" fmla="*/ 386484 w 407280"/>
                <a:gd name="connsiteY22" fmla="*/ 130406 h 516449"/>
                <a:gd name="connsiteX23" fmla="*/ 405523 w 407280"/>
                <a:gd name="connsiteY23" fmla="*/ 156767 h 516449"/>
                <a:gd name="connsiteX24" fmla="*/ 396736 w 407280"/>
                <a:gd name="connsiteY24" fmla="*/ 172877 h 516449"/>
                <a:gd name="connsiteX25" fmla="*/ 403901 w 407280"/>
                <a:gd name="connsiteY25" fmla="*/ 180041 h 516449"/>
                <a:gd name="connsiteX26" fmla="*/ 403765 w 407280"/>
                <a:gd name="connsiteY26" fmla="*/ 180785 h 516449"/>
                <a:gd name="connsiteX27" fmla="*/ 396736 w 407280"/>
                <a:gd name="connsiteY27" fmla="*/ 242294 h 516449"/>
                <a:gd name="connsiteX28" fmla="*/ 407280 w 407280"/>
                <a:gd name="connsiteY28" fmla="*/ 272170 h 516449"/>
                <a:gd name="connsiteX29" fmla="*/ 402008 w 407280"/>
                <a:gd name="connsiteY29" fmla="*/ 298531 h 516449"/>
                <a:gd name="connsiteX30" fmla="*/ 393221 w 407280"/>
                <a:gd name="connsiteY30" fmla="*/ 312590 h 516449"/>
                <a:gd name="connsiteX31" fmla="*/ 398493 w 407280"/>
                <a:gd name="connsiteY31" fmla="*/ 342466 h 516449"/>
                <a:gd name="connsiteX32" fmla="*/ 379162 w 407280"/>
                <a:gd name="connsiteY32" fmla="*/ 342466 h 516449"/>
                <a:gd name="connsiteX33" fmla="*/ 352801 w 407280"/>
                <a:gd name="connsiteY33" fmla="*/ 365312 h 516449"/>
                <a:gd name="connsiteX34" fmla="*/ 349286 w 407280"/>
                <a:gd name="connsiteY34" fmla="*/ 384644 h 516449"/>
                <a:gd name="connsiteX35" fmla="*/ 368617 w 407280"/>
                <a:gd name="connsiteY35" fmla="*/ 386401 h 516449"/>
                <a:gd name="connsiteX36" fmla="*/ 361588 w 407280"/>
                <a:gd name="connsiteY36" fmla="*/ 407490 h 516449"/>
                <a:gd name="connsiteX37" fmla="*/ 342256 w 407280"/>
                <a:gd name="connsiteY37" fmla="*/ 414520 h 516449"/>
                <a:gd name="connsiteX38" fmla="*/ 336984 w 407280"/>
                <a:gd name="connsiteY38" fmla="*/ 428579 h 516449"/>
                <a:gd name="connsiteX39" fmla="*/ 322925 w 407280"/>
                <a:gd name="connsiteY39" fmla="*/ 432094 h 516449"/>
                <a:gd name="connsiteX40" fmla="*/ 322925 w 407280"/>
                <a:gd name="connsiteY40" fmla="*/ 442638 h 516449"/>
                <a:gd name="connsiteX41" fmla="*/ 333469 w 407280"/>
                <a:gd name="connsiteY41" fmla="*/ 456697 h 516449"/>
                <a:gd name="connsiteX42" fmla="*/ 312380 w 407280"/>
                <a:gd name="connsiteY42" fmla="*/ 476029 h 516449"/>
                <a:gd name="connsiteX43" fmla="*/ 308865 w 407280"/>
                <a:gd name="connsiteY43" fmla="*/ 490088 h 516449"/>
                <a:gd name="connsiteX44" fmla="*/ 296564 w 407280"/>
                <a:gd name="connsiteY44" fmla="*/ 493603 h 516449"/>
                <a:gd name="connsiteX45" fmla="*/ 294806 w 407280"/>
                <a:gd name="connsiteY45" fmla="*/ 507662 h 516449"/>
                <a:gd name="connsiteX46" fmla="*/ 284262 w 407280"/>
                <a:gd name="connsiteY46" fmla="*/ 514692 h 516449"/>
                <a:gd name="connsiteX47" fmla="*/ 252628 w 407280"/>
                <a:gd name="connsiteY47" fmla="*/ 516449 h 516449"/>
                <a:gd name="connsiteX48" fmla="*/ 220995 w 407280"/>
                <a:gd name="connsiteY48" fmla="*/ 486573 h 516449"/>
                <a:gd name="connsiteX49" fmla="*/ 203421 w 407280"/>
                <a:gd name="connsiteY49" fmla="*/ 484816 h 516449"/>
                <a:gd name="connsiteX50" fmla="*/ 187604 w 407280"/>
                <a:gd name="connsiteY50" fmla="*/ 495360 h 516449"/>
                <a:gd name="connsiteX51" fmla="*/ 150699 w 407280"/>
                <a:gd name="connsiteY51" fmla="*/ 477786 h 516449"/>
                <a:gd name="connsiteX52" fmla="*/ 147184 w 407280"/>
                <a:gd name="connsiteY52" fmla="*/ 453183 h 516449"/>
                <a:gd name="connsiteX53" fmla="*/ 126095 w 407280"/>
                <a:gd name="connsiteY53" fmla="*/ 463727 h 516449"/>
                <a:gd name="connsiteX54" fmla="*/ 127852 w 407280"/>
                <a:gd name="connsiteY54" fmla="*/ 474271 h 516449"/>
                <a:gd name="connsiteX55" fmla="*/ 115551 w 407280"/>
                <a:gd name="connsiteY55" fmla="*/ 476029 h 516449"/>
                <a:gd name="connsiteX56" fmla="*/ 85675 w 407280"/>
                <a:gd name="connsiteY56" fmla="*/ 481301 h 516449"/>
                <a:gd name="connsiteX57" fmla="*/ 96219 w 407280"/>
                <a:gd name="connsiteY57" fmla="*/ 453183 h 516449"/>
                <a:gd name="connsiteX58" fmla="*/ 85675 w 407280"/>
                <a:gd name="connsiteY58" fmla="*/ 451425 h 516449"/>
                <a:gd name="connsiteX59" fmla="*/ 69858 w 407280"/>
                <a:gd name="connsiteY59" fmla="*/ 456697 h 516449"/>
                <a:gd name="connsiteX60" fmla="*/ 61071 w 407280"/>
                <a:gd name="connsiteY60" fmla="*/ 449668 h 516449"/>
                <a:gd name="connsiteX61" fmla="*/ 48769 w 407280"/>
                <a:gd name="connsiteY61" fmla="*/ 460212 h 516449"/>
                <a:gd name="connsiteX62" fmla="*/ 38225 w 407280"/>
                <a:gd name="connsiteY62" fmla="*/ 456697 h 516449"/>
                <a:gd name="connsiteX63" fmla="*/ 37016 w 407280"/>
                <a:gd name="connsiteY63" fmla="*/ 457906 h 516449"/>
                <a:gd name="connsiteX64" fmla="*/ 40086 w 407280"/>
                <a:gd name="connsiteY64" fmla="*/ 374213 h 516449"/>
                <a:gd name="connsiteX0" fmla="*/ 0 w 370264"/>
                <a:gd name="connsiteY0" fmla="*/ 185673 h 516449"/>
                <a:gd name="connsiteX1" fmla="*/ 8238 w 370264"/>
                <a:gd name="connsiteY1" fmla="*/ 184300 h 516449"/>
                <a:gd name="connsiteX2" fmla="*/ 62718 w 370264"/>
                <a:gd name="connsiteY2" fmla="*/ 193087 h 516449"/>
                <a:gd name="connsiteX3" fmla="*/ 80292 w 370264"/>
                <a:gd name="connsiteY3" fmla="*/ 168483 h 516449"/>
                <a:gd name="connsiteX4" fmla="*/ 103138 w 370264"/>
                <a:gd name="connsiteY4" fmla="*/ 154424 h 516449"/>
                <a:gd name="connsiteX5" fmla="*/ 104896 w 370264"/>
                <a:gd name="connsiteY5" fmla="*/ 133335 h 516449"/>
                <a:gd name="connsiteX6" fmla="*/ 124227 w 370264"/>
                <a:gd name="connsiteY6" fmla="*/ 108731 h 516449"/>
                <a:gd name="connsiteX7" fmla="*/ 127742 w 370264"/>
                <a:gd name="connsiteY7" fmla="*/ 82370 h 516449"/>
                <a:gd name="connsiteX8" fmla="*/ 122470 w 370264"/>
                <a:gd name="connsiteY8" fmla="*/ 66554 h 516449"/>
                <a:gd name="connsiteX9" fmla="*/ 138286 w 370264"/>
                <a:gd name="connsiteY9" fmla="*/ 41950 h 516449"/>
                <a:gd name="connsiteX10" fmla="*/ 148831 w 370264"/>
                <a:gd name="connsiteY10" fmla="*/ 31406 h 516449"/>
                <a:gd name="connsiteX11" fmla="*/ 198038 w 370264"/>
                <a:gd name="connsiteY11" fmla="*/ 13831 h 516449"/>
                <a:gd name="connsiteX12" fmla="*/ 217370 w 370264"/>
                <a:gd name="connsiteY12" fmla="*/ 13831 h 516449"/>
                <a:gd name="connsiteX13" fmla="*/ 243731 w 370264"/>
                <a:gd name="connsiteY13" fmla="*/ 5044 h 516449"/>
                <a:gd name="connsiteX14" fmla="*/ 287448 w 370264"/>
                <a:gd name="connsiteY14" fmla="*/ 0 h 516449"/>
                <a:gd name="connsiteX15" fmla="*/ 302604 w 370264"/>
                <a:gd name="connsiteY15" fmla="*/ 20568 h 516449"/>
                <a:gd name="connsiteX16" fmla="*/ 331894 w 370264"/>
                <a:gd name="connsiteY16" fmla="*/ 26426 h 516449"/>
                <a:gd name="connsiteX17" fmla="*/ 340682 w 370264"/>
                <a:gd name="connsiteY17" fmla="*/ 41071 h 516449"/>
                <a:gd name="connsiteX18" fmla="*/ 340682 w 370264"/>
                <a:gd name="connsiteY18" fmla="*/ 57181 h 516449"/>
                <a:gd name="connsiteX19" fmla="*/ 328966 w 370264"/>
                <a:gd name="connsiteY19" fmla="*/ 61574 h 516449"/>
                <a:gd name="connsiteX20" fmla="*/ 333359 w 370264"/>
                <a:gd name="connsiteY20" fmla="*/ 74755 h 516449"/>
                <a:gd name="connsiteX21" fmla="*/ 349468 w 370264"/>
                <a:gd name="connsiteY21" fmla="*/ 86471 h 516449"/>
                <a:gd name="connsiteX22" fmla="*/ 349468 w 370264"/>
                <a:gd name="connsiteY22" fmla="*/ 130406 h 516449"/>
                <a:gd name="connsiteX23" fmla="*/ 368507 w 370264"/>
                <a:gd name="connsiteY23" fmla="*/ 156767 h 516449"/>
                <a:gd name="connsiteX24" fmla="*/ 359720 w 370264"/>
                <a:gd name="connsiteY24" fmla="*/ 172877 h 516449"/>
                <a:gd name="connsiteX25" fmla="*/ 366885 w 370264"/>
                <a:gd name="connsiteY25" fmla="*/ 180041 h 516449"/>
                <a:gd name="connsiteX26" fmla="*/ 366749 w 370264"/>
                <a:gd name="connsiteY26" fmla="*/ 180785 h 516449"/>
                <a:gd name="connsiteX27" fmla="*/ 359720 w 370264"/>
                <a:gd name="connsiteY27" fmla="*/ 242294 h 516449"/>
                <a:gd name="connsiteX28" fmla="*/ 370264 w 370264"/>
                <a:gd name="connsiteY28" fmla="*/ 272170 h 516449"/>
                <a:gd name="connsiteX29" fmla="*/ 364992 w 370264"/>
                <a:gd name="connsiteY29" fmla="*/ 298531 h 516449"/>
                <a:gd name="connsiteX30" fmla="*/ 356205 w 370264"/>
                <a:gd name="connsiteY30" fmla="*/ 312590 h 516449"/>
                <a:gd name="connsiteX31" fmla="*/ 361477 w 370264"/>
                <a:gd name="connsiteY31" fmla="*/ 342466 h 516449"/>
                <a:gd name="connsiteX32" fmla="*/ 342146 w 370264"/>
                <a:gd name="connsiteY32" fmla="*/ 342466 h 516449"/>
                <a:gd name="connsiteX33" fmla="*/ 315785 w 370264"/>
                <a:gd name="connsiteY33" fmla="*/ 365312 h 516449"/>
                <a:gd name="connsiteX34" fmla="*/ 312270 w 370264"/>
                <a:gd name="connsiteY34" fmla="*/ 384644 h 516449"/>
                <a:gd name="connsiteX35" fmla="*/ 331601 w 370264"/>
                <a:gd name="connsiteY35" fmla="*/ 386401 h 516449"/>
                <a:gd name="connsiteX36" fmla="*/ 324572 w 370264"/>
                <a:gd name="connsiteY36" fmla="*/ 407490 h 516449"/>
                <a:gd name="connsiteX37" fmla="*/ 305240 w 370264"/>
                <a:gd name="connsiteY37" fmla="*/ 414520 h 516449"/>
                <a:gd name="connsiteX38" fmla="*/ 299968 w 370264"/>
                <a:gd name="connsiteY38" fmla="*/ 428579 h 516449"/>
                <a:gd name="connsiteX39" fmla="*/ 285909 w 370264"/>
                <a:gd name="connsiteY39" fmla="*/ 432094 h 516449"/>
                <a:gd name="connsiteX40" fmla="*/ 285909 w 370264"/>
                <a:gd name="connsiteY40" fmla="*/ 442638 h 516449"/>
                <a:gd name="connsiteX41" fmla="*/ 296453 w 370264"/>
                <a:gd name="connsiteY41" fmla="*/ 456697 h 516449"/>
                <a:gd name="connsiteX42" fmla="*/ 275364 w 370264"/>
                <a:gd name="connsiteY42" fmla="*/ 476029 h 516449"/>
                <a:gd name="connsiteX43" fmla="*/ 271849 w 370264"/>
                <a:gd name="connsiteY43" fmla="*/ 490088 h 516449"/>
                <a:gd name="connsiteX44" fmla="*/ 259548 w 370264"/>
                <a:gd name="connsiteY44" fmla="*/ 493603 h 516449"/>
                <a:gd name="connsiteX45" fmla="*/ 257790 w 370264"/>
                <a:gd name="connsiteY45" fmla="*/ 507662 h 516449"/>
                <a:gd name="connsiteX46" fmla="*/ 247246 w 370264"/>
                <a:gd name="connsiteY46" fmla="*/ 514692 h 516449"/>
                <a:gd name="connsiteX47" fmla="*/ 215612 w 370264"/>
                <a:gd name="connsiteY47" fmla="*/ 516449 h 516449"/>
                <a:gd name="connsiteX48" fmla="*/ 183979 w 370264"/>
                <a:gd name="connsiteY48" fmla="*/ 486573 h 516449"/>
                <a:gd name="connsiteX49" fmla="*/ 166405 w 370264"/>
                <a:gd name="connsiteY49" fmla="*/ 484816 h 516449"/>
                <a:gd name="connsiteX50" fmla="*/ 150588 w 370264"/>
                <a:gd name="connsiteY50" fmla="*/ 495360 h 516449"/>
                <a:gd name="connsiteX51" fmla="*/ 113683 w 370264"/>
                <a:gd name="connsiteY51" fmla="*/ 477786 h 516449"/>
                <a:gd name="connsiteX52" fmla="*/ 110168 w 370264"/>
                <a:gd name="connsiteY52" fmla="*/ 453183 h 516449"/>
                <a:gd name="connsiteX53" fmla="*/ 89079 w 370264"/>
                <a:gd name="connsiteY53" fmla="*/ 463727 h 516449"/>
                <a:gd name="connsiteX54" fmla="*/ 90836 w 370264"/>
                <a:gd name="connsiteY54" fmla="*/ 474271 h 516449"/>
                <a:gd name="connsiteX55" fmla="*/ 78535 w 370264"/>
                <a:gd name="connsiteY55" fmla="*/ 476029 h 516449"/>
                <a:gd name="connsiteX56" fmla="*/ 48659 w 370264"/>
                <a:gd name="connsiteY56" fmla="*/ 481301 h 516449"/>
                <a:gd name="connsiteX57" fmla="*/ 59203 w 370264"/>
                <a:gd name="connsiteY57" fmla="*/ 453183 h 516449"/>
                <a:gd name="connsiteX58" fmla="*/ 48659 w 370264"/>
                <a:gd name="connsiteY58" fmla="*/ 451425 h 516449"/>
                <a:gd name="connsiteX59" fmla="*/ 32842 w 370264"/>
                <a:gd name="connsiteY59" fmla="*/ 456697 h 516449"/>
                <a:gd name="connsiteX60" fmla="*/ 24055 w 370264"/>
                <a:gd name="connsiteY60" fmla="*/ 449668 h 516449"/>
                <a:gd name="connsiteX61" fmla="*/ 11753 w 370264"/>
                <a:gd name="connsiteY61" fmla="*/ 460212 h 516449"/>
                <a:gd name="connsiteX62" fmla="*/ 1209 w 370264"/>
                <a:gd name="connsiteY62" fmla="*/ 456697 h 516449"/>
                <a:gd name="connsiteX63" fmla="*/ 0 w 370264"/>
                <a:gd name="connsiteY63" fmla="*/ 457906 h 51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0264" h="516449">
                  <a:moveTo>
                    <a:pt x="0" y="185673"/>
                  </a:moveTo>
                  <a:lnTo>
                    <a:pt x="8238" y="184300"/>
                  </a:lnTo>
                  <a:lnTo>
                    <a:pt x="62718" y="193087"/>
                  </a:lnTo>
                  <a:lnTo>
                    <a:pt x="80292" y="168483"/>
                  </a:lnTo>
                  <a:lnTo>
                    <a:pt x="103138" y="154424"/>
                  </a:lnTo>
                  <a:lnTo>
                    <a:pt x="104896" y="133335"/>
                  </a:lnTo>
                  <a:lnTo>
                    <a:pt x="124227" y="108731"/>
                  </a:lnTo>
                  <a:lnTo>
                    <a:pt x="127742" y="82370"/>
                  </a:lnTo>
                  <a:lnTo>
                    <a:pt x="122470" y="66554"/>
                  </a:lnTo>
                  <a:lnTo>
                    <a:pt x="138286" y="41950"/>
                  </a:lnTo>
                  <a:lnTo>
                    <a:pt x="148831" y="31406"/>
                  </a:lnTo>
                  <a:lnTo>
                    <a:pt x="198038" y="13831"/>
                  </a:lnTo>
                  <a:lnTo>
                    <a:pt x="217370" y="13831"/>
                  </a:lnTo>
                  <a:lnTo>
                    <a:pt x="243731" y="5044"/>
                  </a:lnTo>
                  <a:lnTo>
                    <a:pt x="287448" y="0"/>
                  </a:lnTo>
                  <a:lnTo>
                    <a:pt x="302604" y="20568"/>
                  </a:lnTo>
                  <a:lnTo>
                    <a:pt x="331894" y="26426"/>
                  </a:lnTo>
                  <a:lnTo>
                    <a:pt x="340682" y="41071"/>
                  </a:lnTo>
                  <a:lnTo>
                    <a:pt x="340682" y="57181"/>
                  </a:lnTo>
                  <a:lnTo>
                    <a:pt x="328966" y="61574"/>
                  </a:lnTo>
                  <a:lnTo>
                    <a:pt x="333359" y="74755"/>
                  </a:lnTo>
                  <a:lnTo>
                    <a:pt x="349468" y="86471"/>
                  </a:lnTo>
                  <a:lnTo>
                    <a:pt x="349468" y="130406"/>
                  </a:lnTo>
                  <a:lnTo>
                    <a:pt x="368507" y="156767"/>
                  </a:lnTo>
                  <a:lnTo>
                    <a:pt x="359720" y="172877"/>
                  </a:lnTo>
                  <a:lnTo>
                    <a:pt x="366885" y="180041"/>
                  </a:lnTo>
                  <a:cubicBezTo>
                    <a:pt x="366840" y="180289"/>
                    <a:pt x="366794" y="180537"/>
                    <a:pt x="366749" y="180785"/>
                  </a:cubicBezTo>
                  <a:lnTo>
                    <a:pt x="359720" y="242294"/>
                  </a:lnTo>
                  <a:lnTo>
                    <a:pt x="370264" y="272170"/>
                  </a:lnTo>
                  <a:lnTo>
                    <a:pt x="364992" y="298531"/>
                  </a:lnTo>
                  <a:lnTo>
                    <a:pt x="356205" y="312590"/>
                  </a:lnTo>
                  <a:lnTo>
                    <a:pt x="361477" y="342466"/>
                  </a:lnTo>
                  <a:lnTo>
                    <a:pt x="342146" y="342466"/>
                  </a:lnTo>
                  <a:lnTo>
                    <a:pt x="315785" y="365312"/>
                  </a:lnTo>
                  <a:lnTo>
                    <a:pt x="312270" y="384644"/>
                  </a:lnTo>
                  <a:lnTo>
                    <a:pt x="331601" y="386401"/>
                  </a:lnTo>
                  <a:lnTo>
                    <a:pt x="324572" y="407490"/>
                  </a:lnTo>
                  <a:lnTo>
                    <a:pt x="305240" y="414520"/>
                  </a:lnTo>
                  <a:lnTo>
                    <a:pt x="299968" y="428579"/>
                  </a:lnTo>
                  <a:lnTo>
                    <a:pt x="285909" y="432094"/>
                  </a:lnTo>
                  <a:lnTo>
                    <a:pt x="285909" y="442638"/>
                  </a:lnTo>
                  <a:lnTo>
                    <a:pt x="296453" y="456697"/>
                  </a:lnTo>
                  <a:lnTo>
                    <a:pt x="275364" y="476029"/>
                  </a:lnTo>
                  <a:lnTo>
                    <a:pt x="271849" y="490088"/>
                  </a:lnTo>
                  <a:lnTo>
                    <a:pt x="259548" y="493603"/>
                  </a:lnTo>
                  <a:lnTo>
                    <a:pt x="257790" y="507662"/>
                  </a:lnTo>
                  <a:lnTo>
                    <a:pt x="247246" y="514692"/>
                  </a:lnTo>
                  <a:lnTo>
                    <a:pt x="215612" y="516449"/>
                  </a:lnTo>
                  <a:lnTo>
                    <a:pt x="183979" y="486573"/>
                  </a:lnTo>
                  <a:lnTo>
                    <a:pt x="166405" y="484816"/>
                  </a:lnTo>
                  <a:lnTo>
                    <a:pt x="150588" y="495360"/>
                  </a:lnTo>
                  <a:lnTo>
                    <a:pt x="113683" y="477786"/>
                  </a:lnTo>
                  <a:lnTo>
                    <a:pt x="110168" y="453183"/>
                  </a:lnTo>
                  <a:lnTo>
                    <a:pt x="89079" y="463727"/>
                  </a:lnTo>
                  <a:lnTo>
                    <a:pt x="90836" y="474271"/>
                  </a:lnTo>
                  <a:lnTo>
                    <a:pt x="78535" y="476029"/>
                  </a:lnTo>
                  <a:lnTo>
                    <a:pt x="48659" y="481301"/>
                  </a:lnTo>
                  <a:lnTo>
                    <a:pt x="59203" y="453183"/>
                  </a:lnTo>
                  <a:lnTo>
                    <a:pt x="48659" y="451425"/>
                  </a:lnTo>
                  <a:lnTo>
                    <a:pt x="32842" y="456697"/>
                  </a:lnTo>
                  <a:lnTo>
                    <a:pt x="24055" y="449668"/>
                  </a:lnTo>
                  <a:lnTo>
                    <a:pt x="11753" y="460212"/>
                  </a:lnTo>
                  <a:lnTo>
                    <a:pt x="1209" y="456697"/>
                  </a:lnTo>
                  <a:lnTo>
                    <a:pt x="0" y="457906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9373C450-867C-127B-0A95-72E8DFF9E643}"/>
                </a:ext>
              </a:extLst>
            </p:cNvPr>
            <p:cNvSpPr/>
            <p:nvPr/>
          </p:nvSpPr>
          <p:spPr>
            <a:xfrm>
              <a:off x="1449549" y="2320150"/>
              <a:ext cx="888007" cy="941384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03D085D8-61EC-9486-D92F-7D79E00DC890}"/>
                </a:ext>
              </a:extLst>
            </p:cNvPr>
            <p:cNvSpPr/>
            <p:nvPr/>
          </p:nvSpPr>
          <p:spPr>
            <a:xfrm>
              <a:off x="690350" y="2342119"/>
              <a:ext cx="1001722" cy="1219289"/>
            </a:xfrm>
            <a:custGeom>
              <a:avLst/>
              <a:gdLst>
                <a:gd name="connsiteX0" fmla="*/ 270502 w 1001722"/>
                <a:gd name="connsiteY0" fmla="*/ 118792 h 1219289"/>
                <a:gd name="connsiteX1" fmla="*/ 272398 w 1001722"/>
                <a:gd name="connsiteY1" fmla="*/ 124483 h 1219289"/>
                <a:gd name="connsiteX2" fmla="*/ 270502 w 1001722"/>
                <a:gd name="connsiteY2" fmla="*/ 118792 h 1219289"/>
                <a:gd name="connsiteX3" fmla="*/ 837698 w 1001722"/>
                <a:gd name="connsiteY3" fmla="*/ 0 h 1219289"/>
                <a:gd name="connsiteX4" fmla="*/ 845020 w 1001722"/>
                <a:gd name="connsiteY4" fmla="*/ 5858 h 1219289"/>
                <a:gd name="connsiteX5" fmla="*/ 878704 w 1001722"/>
                <a:gd name="connsiteY5" fmla="*/ 8787 h 1219289"/>
                <a:gd name="connsiteX6" fmla="*/ 880168 w 1001722"/>
                <a:gd name="connsiteY6" fmla="*/ 26361 h 1219289"/>
                <a:gd name="connsiteX7" fmla="*/ 886026 w 1001722"/>
                <a:gd name="connsiteY7" fmla="*/ 36613 h 1219289"/>
                <a:gd name="connsiteX8" fmla="*/ 891884 w 1001722"/>
                <a:gd name="connsiteY8" fmla="*/ 90799 h 1219289"/>
                <a:gd name="connsiteX9" fmla="*/ 893349 w 1001722"/>
                <a:gd name="connsiteY9" fmla="*/ 99586 h 1219289"/>
                <a:gd name="connsiteX10" fmla="*/ 896278 w 1001722"/>
                <a:gd name="connsiteY10" fmla="*/ 108373 h 1219289"/>
                <a:gd name="connsiteX11" fmla="*/ 910923 w 1001722"/>
                <a:gd name="connsiteY11" fmla="*/ 108373 h 1219289"/>
                <a:gd name="connsiteX12" fmla="*/ 910923 w 1001722"/>
                <a:gd name="connsiteY12" fmla="*/ 125948 h 1219289"/>
                <a:gd name="connsiteX13" fmla="*/ 940213 w 1001722"/>
                <a:gd name="connsiteY13" fmla="*/ 146451 h 1219289"/>
                <a:gd name="connsiteX14" fmla="*/ 954858 w 1001722"/>
                <a:gd name="connsiteY14" fmla="*/ 143522 h 1219289"/>
                <a:gd name="connsiteX15" fmla="*/ 963645 w 1001722"/>
                <a:gd name="connsiteY15" fmla="*/ 159631 h 1219289"/>
                <a:gd name="connsiteX16" fmla="*/ 957787 w 1001722"/>
                <a:gd name="connsiteY16" fmla="*/ 181599 h 1219289"/>
                <a:gd name="connsiteX17" fmla="*/ 963645 w 1001722"/>
                <a:gd name="connsiteY17" fmla="*/ 196244 h 1219289"/>
                <a:gd name="connsiteX18" fmla="*/ 962180 w 1001722"/>
                <a:gd name="connsiteY18" fmla="*/ 210889 h 1219289"/>
                <a:gd name="connsiteX19" fmla="*/ 947536 w 1001722"/>
                <a:gd name="connsiteY19" fmla="*/ 218211 h 1219289"/>
                <a:gd name="connsiteX20" fmla="*/ 947536 w 1001722"/>
                <a:gd name="connsiteY20" fmla="*/ 226998 h 1219289"/>
                <a:gd name="connsiteX21" fmla="*/ 959252 w 1001722"/>
                <a:gd name="connsiteY21" fmla="*/ 231392 h 1219289"/>
                <a:gd name="connsiteX22" fmla="*/ 963562 w 1001722"/>
                <a:gd name="connsiteY22" fmla="*/ 257254 h 1219289"/>
                <a:gd name="connsiteX23" fmla="*/ 906822 w 1001722"/>
                <a:gd name="connsiteY23" fmla="*/ 274448 h 1219289"/>
                <a:gd name="connsiteX24" fmla="*/ 894520 w 1001722"/>
                <a:gd name="connsiteY24" fmla="*/ 292022 h 1219289"/>
                <a:gd name="connsiteX25" fmla="*/ 873432 w 1001722"/>
                <a:gd name="connsiteY25" fmla="*/ 286750 h 1219289"/>
                <a:gd name="connsiteX26" fmla="*/ 845313 w 1001722"/>
                <a:gd name="connsiteY26" fmla="*/ 297295 h 1219289"/>
                <a:gd name="connsiteX27" fmla="*/ 845313 w 1001722"/>
                <a:gd name="connsiteY27" fmla="*/ 314869 h 1219289"/>
                <a:gd name="connsiteX28" fmla="*/ 841798 w 1001722"/>
                <a:gd name="connsiteY28" fmla="*/ 339472 h 1219289"/>
                <a:gd name="connsiteX29" fmla="*/ 806650 w 1001722"/>
                <a:gd name="connsiteY29" fmla="*/ 346502 h 1219289"/>
                <a:gd name="connsiteX30" fmla="*/ 799620 w 1001722"/>
                <a:gd name="connsiteY30" fmla="*/ 360561 h 1219289"/>
                <a:gd name="connsiteX31" fmla="*/ 778532 w 1001722"/>
                <a:gd name="connsiteY31" fmla="*/ 383407 h 1219289"/>
                <a:gd name="connsiteX32" fmla="*/ 773259 w 1001722"/>
                <a:gd name="connsiteY32" fmla="*/ 397467 h 1219289"/>
                <a:gd name="connsiteX33" fmla="*/ 778532 w 1001722"/>
                <a:gd name="connsiteY33" fmla="*/ 416798 h 1219289"/>
                <a:gd name="connsiteX34" fmla="*/ 762715 w 1001722"/>
                <a:gd name="connsiteY34" fmla="*/ 441402 h 1219289"/>
                <a:gd name="connsiteX35" fmla="*/ 759200 w 1001722"/>
                <a:gd name="connsiteY35" fmla="*/ 524000 h 1219289"/>
                <a:gd name="connsiteX36" fmla="*/ 792591 w 1001722"/>
                <a:gd name="connsiteY36" fmla="*/ 536302 h 1219289"/>
                <a:gd name="connsiteX37" fmla="*/ 804893 w 1001722"/>
                <a:gd name="connsiteY37" fmla="*/ 552118 h 1219289"/>
                <a:gd name="connsiteX38" fmla="*/ 820709 w 1001722"/>
                <a:gd name="connsiteY38" fmla="*/ 553876 h 1219289"/>
                <a:gd name="connsiteX39" fmla="*/ 824224 w 1001722"/>
                <a:gd name="connsiteY39" fmla="*/ 541574 h 1219289"/>
                <a:gd name="connsiteX40" fmla="*/ 850585 w 1001722"/>
                <a:gd name="connsiteY40" fmla="*/ 555633 h 1219289"/>
                <a:gd name="connsiteX41" fmla="*/ 878704 w 1001722"/>
                <a:gd name="connsiteY41" fmla="*/ 538059 h 1219289"/>
                <a:gd name="connsiteX42" fmla="*/ 920881 w 1001722"/>
                <a:gd name="connsiteY42" fmla="*/ 539817 h 1219289"/>
                <a:gd name="connsiteX43" fmla="*/ 933183 w 1001722"/>
                <a:gd name="connsiteY43" fmla="*/ 557391 h 1219289"/>
                <a:gd name="connsiteX44" fmla="*/ 936698 w 1001722"/>
                <a:gd name="connsiteY44" fmla="*/ 606598 h 1219289"/>
                <a:gd name="connsiteX45" fmla="*/ 936698 w 1001722"/>
                <a:gd name="connsiteY45" fmla="*/ 643503 h 1219289"/>
                <a:gd name="connsiteX46" fmla="*/ 927911 w 1001722"/>
                <a:gd name="connsiteY46" fmla="*/ 654048 h 1219289"/>
                <a:gd name="connsiteX47" fmla="*/ 899793 w 1001722"/>
                <a:gd name="connsiteY47" fmla="*/ 668107 h 1219289"/>
                <a:gd name="connsiteX48" fmla="*/ 903307 w 1001722"/>
                <a:gd name="connsiteY48" fmla="*/ 692711 h 1219289"/>
                <a:gd name="connsiteX49" fmla="*/ 920881 w 1001722"/>
                <a:gd name="connsiteY49" fmla="*/ 710285 h 1219289"/>
                <a:gd name="connsiteX50" fmla="*/ 920881 w 1001722"/>
                <a:gd name="connsiteY50" fmla="*/ 717314 h 1219289"/>
                <a:gd name="connsiteX51" fmla="*/ 919124 w 1001722"/>
                <a:gd name="connsiteY51" fmla="*/ 734889 h 1219289"/>
                <a:gd name="connsiteX52" fmla="*/ 922639 w 1001722"/>
                <a:gd name="connsiteY52" fmla="*/ 754220 h 1219289"/>
                <a:gd name="connsiteX53" fmla="*/ 891006 w 1001722"/>
                <a:gd name="connsiteY53" fmla="*/ 761250 h 1219289"/>
                <a:gd name="connsiteX54" fmla="*/ 898035 w 1001722"/>
                <a:gd name="connsiteY54" fmla="*/ 787611 h 1219289"/>
                <a:gd name="connsiteX55" fmla="*/ 926154 w 1001722"/>
                <a:gd name="connsiteY55" fmla="*/ 789368 h 1219289"/>
                <a:gd name="connsiteX56" fmla="*/ 934941 w 1001722"/>
                <a:gd name="connsiteY56" fmla="*/ 812214 h 1219289"/>
                <a:gd name="connsiteX57" fmla="*/ 922639 w 1001722"/>
                <a:gd name="connsiteY57" fmla="*/ 828031 h 1219289"/>
                <a:gd name="connsiteX58" fmla="*/ 929669 w 1001722"/>
                <a:gd name="connsiteY58" fmla="*/ 852635 h 1219289"/>
                <a:gd name="connsiteX59" fmla="*/ 926154 w 1001722"/>
                <a:gd name="connsiteY59" fmla="*/ 880753 h 1219289"/>
                <a:gd name="connsiteX60" fmla="*/ 977558 w 1001722"/>
                <a:gd name="connsiteY60" fmla="*/ 918449 h 1219289"/>
                <a:gd name="connsiteX61" fmla="*/ 977558 w 1001722"/>
                <a:gd name="connsiteY61" fmla="*/ 936551 h 1219289"/>
                <a:gd name="connsiteX62" fmla="*/ 990739 w 1001722"/>
                <a:gd name="connsiteY62" fmla="*/ 947535 h 1219289"/>
                <a:gd name="connsiteX63" fmla="*/ 1001722 w 1001722"/>
                <a:gd name="connsiteY63" fmla="*/ 956322 h 1219289"/>
                <a:gd name="connsiteX64" fmla="*/ 990739 w 1001722"/>
                <a:gd name="connsiteY64" fmla="*/ 987076 h 1219289"/>
                <a:gd name="connsiteX65" fmla="*/ 964378 w 1001722"/>
                <a:gd name="connsiteY65" fmla="*/ 987076 h 1219289"/>
                <a:gd name="connsiteX66" fmla="*/ 957787 w 1001722"/>
                <a:gd name="connsiteY66" fmla="*/ 995863 h 1219289"/>
                <a:gd name="connsiteX67" fmla="*/ 955591 w 1001722"/>
                <a:gd name="connsiteY67" fmla="*/ 1015634 h 1219289"/>
                <a:gd name="connsiteX68" fmla="*/ 907261 w 1001722"/>
                <a:gd name="connsiteY68" fmla="*/ 1015634 h 1219289"/>
                <a:gd name="connsiteX69" fmla="*/ 907261 w 1001722"/>
                <a:gd name="connsiteY69" fmla="*/ 987076 h 1219289"/>
                <a:gd name="connsiteX70" fmla="*/ 896278 w 1001722"/>
                <a:gd name="connsiteY70" fmla="*/ 976092 h 1219289"/>
                <a:gd name="connsiteX71" fmla="*/ 883098 w 1001722"/>
                <a:gd name="connsiteY71" fmla="*/ 980486 h 1219289"/>
                <a:gd name="connsiteX72" fmla="*/ 869917 w 1001722"/>
                <a:gd name="connsiteY72" fmla="*/ 976092 h 1219289"/>
                <a:gd name="connsiteX73" fmla="*/ 834769 w 1001722"/>
                <a:gd name="connsiteY73" fmla="*/ 978289 h 1219289"/>
                <a:gd name="connsiteX74" fmla="*/ 828178 w 1001722"/>
                <a:gd name="connsiteY74" fmla="*/ 984879 h 1219289"/>
                <a:gd name="connsiteX75" fmla="*/ 823785 w 1001722"/>
                <a:gd name="connsiteY75" fmla="*/ 993666 h 1219289"/>
                <a:gd name="connsiteX76" fmla="*/ 804013 w 1001722"/>
                <a:gd name="connsiteY76" fmla="*/ 995863 h 1219289"/>
                <a:gd name="connsiteX77" fmla="*/ 790833 w 1001722"/>
                <a:gd name="connsiteY77" fmla="*/ 984879 h 1219289"/>
                <a:gd name="connsiteX78" fmla="*/ 790833 w 1001722"/>
                <a:gd name="connsiteY78" fmla="*/ 969502 h 1219289"/>
                <a:gd name="connsiteX79" fmla="*/ 788637 w 1001722"/>
                <a:gd name="connsiteY79" fmla="*/ 954125 h 1219289"/>
                <a:gd name="connsiteX80" fmla="*/ 775456 w 1001722"/>
                <a:gd name="connsiteY80" fmla="*/ 943141 h 1219289"/>
                <a:gd name="connsiteX81" fmla="*/ 735915 w 1001722"/>
                <a:gd name="connsiteY81" fmla="*/ 934354 h 1219289"/>
                <a:gd name="connsiteX82" fmla="*/ 676602 w 1001722"/>
                <a:gd name="connsiteY82" fmla="*/ 1028814 h 1219289"/>
                <a:gd name="connsiteX83" fmla="*/ 661224 w 1001722"/>
                <a:gd name="connsiteY83" fmla="*/ 1006847 h 1219289"/>
                <a:gd name="connsiteX84" fmla="*/ 643650 w 1001722"/>
                <a:gd name="connsiteY84" fmla="*/ 1006847 h 1219289"/>
                <a:gd name="connsiteX85" fmla="*/ 626076 w 1001722"/>
                <a:gd name="connsiteY85" fmla="*/ 1055175 h 1219289"/>
                <a:gd name="connsiteX86" fmla="*/ 619487 w 1001722"/>
                <a:gd name="connsiteY86" fmla="*/ 1063963 h 1219289"/>
                <a:gd name="connsiteX87" fmla="*/ 606306 w 1001722"/>
                <a:gd name="connsiteY87" fmla="*/ 1085931 h 1219289"/>
                <a:gd name="connsiteX88" fmla="*/ 608502 w 1001722"/>
                <a:gd name="connsiteY88" fmla="*/ 1094718 h 1219289"/>
                <a:gd name="connsiteX89" fmla="*/ 639257 w 1001722"/>
                <a:gd name="connsiteY89" fmla="*/ 1118882 h 1219289"/>
                <a:gd name="connsiteX90" fmla="*/ 604109 w 1001722"/>
                <a:gd name="connsiteY90" fmla="*/ 1154030 h 1219289"/>
                <a:gd name="connsiteX91" fmla="*/ 615093 w 1001722"/>
                <a:gd name="connsiteY91" fmla="*/ 1162817 h 1219289"/>
                <a:gd name="connsiteX92" fmla="*/ 615093 w 1001722"/>
                <a:gd name="connsiteY92" fmla="*/ 1189178 h 1219289"/>
                <a:gd name="connsiteX93" fmla="*/ 630470 w 1001722"/>
                <a:gd name="connsiteY93" fmla="*/ 1217736 h 1219289"/>
                <a:gd name="connsiteX94" fmla="*/ 629361 w 1001722"/>
                <a:gd name="connsiteY94" fmla="*/ 1219289 h 1219289"/>
                <a:gd name="connsiteX95" fmla="*/ 146976 w 1001722"/>
                <a:gd name="connsiteY95" fmla="*/ 1219289 h 1219289"/>
                <a:gd name="connsiteX96" fmla="*/ 153773 w 1001722"/>
                <a:gd name="connsiteY96" fmla="*/ 1213342 h 1219289"/>
                <a:gd name="connsiteX97" fmla="*/ 142789 w 1001722"/>
                <a:gd name="connsiteY97" fmla="*/ 1189178 h 1219289"/>
                <a:gd name="connsiteX98" fmla="*/ 120822 w 1001722"/>
                <a:gd name="connsiteY98" fmla="*/ 1184784 h 1219289"/>
                <a:gd name="connsiteX99" fmla="*/ 114232 w 1001722"/>
                <a:gd name="connsiteY99" fmla="*/ 1154030 h 1219289"/>
                <a:gd name="connsiteX100" fmla="*/ 105445 w 1001722"/>
                <a:gd name="connsiteY100" fmla="*/ 1136456 h 1219289"/>
                <a:gd name="connsiteX101" fmla="*/ 103248 w 1001722"/>
                <a:gd name="connsiteY101" fmla="*/ 1123275 h 1219289"/>
                <a:gd name="connsiteX102" fmla="*/ 94461 w 1001722"/>
                <a:gd name="connsiteY102" fmla="*/ 1114488 h 1219289"/>
                <a:gd name="connsiteX103" fmla="*/ 81280 w 1001722"/>
                <a:gd name="connsiteY103" fmla="*/ 1118882 h 1219289"/>
                <a:gd name="connsiteX104" fmla="*/ 72493 w 1001722"/>
                <a:gd name="connsiteY104" fmla="*/ 1101308 h 1219289"/>
                <a:gd name="connsiteX105" fmla="*/ 50526 w 1001722"/>
                <a:gd name="connsiteY105" fmla="*/ 1101308 h 1219289"/>
                <a:gd name="connsiteX106" fmla="*/ 48328 w 1001722"/>
                <a:gd name="connsiteY106" fmla="*/ 1081537 h 1219289"/>
                <a:gd name="connsiteX107" fmla="*/ 17574 w 1001722"/>
                <a:gd name="connsiteY107" fmla="*/ 1081537 h 1219289"/>
                <a:gd name="connsiteX108" fmla="*/ 0 w 1001722"/>
                <a:gd name="connsiteY108" fmla="*/ 1068357 h 1219289"/>
                <a:gd name="connsiteX109" fmla="*/ 8787 w 1001722"/>
                <a:gd name="connsiteY109" fmla="*/ 1041995 h 1219289"/>
                <a:gd name="connsiteX110" fmla="*/ 26361 w 1001722"/>
                <a:gd name="connsiteY110" fmla="*/ 1041995 h 1219289"/>
                <a:gd name="connsiteX111" fmla="*/ 35148 w 1001722"/>
                <a:gd name="connsiteY111" fmla="*/ 1035405 h 1219289"/>
                <a:gd name="connsiteX112" fmla="*/ 32952 w 1001722"/>
                <a:gd name="connsiteY112" fmla="*/ 1009044 h 1219289"/>
                <a:gd name="connsiteX113" fmla="*/ 48328 w 1001722"/>
                <a:gd name="connsiteY113" fmla="*/ 993666 h 1219289"/>
                <a:gd name="connsiteX114" fmla="*/ 74690 w 1001722"/>
                <a:gd name="connsiteY114" fmla="*/ 991470 h 1219289"/>
                <a:gd name="connsiteX115" fmla="*/ 96658 w 1001722"/>
                <a:gd name="connsiteY115" fmla="*/ 1000257 h 1219289"/>
                <a:gd name="connsiteX116" fmla="*/ 109839 w 1001722"/>
                <a:gd name="connsiteY116" fmla="*/ 998060 h 1219289"/>
                <a:gd name="connsiteX117" fmla="*/ 112035 w 1001722"/>
                <a:gd name="connsiteY117" fmla="*/ 976092 h 1219289"/>
                <a:gd name="connsiteX118" fmla="*/ 125215 w 1001722"/>
                <a:gd name="connsiteY118" fmla="*/ 960715 h 1219289"/>
                <a:gd name="connsiteX119" fmla="*/ 136199 w 1001722"/>
                <a:gd name="connsiteY119" fmla="*/ 960715 h 1219289"/>
                <a:gd name="connsiteX120" fmla="*/ 155970 w 1001722"/>
                <a:gd name="connsiteY120" fmla="*/ 914583 h 1219289"/>
                <a:gd name="connsiteX121" fmla="*/ 188921 w 1001722"/>
                <a:gd name="connsiteY121" fmla="*/ 897009 h 1219289"/>
                <a:gd name="connsiteX122" fmla="*/ 188921 w 1001722"/>
                <a:gd name="connsiteY122" fmla="*/ 877238 h 1219289"/>
                <a:gd name="connsiteX123" fmla="*/ 204298 w 1001722"/>
                <a:gd name="connsiteY123" fmla="*/ 844287 h 1219289"/>
                <a:gd name="connsiteX124" fmla="*/ 182331 w 1001722"/>
                <a:gd name="connsiteY124" fmla="*/ 837697 h 1219289"/>
                <a:gd name="connsiteX125" fmla="*/ 162561 w 1001722"/>
                <a:gd name="connsiteY125" fmla="*/ 811336 h 1219289"/>
                <a:gd name="connsiteX126" fmla="*/ 164757 w 1001722"/>
                <a:gd name="connsiteY126" fmla="*/ 798155 h 1219289"/>
                <a:gd name="connsiteX127" fmla="*/ 160363 w 1001722"/>
                <a:gd name="connsiteY127" fmla="*/ 782778 h 1219289"/>
                <a:gd name="connsiteX128" fmla="*/ 171347 w 1001722"/>
                <a:gd name="connsiteY128" fmla="*/ 767401 h 1219289"/>
                <a:gd name="connsiteX129" fmla="*/ 188921 w 1001722"/>
                <a:gd name="connsiteY129" fmla="*/ 769598 h 1219289"/>
                <a:gd name="connsiteX130" fmla="*/ 188921 w 1001722"/>
                <a:gd name="connsiteY130" fmla="*/ 741039 h 1219289"/>
                <a:gd name="connsiteX131" fmla="*/ 175741 w 1001722"/>
                <a:gd name="connsiteY131" fmla="*/ 736646 h 1219289"/>
                <a:gd name="connsiteX132" fmla="*/ 177937 w 1001722"/>
                <a:gd name="connsiteY132" fmla="*/ 716875 h 1219289"/>
                <a:gd name="connsiteX133" fmla="*/ 228463 w 1001722"/>
                <a:gd name="connsiteY133" fmla="*/ 648776 h 1219289"/>
                <a:gd name="connsiteX134" fmla="*/ 230660 w 1001722"/>
                <a:gd name="connsiteY134" fmla="*/ 618021 h 1219289"/>
                <a:gd name="connsiteX135" fmla="*/ 210889 w 1001722"/>
                <a:gd name="connsiteY135" fmla="*/ 600447 h 1219289"/>
                <a:gd name="connsiteX136" fmla="*/ 208692 w 1001722"/>
                <a:gd name="connsiteY136" fmla="*/ 587266 h 1219289"/>
                <a:gd name="connsiteX137" fmla="*/ 186724 w 1001722"/>
                <a:gd name="connsiteY137" fmla="*/ 580676 h 1219289"/>
                <a:gd name="connsiteX138" fmla="*/ 183239 w 1001722"/>
                <a:gd name="connsiteY138" fmla="*/ 564590 h 1219289"/>
                <a:gd name="connsiteX139" fmla="*/ 186285 w 1001722"/>
                <a:gd name="connsiteY139" fmla="*/ 564420 h 1219289"/>
                <a:gd name="connsiteX140" fmla="*/ 196830 w 1001722"/>
                <a:gd name="connsiteY140" fmla="*/ 557391 h 1219289"/>
                <a:gd name="connsiteX141" fmla="*/ 198587 w 1001722"/>
                <a:gd name="connsiteY141" fmla="*/ 543331 h 1219289"/>
                <a:gd name="connsiteX142" fmla="*/ 210889 w 1001722"/>
                <a:gd name="connsiteY142" fmla="*/ 539817 h 1219289"/>
                <a:gd name="connsiteX143" fmla="*/ 214404 w 1001722"/>
                <a:gd name="connsiteY143" fmla="*/ 525757 h 1219289"/>
                <a:gd name="connsiteX144" fmla="*/ 235493 w 1001722"/>
                <a:gd name="connsiteY144" fmla="*/ 506426 h 1219289"/>
                <a:gd name="connsiteX145" fmla="*/ 224948 w 1001722"/>
                <a:gd name="connsiteY145" fmla="*/ 492367 h 1219289"/>
                <a:gd name="connsiteX146" fmla="*/ 224948 w 1001722"/>
                <a:gd name="connsiteY146" fmla="*/ 481822 h 1219289"/>
                <a:gd name="connsiteX147" fmla="*/ 239007 w 1001722"/>
                <a:gd name="connsiteY147" fmla="*/ 478307 h 1219289"/>
                <a:gd name="connsiteX148" fmla="*/ 244280 w 1001722"/>
                <a:gd name="connsiteY148" fmla="*/ 464248 h 1219289"/>
                <a:gd name="connsiteX149" fmla="*/ 263611 w 1001722"/>
                <a:gd name="connsiteY149" fmla="*/ 457218 h 1219289"/>
                <a:gd name="connsiteX150" fmla="*/ 270641 w 1001722"/>
                <a:gd name="connsiteY150" fmla="*/ 436130 h 1219289"/>
                <a:gd name="connsiteX151" fmla="*/ 251309 w 1001722"/>
                <a:gd name="connsiteY151" fmla="*/ 434372 h 1219289"/>
                <a:gd name="connsiteX152" fmla="*/ 254824 w 1001722"/>
                <a:gd name="connsiteY152" fmla="*/ 415041 h 1219289"/>
                <a:gd name="connsiteX153" fmla="*/ 281185 w 1001722"/>
                <a:gd name="connsiteY153" fmla="*/ 392194 h 1219289"/>
                <a:gd name="connsiteX154" fmla="*/ 300517 w 1001722"/>
                <a:gd name="connsiteY154" fmla="*/ 392194 h 1219289"/>
                <a:gd name="connsiteX155" fmla="*/ 295245 w 1001722"/>
                <a:gd name="connsiteY155" fmla="*/ 362319 h 1219289"/>
                <a:gd name="connsiteX156" fmla="*/ 304032 w 1001722"/>
                <a:gd name="connsiteY156" fmla="*/ 348259 h 1219289"/>
                <a:gd name="connsiteX157" fmla="*/ 309304 w 1001722"/>
                <a:gd name="connsiteY157" fmla="*/ 321898 h 1219289"/>
                <a:gd name="connsiteX158" fmla="*/ 298759 w 1001722"/>
                <a:gd name="connsiteY158" fmla="*/ 292022 h 1219289"/>
                <a:gd name="connsiteX159" fmla="*/ 305789 w 1001722"/>
                <a:gd name="connsiteY159" fmla="*/ 230513 h 1219289"/>
                <a:gd name="connsiteX160" fmla="*/ 305925 w 1001722"/>
                <a:gd name="connsiteY160" fmla="*/ 229770 h 1219289"/>
                <a:gd name="connsiteX161" fmla="*/ 310475 w 1001722"/>
                <a:gd name="connsiteY161" fmla="*/ 234321 h 1219289"/>
                <a:gd name="connsiteX162" fmla="*/ 329513 w 1001722"/>
                <a:gd name="connsiteY162" fmla="*/ 224069 h 1219289"/>
                <a:gd name="connsiteX163" fmla="*/ 332443 w 1001722"/>
                <a:gd name="connsiteY163" fmla="*/ 216747 h 1219289"/>
                <a:gd name="connsiteX164" fmla="*/ 341230 w 1001722"/>
                <a:gd name="connsiteY164" fmla="*/ 207960 h 1219289"/>
                <a:gd name="connsiteX165" fmla="*/ 373450 w 1001722"/>
                <a:gd name="connsiteY165" fmla="*/ 164025 h 1219289"/>
                <a:gd name="connsiteX166" fmla="*/ 385166 w 1001722"/>
                <a:gd name="connsiteY166" fmla="*/ 149380 h 1219289"/>
                <a:gd name="connsiteX167" fmla="*/ 385166 w 1001722"/>
                <a:gd name="connsiteY167" fmla="*/ 136199 h 1219289"/>
                <a:gd name="connsiteX168" fmla="*/ 377843 w 1001722"/>
                <a:gd name="connsiteY168" fmla="*/ 125948 h 1219289"/>
                <a:gd name="connsiteX169" fmla="*/ 382236 w 1001722"/>
                <a:gd name="connsiteY169" fmla="*/ 103980 h 1219289"/>
                <a:gd name="connsiteX170" fmla="*/ 398346 w 1001722"/>
                <a:gd name="connsiteY170" fmla="*/ 108373 h 1219289"/>
                <a:gd name="connsiteX171" fmla="*/ 412991 w 1001722"/>
                <a:gd name="connsiteY171" fmla="*/ 98122 h 1219289"/>
                <a:gd name="connsiteX172" fmla="*/ 448139 w 1001722"/>
                <a:gd name="connsiteY172" fmla="*/ 112767 h 1219289"/>
                <a:gd name="connsiteX173" fmla="*/ 458390 w 1001722"/>
                <a:gd name="connsiteY173" fmla="*/ 103980 h 1219289"/>
                <a:gd name="connsiteX174" fmla="*/ 471571 w 1001722"/>
                <a:gd name="connsiteY174" fmla="*/ 105444 h 1219289"/>
                <a:gd name="connsiteX175" fmla="*/ 473036 w 1001722"/>
                <a:gd name="connsiteY175" fmla="*/ 114231 h 1219289"/>
                <a:gd name="connsiteX176" fmla="*/ 480358 w 1001722"/>
                <a:gd name="connsiteY176" fmla="*/ 114231 h 1219289"/>
                <a:gd name="connsiteX177" fmla="*/ 486216 w 1001722"/>
                <a:gd name="connsiteY177" fmla="*/ 123019 h 1219289"/>
                <a:gd name="connsiteX178" fmla="*/ 493538 w 1001722"/>
                <a:gd name="connsiteY178" fmla="*/ 123019 h 1219289"/>
                <a:gd name="connsiteX179" fmla="*/ 495003 w 1001722"/>
                <a:gd name="connsiteY179" fmla="*/ 139128 h 1219289"/>
                <a:gd name="connsiteX180" fmla="*/ 486216 w 1001722"/>
                <a:gd name="connsiteY180" fmla="*/ 155238 h 1219289"/>
                <a:gd name="connsiteX181" fmla="*/ 487680 w 1001722"/>
                <a:gd name="connsiteY181" fmla="*/ 164025 h 1219289"/>
                <a:gd name="connsiteX182" fmla="*/ 477429 w 1001722"/>
                <a:gd name="connsiteY182" fmla="*/ 180134 h 1219289"/>
                <a:gd name="connsiteX183" fmla="*/ 519900 w 1001722"/>
                <a:gd name="connsiteY183" fmla="*/ 199173 h 1219289"/>
                <a:gd name="connsiteX184" fmla="*/ 530151 w 1001722"/>
                <a:gd name="connsiteY184" fmla="*/ 196244 h 1219289"/>
                <a:gd name="connsiteX185" fmla="*/ 530151 w 1001722"/>
                <a:gd name="connsiteY185" fmla="*/ 184528 h 1219289"/>
                <a:gd name="connsiteX186" fmla="*/ 549190 w 1001722"/>
                <a:gd name="connsiteY186" fmla="*/ 161096 h 1219289"/>
                <a:gd name="connsiteX187" fmla="*/ 563834 w 1001722"/>
                <a:gd name="connsiteY187" fmla="*/ 161096 h 1219289"/>
                <a:gd name="connsiteX188" fmla="*/ 584339 w 1001722"/>
                <a:gd name="connsiteY188" fmla="*/ 164025 h 1219289"/>
                <a:gd name="connsiteX189" fmla="*/ 609235 w 1001722"/>
                <a:gd name="connsiteY189" fmla="*/ 159631 h 1219289"/>
                <a:gd name="connsiteX190" fmla="*/ 623880 w 1001722"/>
                <a:gd name="connsiteY190" fmla="*/ 146451 h 1219289"/>
                <a:gd name="connsiteX191" fmla="*/ 644383 w 1001722"/>
                <a:gd name="connsiteY191" fmla="*/ 147915 h 1219289"/>
                <a:gd name="connsiteX192" fmla="*/ 651705 w 1001722"/>
                <a:gd name="connsiteY192" fmla="*/ 142057 h 1219289"/>
                <a:gd name="connsiteX193" fmla="*/ 667815 w 1001722"/>
                <a:gd name="connsiteY193" fmla="*/ 152309 h 1219289"/>
                <a:gd name="connsiteX194" fmla="*/ 672209 w 1001722"/>
                <a:gd name="connsiteY194" fmla="*/ 168418 h 1219289"/>
                <a:gd name="connsiteX195" fmla="*/ 686853 w 1001722"/>
                <a:gd name="connsiteY195" fmla="*/ 156702 h 1219289"/>
                <a:gd name="connsiteX196" fmla="*/ 682460 w 1001722"/>
                <a:gd name="connsiteY196" fmla="*/ 143522 h 1219289"/>
                <a:gd name="connsiteX197" fmla="*/ 686853 w 1001722"/>
                <a:gd name="connsiteY197" fmla="*/ 134735 h 1219289"/>
                <a:gd name="connsiteX198" fmla="*/ 682460 w 1001722"/>
                <a:gd name="connsiteY198" fmla="*/ 112767 h 1219289"/>
                <a:gd name="connsiteX199" fmla="*/ 698569 w 1001722"/>
                <a:gd name="connsiteY199" fmla="*/ 96657 h 1219289"/>
                <a:gd name="connsiteX200" fmla="*/ 708821 w 1001722"/>
                <a:gd name="connsiteY200" fmla="*/ 92264 h 1219289"/>
                <a:gd name="connsiteX201" fmla="*/ 736647 w 1001722"/>
                <a:gd name="connsiteY201" fmla="*/ 77619 h 1219289"/>
                <a:gd name="connsiteX202" fmla="*/ 739575 w 1001722"/>
                <a:gd name="connsiteY202" fmla="*/ 51258 h 1219289"/>
                <a:gd name="connsiteX203" fmla="*/ 749827 w 1001722"/>
                <a:gd name="connsiteY203" fmla="*/ 30755 h 1219289"/>
                <a:gd name="connsiteX0" fmla="*/ 837698 w 1001722"/>
                <a:gd name="connsiteY0" fmla="*/ 0 h 1219289"/>
                <a:gd name="connsiteX1" fmla="*/ 845020 w 1001722"/>
                <a:gd name="connsiteY1" fmla="*/ 5858 h 1219289"/>
                <a:gd name="connsiteX2" fmla="*/ 878704 w 1001722"/>
                <a:gd name="connsiteY2" fmla="*/ 8787 h 1219289"/>
                <a:gd name="connsiteX3" fmla="*/ 880168 w 1001722"/>
                <a:gd name="connsiteY3" fmla="*/ 26361 h 1219289"/>
                <a:gd name="connsiteX4" fmla="*/ 886026 w 1001722"/>
                <a:gd name="connsiteY4" fmla="*/ 36613 h 1219289"/>
                <a:gd name="connsiteX5" fmla="*/ 891884 w 1001722"/>
                <a:gd name="connsiteY5" fmla="*/ 90799 h 1219289"/>
                <a:gd name="connsiteX6" fmla="*/ 893349 w 1001722"/>
                <a:gd name="connsiteY6" fmla="*/ 99586 h 1219289"/>
                <a:gd name="connsiteX7" fmla="*/ 896278 w 1001722"/>
                <a:gd name="connsiteY7" fmla="*/ 108373 h 1219289"/>
                <a:gd name="connsiteX8" fmla="*/ 910923 w 1001722"/>
                <a:gd name="connsiteY8" fmla="*/ 108373 h 1219289"/>
                <a:gd name="connsiteX9" fmla="*/ 910923 w 1001722"/>
                <a:gd name="connsiteY9" fmla="*/ 125948 h 1219289"/>
                <a:gd name="connsiteX10" fmla="*/ 940213 w 1001722"/>
                <a:gd name="connsiteY10" fmla="*/ 146451 h 1219289"/>
                <a:gd name="connsiteX11" fmla="*/ 954858 w 1001722"/>
                <a:gd name="connsiteY11" fmla="*/ 143522 h 1219289"/>
                <a:gd name="connsiteX12" fmla="*/ 963645 w 1001722"/>
                <a:gd name="connsiteY12" fmla="*/ 159631 h 1219289"/>
                <a:gd name="connsiteX13" fmla="*/ 957787 w 1001722"/>
                <a:gd name="connsiteY13" fmla="*/ 181599 h 1219289"/>
                <a:gd name="connsiteX14" fmla="*/ 963645 w 1001722"/>
                <a:gd name="connsiteY14" fmla="*/ 196244 h 1219289"/>
                <a:gd name="connsiteX15" fmla="*/ 962180 w 1001722"/>
                <a:gd name="connsiteY15" fmla="*/ 210889 h 1219289"/>
                <a:gd name="connsiteX16" fmla="*/ 947536 w 1001722"/>
                <a:gd name="connsiteY16" fmla="*/ 218211 h 1219289"/>
                <a:gd name="connsiteX17" fmla="*/ 947536 w 1001722"/>
                <a:gd name="connsiteY17" fmla="*/ 226998 h 1219289"/>
                <a:gd name="connsiteX18" fmla="*/ 959252 w 1001722"/>
                <a:gd name="connsiteY18" fmla="*/ 231392 h 1219289"/>
                <a:gd name="connsiteX19" fmla="*/ 963562 w 1001722"/>
                <a:gd name="connsiteY19" fmla="*/ 257254 h 1219289"/>
                <a:gd name="connsiteX20" fmla="*/ 906822 w 1001722"/>
                <a:gd name="connsiteY20" fmla="*/ 274448 h 1219289"/>
                <a:gd name="connsiteX21" fmla="*/ 894520 w 1001722"/>
                <a:gd name="connsiteY21" fmla="*/ 292022 h 1219289"/>
                <a:gd name="connsiteX22" fmla="*/ 873432 w 1001722"/>
                <a:gd name="connsiteY22" fmla="*/ 286750 h 1219289"/>
                <a:gd name="connsiteX23" fmla="*/ 845313 w 1001722"/>
                <a:gd name="connsiteY23" fmla="*/ 297295 h 1219289"/>
                <a:gd name="connsiteX24" fmla="*/ 845313 w 1001722"/>
                <a:gd name="connsiteY24" fmla="*/ 314869 h 1219289"/>
                <a:gd name="connsiteX25" fmla="*/ 841798 w 1001722"/>
                <a:gd name="connsiteY25" fmla="*/ 339472 h 1219289"/>
                <a:gd name="connsiteX26" fmla="*/ 806650 w 1001722"/>
                <a:gd name="connsiteY26" fmla="*/ 346502 h 1219289"/>
                <a:gd name="connsiteX27" fmla="*/ 799620 w 1001722"/>
                <a:gd name="connsiteY27" fmla="*/ 360561 h 1219289"/>
                <a:gd name="connsiteX28" fmla="*/ 778532 w 1001722"/>
                <a:gd name="connsiteY28" fmla="*/ 383407 h 1219289"/>
                <a:gd name="connsiteX29" fmla="*/ 773259 w 1001722"/>
                <a:gd name="connsiteY29" fmla="*/ 397467 h 1219289"/>
                <a:gd name="connsiteX30" fmla="*/ 778532 w 1001722"/>
                <a:gd name="connsiteY30" fmla="*/ 416798 h 1219289"/>
                <a:gd name="connsiteX31" fmla="*/ 762715 w 1001722"/>
                <a:gd name="connsiteY31" fmla="*/ 441402 h 1219289"/>
                <a:gd name="connsiteX32" fmla="*/ 759200 w 1001722"/>
                <a:gd name="connsiteY32" fmla="*/ 524000 h 1219289"/>
                <a:gd name="connsiteX33" fmla="*/ 792591 w 1001722"/>
                <a:gd name="connsiteY33" fmla="*/ 536302 h 1219289"/>
                <a:gd name="connsiteX34" fmla="*/ 804893 w 1001722"/>
                <a:gd name="connsiteY34" fmla="*/ 552118 h 1219289"/>
                <a:gd name="connsiteX35" fmla="*/ 820709 w 1001722"/>
                <a:gd name="connsiteY35" fmla="*/ 553876 h 1219289"/>
                <a:gd name="connsiteX36" fmla="*/ 824224 w 1001722"/>
                <a:gd name="connsiteY36" fmla="*/ 541574 h 1219289"/>
                <a:gd name="connsiteX37" fmla="*/ 850585 w 1001722"/>
                <a:gd name="connsiteY37" fmla="*/ 555633 h 1219289"/>
                <a:gd name="connsiteX38" fmla="*/ 878704 w 1001722"/>
                <a:gd name="connsiteY38" fmla="*/ 538059 h 1219289"/>
                <a:gd name="connsiteX39" fmla="*/ 920881 w 1001722"/>
                <a:gd name="connsiteY39" fmla="*/ 539817 h 1219289"/>
                <a:gd name="connsiteX40" fmla="*/ 933183 w 1001722"/>
                <a:gd name="connsiteY40" fmla="*/ 557391 h 1219289"/>
                <a:gd name="connsiteX41" fmla="*/ 936698 w 1001722"/>
                <a:gd name="connsiteY41" fmla="*/ 606598 h 1219289"/>
                <a:gd name="connsiteX42" fmla="*/ 936698 w 1001722"/>
                <a:gd name="connsiteY42" fmla="*/ 643503 h 1219289"/>
                <a:gd name="connsiteX43" fmla="*/ 927911 w 1001722"/>
                <a:gd name="connsiteY43" fmla="*/ 654048 h 1219289"/>
                <a:gd name="connsiteX44" fmla="*/ 899793 w 1001722"/>
                <a:gd name="connsiteY44" fmla="*/ 668107 h 1219289"/>
                <a:gd name="connsiteX45" fmla="*/ 903307 w 1001722"/>
                <a:gd name="connsiteY45" fmla="*/ 692711 h 1219289"/>
                <a:gd name="connsiteX46" fmla="*/ 920881 w 1001722"/>
                <a:gd name="connsiteY46" fmla="*/ 710285 h 1219289"/>
                <a:gd name="connsiteX47" fmla="*/ 920881 w 1001722"/>
                <a:gd name="connsiteY47" fmla="*/ 717314 h 1219289"/>
                <a:gd name="connsiteX48" fmla="*/ 919124 w 1001722"/>
                <a:gd name="connsiteY48" fmla="*/ 734889 h 1219289"/>
                <a:gd name="connsiteX49" fmla="*/ 922639 w 1001722"/>
                <a:gd name="connsiteY49" fmla="*/ 754220 h 1219289"/>
                <a:gd name="connsiteX50" fmla="*/ 891006 w 1001722"/>
                <a:gd name="connsiteY50" fmla="*/ 761250 h 1219289"/>
                <a:gd name="connsiteX51" fmla="*/ 898035 w 1001722"/>
                <a:gd name="connsiteY51" fmla="*/ 787611 h 1219289"/>
                <a:gd name="connsiteX52" fmla="*/ 926154 w 1001722"/>
                <a:gd name="connsiteY52" fmla="*/ 789368 h 1219289"/>
                <a:gd name="connsiteX53" fmla="*/ 934941 w 1001722"/>
                <a:gd name="connsiteY53" fmla="*/ 812214 h 1219289"/>
                <a:gd name="connsiteX54" fmla="*/ 922639 w 1001722"/>
                <a:gd name="connsiteY54" fmla="*/ 828031 h 1219289"/>
                <a:gd name="connsiteX55" fmla="*/ 929669 w 1001722"/>
                <a:gd name="connsiteY55" fmla="*/ 852635 h 1219289"/>
                <a:gd name="connsiteX56" fmla="*/ 926154 w 1001722"/>
                <a:gd name="connsiteY56" fmla="*/ 880753 h 1219289"/>
                <a:gd name="connsiteX57" fmla="*/ 977558 w 1001722"/>
                <a:gd name="connsiteY57" fmla="*/ 918449 h 1219289"/>
                <a:gd name="connsiteX58" fmla="*/ 977558 w 1001722"/>
                <a:gd name="connsiteY58" fmla="*/ 936551 h 1219289"/>
                <a:gd name="connsiteX59" fmla="*/ 990739 w 1001722"/>
                <a:gd name="connsiteY59" fmla="*/ 947535 h 1219289"/>
                <a:gd name="connsiteX60" fmla="*/ 1001722 w 1001722"/>
                <a:gd name="connsiteY60" fmla="*/ 956322 h 1219289"/>
                <a:gd name="connsiteX61" fmla="*/ 990739 w 1001722"/>
                <a:gd name="connsiteY61" fmla="*/ 987076 h 1219289"/>
                <a:gd name="connsiteX62" fmla="*/ 964378 w 1001722"/>
                <a:gd name="connsiteY62" fmla="*/ 987076 h 1219289"/>
                <a:gd name="connsiteX63" fmla="*/ 957787 w 1001722"/>
                <a:gd name="connsiteY63" fmla="*/ 995863 h 1219289"/>
                <a:gd name="connsiteX64" fmla="*/ 955591 w 1001722"/>
                <a:gd name="connsiteY64" fmla="*/ 1015634 h 1219289"/>
                <a:gd name="connsiteX65" fmla="*/ 907261 w 1001722"/>
                <a:gd name="connsiteY65" fmla="*/ 1015634 h 1219289"/>
                <a:gd name="connsiteX66" fmla="*/ 907261 w 1001722"/>
                <a:gd name="connsiteY66" fmla="*/ 987076 h 1219289"/>
                <a:gd name="connsiteX67" fmla="*/ 896278 w 1001722"/>
                <a:gd name="connsiteY67" fmla="*/ 976092 h 1219289"/>
                <a:gd name="connsiteX68" fmla="*/ 883098 w 1001722"/>
                <a:gd name="connsiteY68" fmla="*/ 980486 h 1219289"/>
                <a:gd name="connsiteX69" fmla="*/ 869917 w 1001722"/>
                <a:gd name="connsiteY69" fmla="*/ 976092 h 1219289"/>
                <a:gd name="connsiteX70" fmla="*/ 834769 w 1001722"/>
                <a:gd name="connsiteY70" fmla="*/ 978289 h 1219289"/>
                <a:gd name="connsiteX71" fmla="*/ 828178 w 1001722"/>
                <a:gd name="connsiteY71" fmla="*/ 984879 h 1219289"/>
                <a:gd name="connsiteX72" fmla="*/ 823785 w 1001722"/>
                <a:gd name="connsiteY72" fmla="*/ 993666 h 1219289"/>
                <a:gd name="connsiteX73" fmla="*/ 804013 w 1001722"/>
                <a:gd name="connsiteY73" fmla="*/ 995863 h 1219289"/>
                <a:gd name="connsiteX74" fmla="*/ 790833 w 1001722"/>
                <a:gd name="connsiteY74" fmla="*/ 984879 h 1219289"/>
                <a:gd name="connsiteX75" fmla="*/ 790833 w 1001722"/>
                <a:gd name="connsiteY75" fmla="*/ 969502 h 1219289"/>
                <a:gd name="connsiteX76" fmla="*/ 788637 w 1001722"/>
                <a:gd name="connsiteY76" fmla="*/ 954125 h 1219289"/>
                <a:gd name="connsiteX77" fmla="*/ 775456 w 1001722"/>
                <a:gd name="connsiteY77" fmla="*/ 943141 h 1219289"/>
                <a:gd name="connsiteX78" fmla="*/ 735915 w 1001722"/>
                <a:gd name="connsiteY78" fmla="*/ 934354 h 1219289"/>
                <a:gd name="connsiteX79" fmla="*/ 676602 w 1001722"/>
                <a:gd name="connsiteY79" fmla="*/ 1028814 h 1219289"/>
                <a:gd name="connsiteX80" fmla="*/ 661224 w 1001722"/>
                <a:gd name="connsiteY80" fmla="*/ 1006847 h 1219289"/>
                <a:gd name="connsiteX81" fmla="*/ 643650 w 1001722"/>
                <a:gd name="connsiteY81" fmla="*/ 1006847 h 1219289"/>
                <a:gd name="connsiteX82" fmla="*/ 626076 w 1001722"/>
                <a:gd name="connsiteY82" fmla="*/ 1055175 h 1219289"/>
                <a:gd name="connsiteX83" fmla="*/ 619487 w 1001722"/>
                <a:gd name="connsiteY83" fmla="*/ 1063963 h 1219289"/>
                <a:gd name="connsiteX84" fmla="*/ 606306 w 1001722"/>
                <a:gd name="connsiteY84" fmla="*/ 1085931 h 1219289"/>
                <a:gd name="connsiteX85" fmla="*/ 608502 w 1001722"/>
                <a:gd name="connsiteY85" fmla="*/ 1094718 h 1219289"/>
                <a:gd name="connsiteX86" fmla="*/ 639257 w 1001722"/>
                <a:gd name="connsiteY86" fmla="*/ 1118882 h 1219289"/>
                <a:gd name="connsiteX87" fmla="*/ 604109 w 1001722"/>
                <a:gd name="connsiteY87" fmla="*/ 1154030 h 1219289"/>
                <a:gd name="connsiteX88" fmla="*/ 615093 w 1001722"/>
                <a:gd name="connsiteY88" fmla="*/ 1162817 h 1219289"/>
                <a:gd name="connsiteX89" fmla="*/ 615093 w 1001722"/>
                <a:gd name="connsiteY89" fmla="*/ 1189178 h 1219289"/>
                <a:gd name="connsiteX90" fmla="*/ 630470 w 1001722"/>
                <a:gd name="connsiteY90" fmla="*/ 1217736 h 1219289"/>
                <a:gd name="connsiteX91" fmla="*/ 629361 w 1001722"/>
                <a:gd name="connsiteY91" fmla="*/ 1219289 h 1219289"/>
                <a:gd name="connsiteX92" fmla="*/ 146976 w 1001722"/>
                <a:gd name="connsiteY92" fmla="*/ 1219289 h 1219289"/>
                <a:gd name="connsiteX93" fmla="*/ 153773 w 1001722"/>
                <a:gd name="connsiteY93" fmla="*/ 1213342 h 1219289"/>
                <a:gd name="connsiteX94" fmla="*/ 142789 w 1001722"/>
                <a:gd name="connsiteY94" fmla="*/ 1189178 h 1219289"/>
                <a:gd name="connsiteX95" fmla="*/ 120822 w 1001722"/>
                <a:gd name="connsiteY95" fmla="*/ 1184784 h 1219289"/>
                <a:gd name="connsiteX96" fmla="*/ 114232 w 1001722"/>
                <a:gd name="connsiteY96" fmla="*/ 1154030 h 1219289"/>
                <a:gd name="connsiteX97" fmla="*/ 105445 w 1001722"/>
                <a:gd name="connsiteY97" fmla="*/ 1136456 h 1219289"/>
                <a:gd name="connsiteX98" fmla="*/ 103248 w 1001722"/>
                <a:gd name="connsiteY98" fmla="*/ 1123275 h 1219289"/>
                <a:gd name="connsiteX99" fmla="*/ 94461 w 1001722"/>
                <a:gd name="connsiteY99" fmla="*/ 1114488 h 1219289"/>
                <a:gd name="connsiteX100" fmla="*/ 81280 w 1001722"/>
                <a:gd name="connsiteY100" fmla="*/ 1118882 h 1219289"/>
                <a:gd name="connsiteX101" fmla="*/ 72493 w 1001722"/>
                <a:gd name="connsiteY101" fmla="*/ 1101308 h 1219289"/>
                <a:gd name="connsiteX102" fmla="*/ 50526 w 1001722"/>
                <a:gd name="connsiteY102" fmla="*/ 1101308 h 1219289"/>
                <a:gd name="connsiteX103" fmla="*/ 48328 w 1001722"/>
                <a:gd name="connsiteY103" fmla="*/ 1081537 h 1219289"/>
                <a:gd name="connsiteX104" fmla="*/ 17574 w 1001722"/>
                <a:gd name="connsiteY104" fmla="*/ 1081537 h 1219289"/>
                <a:gd name="connsiteX105" fmla="*/ 0 w 1001722"/>
                <a:gd name="connsiteY105" fmla="*/ 1068357 h 1219289"/>
                <a:gd name="connsiteX106" fmla="*/ 8787 w 1001722"/>
                <a:gd name="connsiteY106" fmla="*/ 1041995 h 1219289"/>
                <a:gd name="connsiteX107" fmla="*/ 26361 w 1001722"/>
                <a:gd name="connsiteY107" fmla="*/ 1041995 h 1219289"/>
                <a:gd name="connsiteX108" fmla="*/ 35148 w 1001722"/>
                <a:gd name="connsiteY108" fmla="*/ 1035405 h 1219289"/>
                <a:gd name="connsiteX109" fmla="*/ 32952 w 1001722"/>
                <a:gd name="connsiteY109" fmla="*/ 1009044 h 1219289"/>
                <a:gd name="connsiteX110" fmla="*/ 48328 w 1001722"/>
                <a:gd name="connsiteY110" fmla="*/ 993666 h 1219289"/>
                <a:gd name="connsiteX111" fmla="*/ 74690 w 1001722"/>
                <a:gd name="connsiteY111" fmla="*/ 991470 h 1219289"/>
                <a:gd name="connsiteX112" fmla="*/ 96658 w 1001722"/>
                <a:gd name="connsiteY112" fmla="*/ 1000257 h 1219289"/>
                <a:gd name="connsiteX113" fmla="*/ 109839 w 1001722"/>
                <a:gd name="connsiteY113" fmla="*/ 998060 h 1219289"/>
                <a:gd name="connsiteX114" fmla="*/ 112035 w 1001722"/>
                <a:gd name="connsiteY114" fmla="*/ 976092 h 1219289"/>
                <a:gd name="connsiteX115" fmla="*/ 125215 w 1001722"/>
                <a:gd name="connsiteY115" fmla="*/ 960715 h 1219289"/>
                <a:gd name="connsiteX116" fmla="*/ 136199 w 1001722"/>
                <a:gd name="connsiteY116" fmla="*/ 960715 h 1219289"/>
                <a:gd name="connsiteX117" fmla="*/ 155970 w 1001722"/>
                <a:gd name="connsiteY117" fmla="*/ 914583 h 1219289"/>
                <a:gd name="connsiteX118" fmla="*/ 188921 w 1001722"/>
                <a:gd name="connsiteY118" fmla="*/ 897009 h 1219289"/>
                <a:gd name="connsiteX119" fmla="*/ 188921 w 1001722"/>
                <a:gd name="connsiteY119" fmla="*/ 877238 h 1219289"/>
                <a:gd name="connsiteX120" fmla="*/ 204298 w 1001722"/>
                <a:gd name="connsiteY120" fmla="*/ 844287 h 1219289"/>
                <a:gd name="connsiteX121" fmla="*/ 182331 w 1001722"/>
                <a:gd name="connsiteY121" fmla="*/ 837697 h 1219289"/>
                <a:gd name="connsiteX122" fmla="*/ 162561 w 1001722"/>
                <a:gd name="connsiteY122" fmla="*/ 811336 h 1219289"/>
                <a:gd name="connsiteX123" fmla="*/ 164757 w 1001722"/>
                <a:gd name="connsiteY123" fmla="*/ 798155 h 1219289"/>
                <a:gd name="connsiteX124" fmla="*/ 160363 w 1001722"/>
                <a:gd name="connsiteY124" fmla="*/ 782778 h 1219289"/>
                <a:gd name="connsiteX125" fmla="*/ 171347 w 1001722"/>
                <a:gd name="connsiteY125" fmla="*/ 767401 h 1219289"/>
                <a:gd name="connsiteX126" fmla="*/ 188921 w 1001722"/>
                <a:gd name="connsiteY126" fmla="*/ 769598 h 1219289"/>
                <a:gd name="connsiteX127" fmla="*/ 188921 w 1001722"/>
                <a:gd name="connsiteY127" fmla="*/ 741039 h 1219289"/>
                <a:gd name="connsiteX128" fmla="*/ 175741 w 1001722"/>
                <a:gd name="connsiteY128" fmla="*/ 736646 h 1219289"/>
                <a:gd name="connsiteX129" fmla="*/ 177937 w 1001722"/>
                <a:gd name="connsiteY129" fmla="*/ 716875 h 1219289"/>
                <a:gd name="connsiteX130" fmla="*/ 228463 w 1001722"/>
                <a:gd name="connsiteY130" fmla="*/ 648776 h 1219289"/>
                <a:gd name="connsiteX131" fmla="*/ 230660 w 1001722"/>
                <a:gd name="connsiteY131" fmla="*/ 618021 h 1219289"/>
                <a:gd name="connsiteX132" fmla="*/ 210889 w 1001722"/>
                <a:gd name="connsiteY132" fmla="*/ 600447 h 1219289"/>
                <a:gd name="connsiteX133" fmla="*/ 208692 w 1001722"/>
                <a:gd name="connsiteY133" fmla="*/ 587266 h 1219289"/>
                <a:gd name="connsiteX134" fmla="*/ 186724 w 1001722"/>
                <a:gd name="connsiteY134" fmla="*/ 580676 h 1219289"/>
                <a:gd name="connsiteX135" fmla="*/ 183239 w 1001722"/>
                <a:gd name="connsiteY135" fmla="*/ 564590 h 1219289"/>
                <a:gd name="connsiteX136" fmla="*/ 186285 w 1001722"/>
                <a:gd name="connsiteY136" fmla="*/ 564420 h 1219289"/>
                <a:gd name="connsiteX137" fmla="*/ 196830 w 1001722"/>
                <a:gd name="connsiteY137" fmla="*/ 557391 h 1219289"/>
                <a:gd name="connsiteX138" fmla="*/ 198587 w 1001722"/>
                <a:gd name="connsiteY138" fmla="*/ 543331 h 1219289"/>
                <a:gd name="connsiteX139" fmla="*/ 210889 w 1001722"/>
                <a:gd name="connsiteY139" fmla="*/ 539817 h 1219289"/>
                <a:gd name="connsiteX140" fmla="*/ 214404 w 1001722"/>
                <a:gd name="connsiteY140" fmla="*/ 525757 h 1219289"/>
                <a:gd name="connsiteX141" fmla="*/ 235493 w 1001722"/>
                <a:gd name="connsiteY141" fmla="*/ 506426 h 1219289"/>
                <a:gd name="connsiteX142" fmla="*/ 224948 w 1001722"/>
                <a:gd name="connsiteY142" fmla="*/ 492367 h 1219289"/>
                <a:gd name="connsiteX143" fmla="*/ 224948 w 1001722"/>
                <a:gd name="connsiteY143" fmla="*/ 481822 h 1219289"/>
                <a:gd name="connsiteX144" fmla="*/ 239007 w 1001722"/>
                <a:gd name="connsiteY144" fmla="*/ 478307 h 1219289"/>
                <a:gd name="connsiteX145" fmla="*/ 244280 w 1001722"/>
                <a:gd name="connsiteY145" fmla="*/ 464248 h 1219289"/>
                <a:gd name="connsiteX146" fmla="*/ 263611 w 1001722"/>
                <a:gd name="connsiteY146" fmla="*/ 457218 h 1219289"/>
                <a:gd name="connsiteX147" fmla="*/ 270641 w 1001722"/>
                <a:gd name="connsiteY147" fmla="*/ 436130 h 1219289"/>
                <a:gd name="connsiteX148" fmla="*/ 251309 w 1001722"/>
                <a:gd name="connsiteY148" fmla="*/ 434372 h 1219289"/>
                <a:gd name="connsiteX149" fmla="*/ 254824 w 1001722"/>
                <a:gd name="connsiteY149" fmla="*/ 415041 h 1219289"/>
                <a:gd name="connsiteX150" fmla="*/ 281185 w 1001722"/>
                <a:gd name="connsiteY150" fmla="*/ 392194 h 1219289"/>
                <a:gd name="connsiteX151" fmla="*/ 300517 w 1001722"/>
                <a:gd name="connsiteY151" fmla="*/ 392194 h 1219289"/>
                <a:gd name="connsiteX152" fmla="*/ 295245 w 1001722"/>
                <a:gd name="connsiteY152" fmla="*/ 362319 h 1219289"/>
                <a:gd name="connsiteX153" fmla="*/ 304032 w 1001722"/>
                <a:gd name="connsiteY153" fmla="*/ 348259 h 1219289"/>
                <a:gd name="connsiteX154" fmla="*/ 309304 w 1001722"/>
                <a:gd name="connsiteY154" fmla="*/ 321898 h 1219289"/>
                <a:gd name="connsiteX155" fmla="*/ 298759 w 1001722"/>
                <a:gd name="connsiteY155" fmla="*/ 292022 h 1219289"/>
                <a:gd name="connsiteX156" fmla="*/ 305789 w 1001722"/>
                <a:gd name="connsiteY156" fmla="*/ 230513 h 1219289"/>
                <a:gd name="connsiteX157" fmla="*/ 305925 w 1001722"/>
                <a:gd name="connsiteY157" fmla="*/ 229770 h 1219289"/>
                <a:gd name="connsiteX158" fmla="*/ 310475 w 1001722"/>
                <a:gd name="connsiteY158" fmla="*/ 234321 h 1219289"/>
                <a:gd name="connsiteX159" fmla="*/ 329513 w 1001722"/>
                <a:gd name="connsiteY159" fmla="*/ 224069 h 1219289"/>
                <a:gd name="connsiteX160" fmla="*/ 332443 w 1001722"/>
                <a:gd name="connsiteY160" fmla="*/ 216747 h 1219289"/>
                <a:gd name="connsiteX161" fmla="*/ 341230 w 1001722"/>
                <a:gd name="connsiteY161" fmla="*/ 207960 h 1219289"/>
                <a:gd name="connsiteX162" fmla="*/ 373450 w 1001722"/>
                <a:gd name="connsiteY162" fmla="*/ 164025 h 1219289"/>
                <a:gd name="connsiteX163" fmla="*/ 385166 w 1001722"/>
                <a:gd name="connsiteY163" fmla="*/ 149380 h 1219289"/>
                <a:gd name="connsiteX164" fmla="*/ 385166 w 1001722"/>
                <a:gd name="connsiteY164" fmla="*/ 136199 h 1219289"/>
                <a:gd name="connsiteX165" fmla="*/ 377843 w 1001722"/>
                <a:gd name="connsiteY165" fmla="*/ 125948 h 1219289"/>
                <a:gd name="connsiteX166" fmla="*/ 382236 w 1001722"/>
                <a:gd name="connsiteY166" fmla="*/ 103980 h 1219289"/>
                <a:gd name="connsiteX167" fmla="*/ 398346 w 1001722"/>
                <a:gd name="connsiteY167" fmla="*/ 108373 h 1219289"/>
                <a:gd name="connsiteX168" fmla="*/ 412991 w 1001722"/>
                <a:gd name="connsiteY168" fmla="*/ 98122 h 1219289"/>
                <a:gd name="connsiteX169" fmla="*/ 448139 w 1001722"/>
                <a:gd name="connsiteY169" fmla="*/ 112767 h 1219289"/>
                <a:gd name="connsiteX170" fmla="*/ 458390 w 1001722"/>
                <a:gd name="connsiteY170" fmla="*/ 103980 h 1219289"/>
                <a:gd name="connsiteX171" fmla="*/ 471571 w 1001722"/>
                <a:gd name="connsiteY171" fmla="*/ 105444 h 1219289"/>
                <a:gd name="connsiteX172" fmla="*/ 473036 w 1001722"/>
                <a:gd name="connsiteY172" fmla="*/ 114231 h 1219289"/>
                <a:gd name="connsiteX173" fmla="*/ 480358 w 1001722"/>
                <a:gd name="connsiteY173" fmla="*/ 114231 h 1219289"/>
                <a:gd name="connsiteX174" fmla="*/ 486216 w 1001722"/>
                <a:gd name="connsiteY174" fmla="*/ 123019 h 1219289"/>
                <a:gd name="connsiteX175" fmla="*/ 493538 w 1001722"/>
                <a:gd name="connsiteY175" fmla="*/ 123019 h 1219289"/>
                <a:gd name="connsiteX176" fmla="*/ 495003 w 1001722"/>
                <a:gd name="connsiteY176" fmla="*/ 139128 h 1219289"/>
                <a:gd name="connsiteX177" fmla="*/ 486216 w 1001722"/>
                <a:gd name="connsiteY177" fmla="*/ 155238 h 1219289"/>
                <a:gd name="connsiteX178" fmla="*/ 487680 w 1001722"/>
                <a:gd name="connsiteY178" fmla="*/ 164025 h 1219289"/>
                <a:gd name="connsiteX179" fmla="*/ 477429 w 1001722"/>
                <a:gd name="connsiteY179" fmla="*/ 180134 h 1219289"/>
                <a:gd name="connsiteX180" fmla="*/ 519900 w 1001722"/>
                <a:gd name="connsiteY180" fmla="*/ 199173 h 1219289"/>
                <a:gd name="connsiteX181" fmla="*/ 530151 w 1001722"/>
                <a:gd name="connsiteY181" fmla="*/ 196244 h 1219289"/>
                <a:gd name="connsiteX182" fmla="*/ 530151 w 1001722"/>
                <a:gd name="connsiteY182" fmla="*/ 184528 h 1219289"/>
                <a:gd name="connsiteX183" fmla="*/ 549190 w 1001722"/>
                <a:gd name="connsiteY183" fmla="*/ 161096 h 1219289"/>
                <a:gd name="connsiteX184" fmla="*/ 563834 w 1001722"/>
                <a:gd name="connsiteY184" fmla="*/ 161096 h 1219289"/>
                <a:gd name="connsiteX185" fmla="*/ 584339 w 1001722"/>
                <a:gd name="connsiteY185" fmla="*/ 164025 h 1219289"/>
                <a:gd name="connsiteX186" fmla="*/ 609235 w 1001722"/>
                <a:gd name="connsiteY186" fmla="*/ 159631 h 1219289"/>
                <a:gd name="connsiteX187" fmla="*/ 623880 w 1001722"/>
                <a:gd name="connsiteY187" fmla="*/ 146451 h 1219289"/>
                <a:gd name="connsiteX188" fmla="*/ 644383 w 1001722"/>
                <a:gd name="connsiteY188" fmla="*/ 147915 h 1219289"/>
                <a:gd name="connsiteX189" fmla="*/ 651705 w 1001722"/>
                <a:gd name="connsiteY189" fmla="*/ 142057 h 1219289"/>
                <a:gd name="connsiteX190" fmla="*/ 667815 w 1001722"/>
                <a:gd name="connsiteY190" fmla="*/ 152309 h 1219289"/>
                <a:gd name="connsiteX191" fmla="*/ 672209 w 1001722"/>
                <a:gd name="connsiteY191" fmla="*/ 168418 h 1219289"/>
                <a:gd name="connsiteX192" fmla="*/ 686853 w 1001722"/>
                <a:gd name="connsiteY192" fmla="*/ 156702 h 1219289"/>
                <a:gd name="connsiteX193" fmla="*/ 682460 w 1001722"/>
                <a:gd name="connsiteY193" fmla="*/ 143522 h 1219289"/>
                <a:gd name="connsiteX194" fmla="*/ 686853 w 1001722"/>
                <a:gd name="connsiteY194" fmla="*/ 134735 h 1219289"/>
                <a:gd name="connsiteX195" fmla="*/ 682460 w 1001722"/>
                <a:gd name="connsiteY195" fmla="*/ 112767 h 1219289"/>
                <a:gd name="connsiteX196" fmla="*/ 698569 w 1001722"/>
                <a:gd name="connsiteY196" fmla="*/ 96657 h 1219289"/>
                <a:gd name="connsiteX197" fmla="*/ 708821 w 1001722"/>
                <a:gd name="connsiteY197" fmla="*/ 92264 h 1219289"/>
                <a:gd name="connsiteX198" fmla="*/ 736647 w 1001722"/>
                <a:gd name="connsiteY198" fmla="*/ 77619 h 1219289"/>
                <a:gd name="connsiteX199" fmla="*/ 739575 w 1001722"/>
                <a:gd name="connsiteY199" fmla="*/ 51258 h 1219289"/>
                <a:gd name="connsiteX200" fmla="*/ 749827 w 1001722"/>
                <a:gd name="connsiteY200" fmla="*/ 30755 h 1219289"/>
                <a:gd name="connsiteX201" fmla="*/ 837698 w 1001722"/>
                <a:gd name="connsiteY201" fmla="*/ 0 h 1219289"/>
                <a:gd name="connsiteX0" fmla="*/ 837698 w 1001722"/>
                <a:gd name="connsiteY0" fmla="*/ 0 h 1219289"/>
                <a:gd name="connsiteX1" fmla="*/ 845020 w 1001722"/>
                <a:gd name="connsiteY1" fmla="*/ 5858 h 1219289"/>
                <a:gd name="connsiteX2" fmla="*/ 878704 w 1001722"/>
                <a:gd name="connsiteY2" fmla="*/ 8787 h 1219289"/>
                <a:gd name="connsiteX3" fmla="*/ 880168 w 1001722"/>
                <a:gd name="connsiteY3" fmla="*/ 26361 h 1219289"/>
                <a:gd name="connsiteX4" fmla="*/ 886026 w 1001722"/>
                <a:gd name="connsiteY4" fmla="*/ 36613 h 1219289"/>
                <a:gd name="connsiteX5" fmla="*/ 891884 w 1001722"/>
                <a:gd name="connsiteY5" fmla="*/ 90799 h 1219289"/>
                <a:gd name="connsiteX6" fmla="*/ 893349 w 1001722"/>
                <a:gd name="connsiteY6" fmla="*/ 99586 h 1219289"/>
                <a:gd name="connsiteX7" fmla="*/ 896278 w 1001722"/>
                <a:gd name="connsiteY7" fmla="*/ 108373 h 1219289"/>
                <a:gd name="connsiteX8" fmla="*/ 910923 w 1001722"/>
                <a:gd name="connsiteY8" fmla="*/ 108373 h 1219289"/>
                <a:gd name="connsiteX9" fmla="*/ 910923 w 1001722"/>
                <a:gd name="connsiteY9" fmla="*/ 125948 h 1219289"/>
                <a:gd name="connsiteX10" fmla="*/ 940213 w 1001722"/>
                <a:gd name="connsiteY10" fmla="*/ 146451 h 1219289"/>
                <a:gd name="connsiteX11" fmla="*/ 954858 w 1001722"/>
                <a:gd name="connsiteY11" fmla="*/ 143522 h 1219289"/>
                <a:gd name="connsiteX12" fmla="*/ 963645 w 1001722"/>
                <a:gd name="connsiteY12" fmla="*/ 159631 h 1219289"/>
                <a:gd name="connsiteX13" fmla="*/ 957787 w 1001722"/>
                <a:gd name="connsiteY13" fmla="*/ 181599 h 1219289"/>
                <a:gd name="connsiteX14" fmla="*/ 963645 w 1001722"/>
                <a:gd name="connsiteY14" fmla="*/ 196244 h 1219289"/>
                <a:gd name="connsiteX15" fmla="*/ 962180 w 1001722"/>
                <a:gd name="connsiteY15" fmla="*/ 210889 h 1219289"/>
                <a:gd name="connsiteX16" fmla="*/ 947536 w 1001722"/>
                <a:gd name="connsiteY16" fmla="*/ 218211 h 1219289"/>
                <a:gd name="connsiteX17" fmla="*/ 947536 w 1001722"/>
                <a:gd name="connsiteY17" fmla="*/ 226998 h 1219289"/>
                <a:gd name="connsiteX18" fmla="*/ 959252 w 1001722"/>
                <a:gd name="connsiteY18" fmla="*/ 231392 h 1219289"/>
                <a:gd name="connsiteX19" fmla="*/ 963562 w 1001722"/>
                <a:gd name="connsiteY19" fmla="*/ 257254 h 1219289"/>
                <a:gd name="connsiteX20" fmla="*/ 906822 w 1001722"/>
                <a:gd name="connsiteY20" fmla="*/ 274448 h 1219289"/>
                <a:gd name="connsiteX21" fmla="*/ 894520 w 1001722"/>
                <a:gd name="connsiteY21" fmla="*/ 292022 h 1219289"/>
                <a:gd name="connsiteX22" fmla="*/ 873432 w 1001722"/>
                <a:gd name="connsiteY22" fmla="*/ 286750 h 1219289"/>
                <a:gd name="connsiteX23" fmla="*/ 845313 w 1001722"/>
                <a:gd name="connsiteY23" fmla="*/ 297295 h 1219289"/>
                <a:gd name="connsiteX24" fmla="*/ 845313 w 1001722"/>
                <a:gd name="connsiteY24" fmla="*/ 314869 h 1219289"/>
                <a:gd name="connsiteX25" fmla="*/ 841798 w 1001722"/>
                <a:gd name="connsiteY25" fmla="*/ 339472 h 1219289"/>
                <a:gd name="connsiteX26" fmla="*/ 806650 w 1001722"/>
                <a:gd name="connsiteY26" fmla="*/ 346502 h 1219289"/>
                <a:gd name="connsiteX27" fmla="*/ 799620 w 1001722"/>
                <a:gd name="connsiteY27" fmla="*/ 360561 h 1219289"/>
                <a:gd name="connsiteX28" fmla="*/ 778532 w 1001722"/>
                <a:gd name="connsiteY28" fmla="*/ 383407 h 1219289"/>
                <a:gd name="connsiteX29" fmla="*/ 773259 w 1001722"/>
                <a:gd name="connsiteY29" fmla="*/ 397467 h 1219289"/>
                <a:gd name="connsiteX30" fmla="*/ 778532 w 1001722"/>
                <a:gd name="connsiteY30" fmla="*/ 416798 h 1219289"/>
                <a:gd name="connsiteX31" fmla="*/ 762715 w 1001722"/>
                <a:gd name="connsiteY31" fmla="*/ 441402 h 1219289"/>
                <a:gd name="connsiteX32" fmla="*/ 759200 w 1001722"/>
                <a:gd name="connsiteY32" fmla="*/ 524000 h 1219289"/>
                <a:gd name="connsiteX33" fmla="*/ 792591 w 1001722"/>
                <a:gd name="connsiteY33" fmla="*/ 536302 h 1219289"/>
                <a:gd name="connsiteX34" fmla="*/ 804893 w 1001722"/>
                <a:gd name="connsiteY34" fmla="*/ 552118 h 1219289"/>
                <a:gd name="connsiteX35" fmla="*/ 820709 w 1001722"/>
                <a:gd name="connsiteY35" fmla="*/ 553876 h 1219289"/>
                <a:gd name="connsiteX36" fmla="*/ 824224 w 1001722"/>
                <a:gd name="connsiteY36" fmla="*/ 541574 h 1219289"/>
                <a:gd name="connsiteX37" fmla="*/ 850585 w 1001722"/>
                <a:gd name="connsiteY37" fmla="*/ 555633 h 1219289"/>
                <a:gd name="connsiteX38" fmla="*/ 878704 w 1001722"/>
                <a:gd name="connsiteY38" fmla="*/ 538059 h 1219289"/>
                <a:gd name="connsiteX39" fmla="*/ 920881 w 1001722"/>
                <a:gd name="connsiteY39" fmla="*/ 539817 h 1219289"/>
                <a:gd name="connsiteX40" fmla="*/ 933183 w 1001722"/>
                <a:gd name="connsiteY40" fmla="*/ 557391 h 1219289"/>
                <a:gd name="connsiteX41" fmla="*/ 936698 w 1001722"/>
                <a:gd name="connsiteY41" fmla="*/ 606598 h 1219289"/>
                <a:gd name="connsiteX42" fmla="*/ 936698 w 1001722"/>
                <a:gd name="connsiteY42" fmla="*/ 643503 h 1219289"/>
                <a:gd name="connsiteX43" fmla="*/ 927911 w 1001722"/>
                <a:gd name="connsiteY43" fmla="*/ 654048 h 1219289"/>
                <a:gd name="connsiteX44" fmla="*/ 899793 w 1001722"/>
                <a:gd name="connsiteY44" fmla="*/ 668107 h 1219289"/>
                <a:gd name="connsiteX45" fmla="*/ 903307 w 1001722"/>
                <a:gd name="connsiteY45" fmla="*/ 692711 h 1219289"/>
                <a:gd name="connsiteX46" fmla="*/ 920881 w 1001722"/>
                <a:gd name="connsiteY46" fmla="*/ 710285 h 1219289"/>
                <a:gd name="connsiteX47" fmla="*/ 920881 w 1001722"/>
                <a:gd name="connsiteY47" fmla="*/ 717314 h 1219289"/>
                <a:gd name="connsiteX48" fmla="*/ 919124 w 1001722"/>
                <a:gd name="connsiteY48" fmla="*/ 734889 h 1219289"/>
                <a:gd name="connsiteX49" fmla="*/ 922639 w 1001722"/>
                <a:gd name="connsiteY49" fmla="*/ 754220 h 1219289"/>
                <a:gd name="connsiteX50" fmla="*/ 891006 w 1001722"/>
                <a:gd name="connsiteY50" fmla="*/ 761250 h 1219289"/>
                <a:gd name="connsiteX51" fmla="*/ 898035 w 1001722"/>
                <a:gd name="connsiteY51" fmla="*/ 787611 h 1219289"/>
                <a:gd name="connsiteX52" fmla="*/ 926154 w 1001722"/>
                <a:gd name="connsiteY52" fmla="*/ 789368 h 1219289"/>
                <a:gd name="connsiteX53" fmla="*/ 934941 w 1001722"/>
                <a:gd name="connsiteY53" fmla="*/ 812214 h 1219289"/>
                <a:gd name="connsiteX54" fmla="*/ 922639 w 1001722"/>
                <a:gd name="connsiteY54" fmla="*/ 828031 h 1219289"/>
                <a:gd name="connsiteX55" fmla="*/ 929669 w 1001722"/>
                <a:gd name="connsiteY55" fmla="*/ 852635 h 1219289"/>
                <a:gd name="connsiteX56" fmla="*/ 926154 w 1001722"/>
                <a:gd name="connsiteY56" fmla="*/ 880753 h 1219289"/>
                <a:gd name="connsiteX57" fmla="*/ 977558 w 1001722"/>
                <a:gd name="connsiteY57" fmla="*/ 918449 h 1219289"/>
                <a:gd name="connsiteX58" fmla="*/ 977558 w 1001722"/>
                <a:gd name="connsiteY58" fmla="*/ 936551 h 1219289"/>
                <a:gd name="connsiteX59" fmla="*/ 990739 w 1001722"/>
                <a:gd name="connsiteY59" fmla="*/ 947535 h 1219289"/>
                <a:gd name="connsiteX60" fmla="*/ 1001722 w 1001722"/>
                <a:gd name="connsiteY60" fmla="*/ 956322 h 1219289"/>
                <a:gd name="connsiteX61" fmla="*/ 990739 w 1001722"/>
                <a:gd name="connsiteY61" fmla="*/ 987076 h 1219289"/>
                <a:gd name="connsiteX62" fmla="*/ 964378 w 1001722"/>
                <a:gd name="connsiteY62" fmla="*/ 987076 h 1219289"/>
                <a:gd name="connsiteX63" fmla="*/ 957787 w 1001722"/>
                <a:gd name="connsiteY63" fmla="*/ 995863 h 1219289"/>
                <a:gd name="connsiteX64" fmla="*/ 955591 w 1001722"/>
                <a:gd name="connsiteY64" fmla="*/ 1015634 h 1219289"/>
                <a:gd name="connsiteX65" fmla="*/ 907261 w 1001722"/>
                <a:gd name="connsiteY65" fmla="*/ 1015634 h 1219289"/>
                <a:gd name="connsiteX66" fmla="*/ 907261 w 1001722"/>
                <a:gd name="connsiteY66" fmla="*/ 987076 h 1219289"/>
                <a:gd name="connsiteX67" fmla="*/ 896278 w 1001722"/>
                <a:gd name="connsiteY67" fmla="*/ 976092 h 1219289"/>
                <a:gd name="connsiteX68" fmla="*/ 883098 w 1001722"/>
                <a:gd name="connsiteY68" fmla="*/ 980486 h 1219289"/>
                <a:gd name="connsiteX69" fmla="*/ 869917 w 1001722"/>
                <a:gd name="connsiteY69" fmla="*/ 976092 h 1219289"/>
                <a:gd name="connsiteX70" fmla="*/ 834769 w 1001722"/>
                <a:gd name="connsiteY70" fmla="*/ 978289 h 1219289"/>
                <a:gd name="connsiteX71" fmla="*/ 828178 w 1001722"/>
                <a:gd name="connsiteY71" fmla="*/ 984879 h 1219289"/>
                <a:gd name="connsiteX72" fmla="*/ 823785 w 1001722"/>
                <a:gd name="connsiteY72" fmla="*/ 993666 h 1219289"/>
                <a:gd name="connsiteX73" fmla="*/ 804013 w 1001722"/>
                <a:gd name="connsiteY73" fmla="*/ 995863 h 1219289"/>
                <a:gd name="connsiteX74" fmla="*/ 790833 w 1001722"/>
                <a:gd name="connsiteY74" fmla="*/ 984879 h 1219289"/>
                <a:gd name="connsiteX75" fmla="*/ 790833 w 1001722"/>
                <a:gd name="connsiteY75" fmla="*/ 969502 h 1219289"/>
                <a:gd name="connsiteX76" fmla="*/ 788637 w 1001722"/>
                <a:gd name="connsiteY76" fmla="*/ 954125 h 1219289"/>
                <a:gd name="connsiteX77" fmla="*/ 775456 w 1001722"/>
                <a:gd name="connsiteY77" fmla="*/ 943141 h 1219289"/>
                <a:gd name="connsiteX78" fmla="*/ 735915 w 1001722"/>
                <a:gd name="connsiteY78" fmla="*/ 934354 h 1219289"/>
                <a:gd name="connsiteX79" fmla="*/ 676602 w 1001722"/>
                <a:gd name="connsiteY79" fmla="*/ 1028814 h 1219289"/>
                <a:gd name="connsiteX80" fmla="*/ 661224 w 1001722"/>
                <a:gd name="connsiteY80" fmla="*/ 1006847 h 1219289"/>
                <a:gd name="connsiteX81" fmla="*/ 643650 w 1001722"/>
                <a:gd name="connsiteY81" fmla="*/ 1006847 h 1219289"/>
                <a:gd name="connsiteX82" fmla="*/ 626076 w 1001722"/>
                <a:gd name="connsiteY82" fmla="*/ 1055175 h 1219289"/>
                <a:gd name="connsiteX83" fmla="*/ 619487 w 1001722"/>
                <a:gd name="connsiteY83" fmla="*/ 1063963 h 1219289"/>
                <a:gd name="connsiteX84" fmla="*/ 606306 w 1001722"/>
                <a:gd name="connsiteY84" fmla="*/ 1085931 h 1219289"/>
                <a:gd name="connsiteX85" fmla="*/ 608502 w 1001722"/>
                <a:gd name="connsiteY85" fmla="*/ 1094718 h 1219289"/>
                <a:gd name="connsiteX86" fmla="*/ 639257 w 1001722"/>
                <a:gd name="connsiteY86" fmla="*/ 1118882 h 1219289"/>
                <a:gd name="connsiteX87" fmla="*/ 604109 w 1001722"/>
                <a:gd name="connsiteY87" fmla="*/ 1154030 h 1219289"/>
                <a:gd name="connsiteX88" fmla="*/ 615093 w 1001722"/>
                <a:gd name="connsiteY88" fmla="*/ 1162817 h 1219289"/>
                <a:gd name="connsiteX89" fmla="*/ 615093 w 1001722"/>
                <a:gd name="connsiteY89" fmla="*/ 1189178 h 1219289"/>
                <a:gd name="connsiteX90" fmla="*/ 630470 w 1001722"/>
                <a:gd name="connsiteY90" fmla="*/ 1217736 h 1219289"/>
                <a:gd name="connsiteX91" fmla="*/ 629361 w 1001722"/>
                <a:gd name="connsiteY91" fmla="*/ 1219289 h 1219289"/>
                <a:gd name="connsiteX92" fmla="*/ 385975 w 1001722"/>
                <a:gd name="connsiteY92" fmla="*/ 1217850 h 1219289"/>
                <a:gd name="connsiteX93" fmla="*/ 146976 w 1001722"/>
                <a:gd name="connsiteY93" fmla="*/ 1219289 h 1219289"/>
                <a:gd name="connsiteX94" fmla="*/ 153773 w 1001722"/>
                <a:gd name="connsiteY94" fmla="*/ 1213342 h 1219289"/>
                <a:gd name="connsiteX95" fmla="*/ 142789 w 1001722"/>
                <a:gd name="connsiteY95" fmla="*/ 1189178 h 1219289"/>
                <a:gd name="connsiteX96" fmla="*/ 120822 w 1001722"/>
                <a:gd name="connsiteY96" fmla="*/ 1184784 h 1219289"/>
                <a:gd name="connsiteX97" fmla="*/ 114232 w 1001722"/>
                <a:gd name="connsiteY97" fmla="*/ 1154030 h 1219289"/>
                <a:gd name="connsiteX98" fmla="*/ 105445 w 1001722"/>
                <a:gd name="connsiteY98" fmla="*/ 1136456 h 1219289"/>
                <a:gd name="connsiteX99" fmla="*/ 103248 w 1001722"/>
                <a:gd name="connsiteY99" fmla="*/ 1123275 h 1219289"/>
                <a:gd name="connsiteX100" fmla="*/ 94461 w 1001722"/>
                <a:gd name="connsiteY100" fmla="*/ 1114488 h 1219289"/>
                <a:gd name="connsiteX101" fmla="*/ 81280 w 1001722"/>
                <a:gd name="connsiteY101" fmla="*/ 1118882 h 1219289"/>
                <a:gd name="connsiteX102" fmla="*/ 72493 w 1001722"/>
                <a:gd name="connsiteY102" fmla="*/ 1101308 h 1219289"/>
                <a:gd name="connsiteX103" fmla="*/ 50526 w 1001722"/>
                <a:gd name="connsiteY103" fmla="*/ 1101308 h 1219289"/>
                <a:gd name="connsiteX104" fmla="*/ 48328 w 1001722"/>
                <a:gd name="connsiteY104" fmla="*/ 1081537 h 1219289"/>
                <a:gd name="connsiteX105" fmla="*/ 17574 w 1001722"/>
                <a:gd name="connsiteY105" fmla="*/ 1081537 h 1219289"/>
                <a:gd name="connsiteX106" fmla="*/ 0 w 1001722"/>
                <a:gd name="connsiteY106" fmla="*/ 1068357 h 1219289"/>
                <a:gd name="connsiteX107" fmla="*/ 8787 w 1001722"/>
                <a:gd name="connsiteY107" fmla="*/ 1041995 h 1219289"/>
                <a:gd name="connsiteX108" fmla="*/ 26361 w 1001722"/>
                <a:gd name="connsiteY108" fmla="*/ 1041995 h 1219289"/>
                <a:gd name="connsiteX109" fmla="*/ 35148 w 1001722"/>
                <a:gd name="connsiteY109" fmla="*/ 1035405 h 1219289"/>
                <a:gd name="connsiteX110" fmla="*/ 32952 w 1001722"/>
                <a:gd name="connsiteY110" fmla="*/ 1009044 h 1219289"/>
                <a:gd name="connsiteX111" fmla="*/ 48328 w 1001722"/>
                <a:gd name="connsiteY111" fmla="*/ 993666 h 1219289"/>
                <a:gd name="connsiteX112" fmla="*/ 74690 w 1001722"/>
                <a:gd name="connsiteY112" fmla="*/ 991470 h 1219289"/>
                <a:gd name="connsiteX113" fmla="*/ 96658 w 1001722"/>
                <a:gd name="connsiteY113" fmla="*/ 1000257 h 1219289"/>
                <a:gd name="connsiteX114" fmla="*/ 109839 w 1001722"/>
                <a:gd name="connsiteY114" fmla="*/ 998060 h 1219289"/>
                <a:gd name="connsiteX115" fmla="*/ 112035 w 1001722"/>
                <a:gd name="connsiteY115" fmla="*/ 976092 h 1219289"/>
                <a:gd name="connsiteX116" fmla="*/ 125215 w 1001722"/>
                <a:gd name="connsiteY116" fmla="*/ 960715 h 1219289"/>
                <a:gd name="connsiteX117" fmla="*/ 136199 w 1001722"/>
                <a:gd name="connsiteY117" fmla="*/ 960715 h 1219289"/>
                <a:gd name="connsiteX118" fmla="*/ 155970 w 1001722"/>
                <a:gd name="connsiteY118" fmla="*/ 914583 h 1219289"/>
                <a:gd name="connsiteX119" fmla="*/ 188921 w 1001722"/>
                <a:gd name="connsiteY119" fmla="*/ 897009 h 1219289"/>
                <a:gd name="connsiteX120" fmla="*/ 188921 w 1001722"/>
                <a:gd name="connsiteY120" fmla="*/ 877238 h 1219289"/>
                <a:gd name="connsiteX121" fmla="*/ 204298 w 1001722"/>
                <a:gd name="connsiteY121" fmla="*/ 844287 h 1219289"/>
                <a:gd name="connsiteX122" fmla="*/ 182331 w 1001722"/>
                <a:gd name="connsiteY122" fmla="*/ 837697 h 1219289"/>
                <a:gd name="connsiteX123" fmla="*/ 162561 w 1001722"/>
                <a:gd name="connsiteY123" fmla="*/ 811336 h 1219289"/>
                <a:gd name="connsiteX124" fmla="*/ 164757 w 1001722"/>
                <a:gd name="connsiteY124" fmla="*/ 798155 h 1219289"/>
                <a:gd name="connsiteX125" fmla="*/ 160363 w 1001722"/>
                <a:gd name="connsiteY125" fmla="*/ 782778 h 1219289"/>
                <a:gd name="connsiteX126" fmla="*/ 171347 w 1001722"/>
                <a:gd name="connsiteY126" fmla="*/ 767401 h 1219289"/>
                <a:gd name="connsiteX127" fmla="*/ 188921 w 1001722"/>
                <a:gd name="connsiteY127" fmla="*/ 769598 h 1219289"/>
                <a:gd name="connsiteX128" fmla="*/ 188921 w 1001722"/>
                <a:gd name="connsiteY128" fmla="*/ 741039 h 1219289"/>
                <a:gd name="connsiteX129" fmla="*/ 175741 w 1001722"/>
                <a:gd name="connsiteY129" fmla="*/ 736646 h 1219289"/>
                <a:gd name="connsiteX130" fmla="*/ 177937 w 1001722"/>
                <a:gd name="connsiteY130" fmla="*/ 716875 h 1219289"/>
                <a:gd name="connsiteX131" fmla="*/ 228463 w 1001722"/>
                <a:gd name="connsiteY131" fmla="*/ 648776 h 1219289"/>
                <a:gd name="connsiteX132" fmla="*/ 230660 w 1001722"/>
                <a:gd name="connsiteY132" fmla="*/ 618021 h 1219289"/>
                <a:gd name="connsiteX133" fmla="*/ 210889 w 1001722"/>
                <a:gd name="connsiteY133" fmla="*/ 600447 h 1219289"/>
                <a:gd name="connsiteX134" fmla="*/ 208692 w 1001722"/>
                <a:gd name="connsiteY134" fmla="*/ 587266 h 1219289"/>
                <a:gd name="connsiteX135" fmla="*/ 186724 w 1001722"/>
                <a:gd name="connsiteY135" fmla="*/ 580676 h 1219289"/>
                <a:gd name="connsiteX136" fmla="*/ 183239 w 1001722"/>
                <a:gd name="connsiteY136" fmla="*/ 564590 h 1219289"/>
                <a:gd name="connsiteX137" fmla="*/ 186285 w 1001722"/>
                <a:gd name="connsiteY137" fmla="*/ 564420 h 1219289"/>
                <a:gd name="connsiteX138" fmla="*/ 196830 w 1001722"/>
                <a:gd name="connsiteY138" fmla="*/ 557391 h 1219289"/>
                <a:gd name="connsiteX139" fmla="*/ 198587 w 1001722"/>
                <a:gd name="connsiteY139" fmla="*/ 543331 h 1219289"/>
                <a:gd name="connsiteX140" fmla="*/ 210889 w 1001722"/>
                <a:gd name="connsiteY140" fmla="*/ 539817 h 1219289"/>
                <a:gd name="connsiteX141" fmla="*/ 214404 w 1001722"/>
                <a:gd name="connsiteY141" fmla="*/ 525757 h 1219289"/>
                <a:gd name="connsiteX142" fmla="*/ 235493 w 1001722"/>
                <a:gd name="connsiteY142" fmla="*/ 506426 h 1219289"/>
                <a:gd name="connsiteX143" fmla="*/ 224948 w 1001722"/>
                <a:gd name="connsiteY143" fmla="*/ 492367 h 1219289"/>
                <a:gd name="connsiteX144" fmla="*/ 224948 w 1001722"/>
                <a:gd name="connsiteY144" fmla="*/ 481822 h 1219289"/>
                <a:gd name="connsiteX145" fmla="*/ 239007 w 1001722"/>
                <a:gd name="connsiteY145" fmla="*/ 478307 h 1219289"/>
                <a:gd name="connsiteX146" fmla="*/ 244280 w 1001722"/>
                <a:gd name="connsiteY146" fmla="*/ 464248 h 1219289"/>
                <a:gd name="connsiteX147" fmla="*/ 263611 w 1001722"/>
                <a:gd name="connsiteY147" fmla="*/ 457218 h 1219289"/>
                <a:gd name="connsiteX148" fmla="*/ 270641 w 1001722"/>
                <a:gd name="connsiteY148" fmla="*/ 436130 h 1219289"/>
                <a:gd name="connsiteX149" fmla="*/ 251309 w 1001722"/>
                <a:gd name="connsiteY149" fmla="*/ 434372 h 1219289"/>
                <a:gd name="connsiteX150" fmla="*/ 254824 w 1001722"/>
                <a:gd name="connsiteY150" fmla="*/ 415041 h 1219289"/>
                <a:gd name="connsiteX151" fmla="*/ 281185 w 1001722"/>
                <a:gd name="connsiteY151" fmla="*/ 392194 h 1219289"/>
                <a:gd name="connsiteX152" fmla="*/ 300517 w 1001722"/>
                <a:gd name="connsiteY152" fmla="*/ 392194 h 1219289"/>
                <a:gd name="connsiteX153" fmla="*/ 295245 w 1001722"/>
                <a:gd name="connsiteY153" fmla="*/ 362319 h 1219289"/>
                <a:gd name="connsiteX154" fmla="*/ 304032 w 1001722"/>
                <a:gd name="connsiteY154" fmla="*/ 348259 h 1219289"/>
                <a:gd name="connsiteX155" fmla="*/ 309304 w 1001722"/>
                <a:gd name="connsiteY155" fmla="*/ 321898 h 1219289"/>
                <a:gd name="connsiteX156" fmla="*/ 298759 w 1001722"/>
                <a:gd name="connsiteY156" fmla="*/ 292022 h 1219289"/>
                <a:gd name="connsiteX157" fmla="*/ 305789 w 1001722"/>
                <a:gd name="connsiteY157" fmla="*/ 230513 h 1219289"/>
                <a:gd name="connsiteX158" fmla="*/ 305925 w 1001722"/>
                <a:gd name="connsiteY158" fmla="*/ 229770 h 1219289"/>
                <a:gd name="connsiteX159" fmla="*/ 310475 w 1001722"/>
                <a:gd name="connsiteY159" fmla="*/ 234321 h 1219289"/>
                <a:gd name="connsiteX160" fmla="*/ 329513 w 1001722"/>
                <a:gd name="connsiteY160" fmla="*/ 224069 h 1219289"/>
                <a:gd name="connsiteX161" fmla="*/ 332443 w 1001722"/>
                <a:gd name="connsiteY161" fmla="*/ 216747 h 1219289"/>
                <a:gd name="connsiteX162" fmla="*/ 341230 w 1001722"/>
                <a:gd name="connsiteY162" fmla="*/ 207960 h 1219289"/>
                <a:gd name="connsiteX163" fmla="*/ 373450 w 1001722"/>
                <a:gd name="connsiteY163" fmla="*/ 164025 h 1219289"/>
                <a:gd name="connsiteX164" fmla="*/ 385166 w 1001722"/>
                <a:gd name="connsiteY164" fmla="*/ 149380 h 1219289"/>
                <a:gd name="connsiteX165" fmla="*/ 385166 w 1001722"/>
                <a:gd name="connsiteY165" fmla="*/ 136199 h 1219289"/>
                <a:gd name="connsiteX166" fmla="*/ 377843 w 1001722"/>
                <a:gd name="connsiteY166" fmla="*/ 125948 h 1219289"/>
                <a:gd name="connsiteX167" fmla="*/ 382236 w 1001722"/>
                <a:gd name="connsiteY167" fmla="*/ 103980 h 1219289"/>
                <a:gd name="connsiteX168" fmla="*/ 398346 w 1001722"/>
                <a:gd name="connsiteY168" fmla="*/ 108373 h 1219289"/>
                <a:gd name="connsiteX169" fmla="*/ 412991 w 1001722"/>
                <a:gd name="connsiteY169" fmla="*/ 98122 h 1219289"/>
                <a:gd name="connsiteX170" fmla="*/ 448139 w 1001722"/>
                <a:gd name="connsiteY170" fmla="*/ 112767 h 1219289"/>
                <a:gd name="connsiteX171" fmla="*/ 458390 w 1001722"/>
                <a:gd name="connsiteY171" fmla="*/ 103980 h 1219289"/>
                <a:gd name="connsiteX172" fmla="*/ 471571 w 1001722"/>
                <a:gd name="connsiteY172" fmla="*/ 105444 h 1219289"/>
                <a:gd name="connsiteX173" fmla="*/ 473036 w 1001722"/>
                <a:gd name="connsiteY173" fmla="*/ 114231 h 1219289"/>
                <a:gd name="connsiteX174" fmla="*/ 480358 w 1001722"/>
                <a:gd name="connsiteY174" fmla="*/ 114231 h 1219289"/>
                <a:gd name="connsiteX175" fmla="*/ 486216 w 1001722"/>
                <a:gd name="connsiteY175" fmla="*/ 123019 h 1219289"/>
                <a:gd name="connsiteX176" fmla="*/ 493538 w 1001722"/>
                <a:gd name="connsiteY176" fmla="*/ 123019 h 1219289"/>
                <a:gd name="connsiteX177" fmla="*/ 495003 w 1001722"/>
                <a:gd name="connsiteY177" fmla="*/ 139128 h 1219289"/>
                <a:gd name="connsiteX178" fmla="*/ 486216 w 1001722"/>
                <a:gd name="connsiteY178" fmla="*/ 155238 h 1219289"/>
                <a:gd name="connsiteX179" fmla="*/ 487680 w 1001722"/>
                <a:gd name="connsiteY179" fmla="*/ 164025 h 1219289"/>
                <a:gd name="connsiteX180" fmla="*/ 477429 w 1001722"/>
                <a:gd name="connsiteY180" fmla="*/ 180134 h 1219289"/>
                <a:gd name="connsiteX181" fmla="*/ 519900 w 1001722"/>
                <a:gd name="connsiteY181" fmla="*/ 199173 h 1219289"/>
                <a:gd name="connsiteX182" fmla="*/ 530151 w 1001722"/>
                <a:gd name="connsiteY182" fmla="*/ 196244 h 1219289"/>
                <a:gd name="connsiteX183" fmla="*/ 530151 w 1001722"/>
                <a:gd name="connsiteY183" fmla="*/ 184528 h 1219289"/>
                <a:gd name="connsiteX184" fmla="*/ 549190 w 1001722"/>
                <a:gd name="connsiteY184" fmla="*/ 161096 h 1219289"/>
                <a:gd name="connsiteX185" fmla="*/ 563834 w 1001722"/>
                <a:gd name="connsiteY185" fmla="*/ 161096 h 1219289"/>
                <a:gd name="connsiteX186" fmla="*/ 584339 w 1001722"/>
                <a:gd name="connsiteY186" fmla="*/ 164025 h 1219289"/>
                <a:gd name="connsiteX187" fmla="*/ 609235 w 1001722"/>
                <a:gd name="connsiteY187" fmla="*/ 159631 h 1219289"/>
                <a:gd name="connsiteX188" fmla="*/ 623880 w 1001722"/>
                <a:gd name="connsiteY188" fmla="*/ 146451 h 1219289"/>
                <a:gd name="connsiteX189" fmla="*/ 644383 w 1001722"/>
                <a:gd name="connsiteY189" fmla="*/ 147915 h 1219289"/>
                <a:gd name="connsiteX190" fmla="*/ 651705 w 1001722"/>
                <a:gd name="connsiteY190" fmla="*/ 142057 h 1219289"/>
                <a:gd name="connsiteX191" fmla="*/ 667815 w 1001722"/>
                <a:gd name="connsiteY191" fmla="*/ 152309 h 1219289"/>
                <a:gd name="connsiteX192" fmla="*/ 672209 w 1001722"/>
                <a:gd name="connsiteY192" fmla="*/ 168418 h 1219289"/>
                <a:gd name="connsiteX193" fmla="*/ 686853 w 1001722"/>
                <a:gd name="connsiteY193" fmla="*/ 156702 h 1219289"/>
                <a:gd name="connsiteX194" fmla="*/ 682460 w 1001722"/>
                <a:gd name="connsiteY194" fmla="*/ 143522 h 1219289"/>
                <a:gd name="connsiteX195" fmla="*/ 686853 w 1001722"/>
                <a:gd name="connsiteY195" fmla="*/ 134735 h 1219289"/>
                <a:gd name="connsiteX196" fmla="*/ 682460 w 1001722"/>
                <a:gd name="connsiteY196" fmla="*/ 112767 h 1219289"/>
                <a:gd name="connsiteX197" fmla="*/ 698569 w 1001722"/>
                <a:gd name="connsiteY197" fmla="*/ 96657 h 1219289"/>
                <a:gd name="connsiteX198" fmla="*/ 708821 w 1001722"/>
                <a:gd name="connsiteY198" fmla="*/ 92264 h 1219289"/>
                <a:gd name="connsiteX199" fmla="*/ 736647 w 1001722"/>
                <a:gd name="connsiteY199" fmla="*/ 77619 h 1219289"/>
                <a:gd name="connsiteX200" fmla="*/ 739575 w 1001722"/>
                <a:gd name="connsiteY200" fmla="*/ 51258 h 1219289"/>
                <a:gd name="connsiteX201" fmla="*/ 749827 w 1001722"/>
                <a:gd name="connsiteY201" fmla="*/ 30755 h 1219289"/>
                <a:gd name="connsiteX202" fmla="*/ 837698 w 1001722"/>
                <a:gd name="connsiteY202" fmla="*/ 0 h 1219289"/>
                <a:gd name="connsiteX0" fmla="*/ 385975 w 1001722"/>
                <a:gd name="connsiteY0" fmla="*/ 1217850 h 1309290"/>
                <a:gd name="connsiteX1" fmla="*/ 146976 w 1001722"/>
                <a:gd name="connsiteY1" fmla="*/ 1219289 h 1309290"/>
                <a:gd name="connsiteX2" fmla="*/ 153773 w 1001722"/>
                <a:gd name="connsiteY2" fmla="*/ 1213342 h 1309290"/>
                <a:gd name="connsiteX3" fmla="*/ 142789 w 1001722"/>
                <a:gd name="connsiteY3" fmla="*/ 1189178 h 1309290"/>
                <a:gd name="connsiteX4" fmla="*/ 120822 w 1001722"/>
                <a:gd name="connsiteY4" fmla="*/ 1184784 h 1309290"/>
                <a:gd name="connsiteX5" fmla="*/ 114232 w 1001722"/>
                <a:gd name="connsiteY5" fmla="*/ 1154030 h 1309290"/>
                <a:gd name="connsiteX6" fmla="*/ 105445 w 1001722"/>
                <a:gd name="connsiteY6" fmla="*/ 1136456 h 1309290"/>
                <a:gd name="connsiteX7" fmla="*/ 103248 w 1001722"/>
                <a:gd name="connsiteY7" fmla="*/ 1123275 h 1309290"/>
                <a:gd name="connsiteX8" fmla="*/ 94461 w 1001722"/>
                <a:gd name="connsiteY8" fmla="*/ 1114488 h 1309290"/>
                <a:gd name="connsiteX9" fmla="*/ 81280 w 1001722"/>
                <a:gd name="connsiteY9" fmla="*/ 1118882 h 1309290"/>
                <a:gd name="connsiteX10" fmla="*/ 72493 w 1001722"/>
                <a:gd name="connsiteY10" fmla="*/ 1101308 h 1309290"/>
                <a:gd name="connsiteX11" fmla="*/ 50526 w 1001722"/>
                <a:gd name="connsiteY11" fmla="*/ 1101308 h 1309290"/>
                <a:gd name="connsiteX12" fmla="*/ 48328 w 1001722"/>
                <a:gd name="connsiteY12" fmla="*/ 1081537 h 1309290"/>
                <a:gd name="connsiteX13" fmla="*/ 17574 w 1001722"/>
                <a:gd name="connsiteY13" fmla="*/ 1081537 h 1309290"/>
                <a:gd name="connsiteX14" fmla="*/ 0 w 1001722"/>
                <a:gd name="connsiteY14" fmla="*/ 1068357 h 1309290"/>
                <a:gd name="connsiteX15" fmla="*/ 8787 w 1001722"/>
                <a:gd name="connsiteY15" fmla="*/ 1041995 h 1309290"/>
                <a:gd name="connsiteX16" fmla="*/ 26361 w 1001722"/>
                <a:gd name="connsiteY16" fmla="*/ 1041995 h 1309290"/>
                <a:gd name="connsiteX17" fmla="*/ 35148 w 1001722"/>
                <a:gd name="connsiteY17" fmla="*/ 1035405 h 1309290"/>
                <a:gd name="connsiteX18" fmla="*/ 32952 w 1001722"/>
                <a:gd name="connsiteY18" fmla="*/ 1009044 h 1309290"/>
                <a:gd name="connsiteX19" fmla="*/ 48328 w 1001722"/>
                <a:gd name="connsiteY19" fmla="*/ 993666 h 1309290"/>
                <a:gd name="connsiteX20" fmla="*/ 74690 w 1001722"/>
                <a:gd name="connsiteY20" fmla="*/ 991470 h 1309290"/>
                <a:gd name="connsiteX21" fmla="*/ 96658 w 1001722"/>
                <a:gd name="connsiteY21" fmla="*/ 1000257 h 1309290"/>
                <a:gd name="connsiteX22" fmla="*/ 109839 w 1001722"/>
                <a:gd name="connsiteY22" fmla="*/ 998060 h 1309290"/>
                <a:gd name="connsiteX23" fmla="*/ 112035 w 1001722"/>
                <a:gd name="connsiteY23" fmla="*/ 976092 h 1309290"/>
                <a:gd name="connsiteX24" fmla="*/ 125215 w 1001722"/>
                <a:gd name="connsiteY24" fmla="*/ 960715 h 1309290"/>
                <a:gd name="connsiteX25" fmla="*/ 136199 w 1001722"/>
                <a:gd name="connsiteY25" fmla="*/ 960715 h 1309290"/>
                <a:gd name="connsiteX26" fmla="*/ 155970 w 1001722"/>
                <a:gd name="connsiteY26" fmla="*/ 914583 h 1309290"/>
                <a:gd name="connsiteX27" fmla="*/ 188921 w 1001722"/>
                <a:gd name="connsiteY27" fmla="*/ 897009 h 1309290"/>
                <a:gd name="connsiteX28" fmla="*/ 188921 w 1001722"/>
                <a:gd name="connsiteY28" fmla="*/ 877238 h 1309290"/>
                <a:gd name="connsiteX29" fmla="*/ 204298 w 1001722"/>
                <a:gd name="connsiteY29" fmla="*/ 844287 h 1309290"/>
                <a:gd name="connsiteX30" fmla="*/ 182331 w 1001722"/>
                <a:gd name="connsiteY30" fmla="*/ 837697 h 1309290"/>
                <a:gd name="connsiteX31" fmla="*/ 162561 w 1001722"/>
                <a:gd name="connsiteY31" fmla="*/ 811336 h 1309290"/>
                <a:gd name="connsiteX32" fmla="*/ 164757 w 1001722"/>
                <a:gd name="connsiteY32" fmla="*/ 798155 h 1309290"/>
                <a:gd name="connsiteX33" fmla="*/ 160363 w 1001722"/>
                <a:gd name="connsiteY33" fmla="*/ 782778 h 1309290"/>
                <a:gd name="connsiteX34" fmla="*/ 171347 w 1001722"/>
                <a:gd name="connsiteY34" fmla="*/ 767401 h 1309290"/>
                <a:gd name="connsiteX35" fmla="*/ 188921 w 1001722"/>
                <a:gd name="connsiteY35" fmla="*/ 769598 h 1309290"/>
                <a:gd name="connsiteX36" fmla="*/ 188921 w 1001722"/>
                <a:gd name="connsiteY36" fmla="*/ 741039 h 1309290"/>
                <a:gd name="connsiteX37" fmla="*/ 175741 w 1001722"/>
                <a:gd name="connsiteY37" fmla="*/ 736646 h 1309290"/>
                <a:gd name="connsiteX38" fmla="*/ 177937 w 1001722"/>
                <a:gd name="connsiteY38" fmla="*/ 716875 h 1309290"/>
                <a:gd name="connsiteX39" fmla="*/ 228463 w 1001722"/>
                <a:gd name="connsiteY39" fmla="*/ 648776 h 1309290"/>
                <a:gd name="connsiteX40" fmla="*/ 230660 w 1001722"/>
                <a:gd name="connsiteY40" fmla="*/ 618021 h 1309290"/>
                <a:gd name="connsiteX41" fmla="*/ 210889 w 1001722"/>
                <a:gd name="connsiteY41" fmla="*/ 600447 h 1309290"/>
                <a:gd name="connsiteX42" fmla="*/ 208692 w 1001722"/>
                <a:gd name="connsiteY42" fmla="*/ 587266 h 1309290"/>
                <a:gd name="connsiteX43" fmla="*/ 186724 w 1001722"/>
                <a:gd name="connsiteY43" fmla="*/ 580676 h 1309290"/>
                <a:gd name="connsiteX44" fmla="*/ 183239 w 1001722"/>
                <a:gd name="connsiteY44" fmla="*/ 564590 h 1309290"/>
                <a:gd name="connsiteX45" fmla="*/ 186285 w 1001722"/>
                <a:gd name="connsiteY45" fmla="*/ 564420 h 1309290"/>
                <a:gd name="connsiteX46" fmla="*/ 196830 w 1001722"/>
                <a:gd name="connsiteY46" fmla="*/ 557391 h 1309290"/>
                <a:gd name="connsiteX47" fmla="*/ 198587 w 1001722"/>
                <a:gd name="connsiteY47" fmla="*/ 543331 h 1309290"/>
                <a:gd name="connsiteX48" fmla="*/ 210889 w 1001722"/>
                <a:gd name="connsiteY48" fmla="*/ 539817 h 1309290"/>
                <a:gd name="connsiteX49" fmla="*/ 214404 w 1001722"/>
                <a:gd name="connsiteY49" fmla="*/ 525757 h 1309290"/>
                <a:gd name="connsiteX50" fmla="*/ 235493 w 1001722"/>
                <a:gd name="connsiteY50" fmla="*/ 506426 h 1309290"/>
                <a:gd name="connsiteX51" fmla="*/ 224948 w 1001722"/>
                <a:gd name="connsiteY51" fmla="*/ 492367 h 1309290"/>
                <a:gd name="connsiteX52" fmla="*/ 224948 w 1001722"/>
                <a:gd name="connsiteY52" fmla="*/ 481822 h 1309290"/>
                <a:gd name="connsiteX53" fmla="*/ 239007 w 1001722"/>
                <a:gd name="connsiteY53" fmla="*/ 478307 h 1309290"/>
                <a:gd name="connsiteX54" fmla="*/ 244280 w 1001722"/>
                <a:gd name="connsiteY54" fmla="*/ 464248 h 1309290"/>
                <a:gd name="connsiteX55" fmla="*/ 263611 w 1001722"/>
                <a:gd name="connsiteY55" fmla="*/ 457218 h 1309290"/>
                <a:gd name="connsiteX56" fmla="*/ 270641 w 1001722"/>
                <a:gd name="connsiteY56" fmla="*/ 436130 h 1309290"/>
                <a:gd name="connsiteX57" fmla="*/ 251309 w 1001722"/>
                <a:gd name="connsiteY57" fmla="*/ 434372 h 1309290"/>
                <a:gd name="connsiteX58" fmla="*/ 254824 w 1001722"/>
                <a:gd name="connsiteY58" fmla="*/ 415041 h 1309290"/>
                <a:gd name="connsiteX59" fmla="*/ 281185 w 1001722"/>
                <a:gd name="connsiteY59" fmla="*/ 392194 h 1309290"/>
                <a:gd name="connsiteX60" fmla="*/ 300517 w 1001722"/>
                <a:gd name="connsiteY60" fmla="*/ 392194 h 1309290"/>
                <a:gd name="connsiteX61" fmla="*/ 295245 w 1001722"/>
                <a:gd name="connsiteY61" fmla="*/ 362319 h 1309290"/>
                <a:gd name="connsiteX62" fmla="*/ 304032 w 1001722"/>
                <a:gd name="connsiteY62" fmla="*/ 348259 h 1309290"/>
                <a:gd name="connsiteX63" fmla="*/ 309304 w 1001722"/>
                <a:gd name="connsiteY63" fmla="*/ 321898 h 1309290"/>
                <a:gd name="connsiteX64" fmla="*/ 298759 w 1001722"/>
                <a:gd name="connsiteY64" fmla="*/ 292022 h 1309290"/>
                <a:gd name="connsiteX65" fmla="*/ 305789 w 1001722"/>
                <a:gd name="connsiteY65" fmla="*/ 230513 h 1309290"/>
                <a:gd name="connsiteX66" fmla="*/ 305925 w 1001722"/>
                <a:gd name="connsiteY66" fmla="*/ 229770 h 1309290"/>
                <a:gd name="connsiteX67" fmla="*/ 310475 w 1001722"/>
                <a:gd name="connsiteY67" fmla="*/ 234321 h 1309290"/>
                <a:gd name="connsiteX68" fmla="*/ 329513 w 1001722"/>
                <a:gd name="connsiteY68" fmla="*/ 224069 h 1309290"/>
                <a:gd name="connsiteX69" fmla="*/ 332443 w 1001722"/>
                <a:gd name="connsiteY69" fmla="*/ 216747 h 1309290"/>
                <a:gd name="connsiteX70" fmla="*/ 341230 w 1001722"/>
                <a:gd name="connsiteY70" fmla="*/ 207960 h 1309290"/>
                <a:gd name="connsiteX71" fmla="*/ 373450 w 1001722"/>
                <a:gd name="connsiteY71" fmla="*/ 164025 h 1309290"/>
                <a:gd name="connsiteX72" fmla="*/ 385166 w 1001722"/>
                <a:gd name="connsiteY72" fmla="*/ 149380 h 1309290"/>
                <a:gd name="connsiteX73" fmla="*/ 385166 w 1001722"/>
                <a:gd name="connsiteY73" fmla="*/ 136199 h 1309290"/>
                <a:gd name="connsiteX74" fmla="*/ 377843 w 1001722"/>
                <a:gd name="connsiteY74" fmla="*/ 125948 h 1309290"/>
                <a:gd name="connsiteX75" fmla="*/ 382236 w 1001722"/>
                <a:gd name="connsiteY75" fmla="*/ 103980 h 1309290"/>
                <a:gd name="connsiteX76" fmla="*/ 398346 w 1001722"/>
                <a:gd name="connsiteY76" fmla="*/ 108373 h 1309290"/>
                <a:gd name="connsiteX77" fmla="*/ 412991 w 1001722"/>
                <a:gd name="connsiteY77" fmla="*/ 98122 h 1309290"/>
                <a:gd name="connsiteX78" fmla="*/ 448139 w 1001722"/>
                <a:gd name="connsiteY78" fmla="*/ 112767 h 1309290"/>
                <a:gd name="connsiteX79" fmla="*/ 458390 w 1001722"/>
                <a:gd name="connsiteY79" fmla="*/ 103980 h 1309290"/>
                <a:gd name="connsiteX80" fmla="*/ 471571 w 1001722"/>
                <a:gd name="connsiteY80" fmla="*/ 105444 h 1309290"/>
                <a:gd name="connsiteX81" fmla="*/ 473036 w 1001722"/>
                <a:gd name="connsiteY81" fmla="*/ 114231 h 1309290"/>
                <a:gd name="connsiteX82" fmla="*/ 480358 w 1001722"/>
                <a:gd name="connsiteY82" fmla="*/ 114231 h 1309290"/>
                <a:gd name="connsiteX83" fmla="*/ 486216 w 1001722"/>
                <a:gd name="connsiteY83" fmla="*/ 123019 h 1309290"/>
                <a:gd name="connsiteX84" fmla="*/ 493538 w 1001722"/>
                <a:gd name="connsiteY84" fmla="*/ 123019 h 1309290"/>
                <a:gd name="connsiteX85" fmla="*/ 495003 w 1001722"/>
                <a:gd name="connsiteY85" fmla="*/ 139128 h 1309290"/>
                <a:gd name="connsiteX86" fmla="*/ 486216 w 1001722"/>
                <a:gd name="connsiteY86" fmla="*/ 155238 h 1309290"/>
                <a:gd name="connsiteX87" fmla="*/ 487680 w 1001722"/>
                <a:gd name="connsiteY87" fmla="*/ 164025 h 1309290"/>
                <a:gd name="connsiteX88" fmla="*/ 477429 w 1001722"/>
                <a:gd name="connsiteY88" fmla="*/ 180134 h 1309290"/>
                <a:gd name="connsiteX89" fmla="*/ 519900 w 1001722"/>
                <a:gd name="connsiteY89" fmla="*/ 199173 h 1309290"/>
                <a:gd name="connsiteX90" fmla="*/ 530151 w 1001722"/>
                <a:gd name="connsiteY90" fmla="*/ 196244 h 1309290"/>
                <a:gd name="connsiteX91" fmla="*/ 530151 w 1001722"/>
                <a:gd name="connsiteY91" fmla="*/ 184528 h 1309290"/>
                <a:gd name="connsiteX92" fmla="*/ 549190 w 1001722"/>
                <a:gd name="connsiteY92" fmla="*/ 161096 h 1309290"/>
                <a:gd name="connsiteX93" fmla="*/ 563834 w 1001722"/>
                <a:gd name="connsiteY93" fmla="*/ 161096 h 1309290"/>
                <a:gd name="connsiteX94" fmla="*/ 584339 w 1001722"/>
                <a:gd name="connsiteY94" fmla="*/ 164025 h 1309290"/>
                <a:gd name="connsiteX95" fmla="*/ 609235 w 1001722"/>
                <a:gd name="connsiteY95" fmla="*/ 159631 h 1309290"/>
                <a:gd name="connsiteX96" fmla="*/ 623880 w 1001722"/>
                <a:gd name="connsiteY96" fmla="*/ 146451 h 1309290"/>
                <a:gd name="connsiteX97" fmla="*/ 644383 w 1001722"/>
                <a:gd name="connsiteY97" fmla="*/ 147915 h 1309290"/>
                <a:gd name="connsiteX98" fmla="*/ 651705 w 1001722"/>
                <a:gd name="connsiteY98" fmla="*/ 142057 h 1309290"/>
                <a:gd name="connsiteX99" fmla="*/ 667815 w 1001722"/>
                <a:gd name="connsiteY99" fmla="*/ 152309 h 1309290"/>
                <a:gd name="connsiteX100" fmla="*/ 672209 w 1001722"/>
                <a:gd name="connsiteY100" fmla="*/ 168418 h 1309290"/>
                <a:gd name="connsiteX101" fmla="*/ 686853 w 1001722"/>
                <a:gd name="connsiteY101" fmla="*/ 156702 h 1309290"/>
                <a:gd name="connsiteX102" fmla="*/ 682460 w 1001722"/>
                <a:gd name="connsiteY102" fmla="*/ 143522 h 1309290"/>
                <a:gd name="connsiteX103" fmla="*/ 686853 w 1001722"/>
                <a:gd name="connsiteY103" fmla="*/ 134735 h 1309290"/>
                <a:gd name="connsiteX104" fmla="*/ 682460 w 1001722"/>
                <a:gd name="connsiteY104" fmla="*/ 112767 h 1309290"/>
                <a:gd name="connsiteX105" fmla="*/ 698569 w 1001722"/>
                <a:gd name="connsiteY105" fmla="*/ 96657 h 1309290"/>
                <a:gd name="connsiteX106" fmla="*/ 708821 w 1001722"/>
                <a:gd name="connsiteY106" fmla="*/ 92264 h 1309290"/>
                <a:gd name="connsiteX107" fmla="*/ 736647 w 1001722"/>
                <a:gd name="connsiteY107" fmla="*/ 77619 h 1309290"/>
                <a:gd name="connsiteX108" fmla="*/ 739575 w 1001722"/>
                <a:gd name="connsiteY108" fmla="*/ 51258 h 1309290"/>
                <a:gd name="connsiteX109" fmla="*/ 749827 w 1001722"/>
                <a:gd name="connsiteY109" fmla="*/ 30755 h 1309290"/>
                <a:gd name="connsiteX110" fmla="*/ 837698 w 1001722"/>
                <a:gd name="connsiteY110" fmla="*/ 0 h 1309290"/>
                <a:gd name="connsiteX111" fmla="*/ 845020 w 1001722"/>
                <a:gd name="connsiteY111" fmla="*/ 5858 h 1309290"/>
                <a:gd name="connsiteX112" fmla="*/ 878704 w 1001722"/>
                <a:gd name="connsiteY112" fmla="*/ 8787 h 1309290"/>
                <a:gd name="connsiteX113" fmla="*/ 880168 w 1001722"/>
                <a:gd name="connsiteY113" fmla="*/ 26361 h 1309290"/>
                <a:gd name="connsiteX114" fmla="*/ 886026 w 1001722"/>
                <a:gd name="connsiteY114" fmla="*/ 36613 h 1309290"/>
                <a:gd name="connsiteX115" fmla="*/ 891884 w 1001722"/>
                <a:gd name="connsiteY115" fmla="*/ 90799 h 1309290"/>
                <a:gd name="connsiteX116" fmla="*/ 893349 w 1001722"/>
                <a:gd name="connsiteY116" fmla="*/ 99586 h 1309290"/>
                <a:gd name="connsiteX117" fmla="*/ 896278 w 1001722"/>
                <a:gd name="connsiteY117" fmla="*/ 108373 h 1309290"/>
                <a:gd name="connsiteX118" fmla="*/ 910923 w 1001722"/>
                <a:gd name="connsiteY118" fmla="*/ 108373 h 1309290"/>
                <a:gd name="connsiteX119" fmla="*/ 910923 w 1001722"/>
                <a:gd name="connsiteY119" fmla="*/ 125948 h 1309290"/>
                <a:gd name="connsiteX120" fmla="*/ 940213 w 1001722"/>
                <a:gd name="connsiteY120" fmla="*/ 146451 h 1309290"/>
                <a:gd name="connsiteX121" fmla="*/ 954858 w 1001722"/>
                <a:gd name="connsiteY121" fmla="*/ 143522 h 1309290"/>
                <a:gd name="connsiteX122" fmla="*/ 963645 w 1001722"/>
                <a:gd name="connsiteY122" fmla="*/ 159631 h 1309290"/>
                <a:gd name="connsiteX123" fmla="*/ 957787 w 1001722"/>
                <a:gd name="connsiteY123" fmla="*/ 181599 h 1309290"/>
                <a:gd name="connsiteX124" fmla="*/ 963645 w 1001722"/>
                <a:gd name="connsiteY124" fmla="*/ 196244 h 1309290"/>
                <a:gd name="connsiteX125" fmla="*/ 962180 w 1001722"/>
                <a:gd name="connsiteY125" fmla="*/ 210889 h 1309290"/>
                <a:gd name="connsiteX126" fmla="*/ 947536 w 1001722"/>
                <a:gd name="connsiteY126" fmla="*/ 218211 h 1309290"/>
                <a:gd name="connsiteX127" fmla="*/ 947536 w 1001722"/>
                <a:gd name="connsiteY127" fmla="*/ 226998 h 1309290"/>
                <a:gd name="connsiteX128" fmla="*/ 959252 w 1001722"/>
                <a:gd name="connsiteY128" fmla="*/ 231392 h 1309290"/>
                <a:gd name="connsiteX129" fmla="*/ 963562 w 1001722"/>
                <a:gd name="connsiteY129" fmla="*/ 257254 h 1309290"/>
                <a:gd name="connsiteX130" fmla="*/ 906822 w 1001722"/>
                <a:gd name="connsiteY130" fmla="*/ 274448 h 1309290"/>
                <a:gd name="connsiteX131" fmla="*/ 894520 w 1001722"/>
                <a:gd name="connsiteY131" fmla="*/ 292022 h 1309290"/>
                <a:gd name="connsiteX132" fmla="*/ 873432 w 1001722"/>
                <a:gd name="connsiteY132" fmla="*/ 286750 h 1309290"/>
                <a:gd name="connsiteX133" fmla="*/ 845313 w 1001722"/>
                <a:gd name="connsiteY133" fmla="*/ 297295 h 1309290"/>
                <a:gd name="connsiteX134" fmla="*/ 845313 w 1001722"/>
                <a:gd name="connsiteY134" fmla="*/ 314869 h 1309290"/>
                <a:gd name="connsiteX135" fmla="*/ 841798 w 1001722"/>
                <a:gd name="connsiteY135" fmla="*/ 339472 h 1309290"/>
                <a:gd name="connsiteX136" fmla="*/ 806650 w 1001722"/>
                <a:gd name="connsiteY136" fmla="*/ 346502 h 1309290"/>
                <a:gd name="connsiteX137" fmla="*/ 799620 w 1001722"/>
                <a:gd name="connsiteY137" fmla="*/ 360561 h 1309290"/>
                <a:gd name="connsiteX138" fmla="*/ 778532 w 1001722"/>
                <a:gd name="connsiteY138" fmla="*/ 383407 h 1309290"/>
                <a:gd name="connsiteX139" fmla="*/ 773259 w 1001722"/>
                <a:gd name="connsiteY139" fmla="*/ 397467 h 1309290"/>
                <a:gd name="connsiteX140" fmla="*/ 778532 w 1001722"/>
                <a:gd name="connsiteY140" fmla="*/ 416798 h 1309290"/>
                <a:gd name="connsiteX141" fmla="*/ 762715 w 1001722"/>
                <a:gd name="connsiteY141" fmla="*/ 441402 h 1309290"/>
                <a:gd name="connsiteX142" fmla="*/ 759200 w 1001722"/>
                <a:gd name="connsiteY142" fmla="*/ 524000 h 1309290"/>
                <a:gd name="connsiteX143" fmla="*/ 792591 w 1001722"/>
                <a:gd name="connsiteY143" fmla="*/ 536302 h 1309290"/>
                <a:gd name="connsiteX144" fmla="*/ 804893 w 1001722"/>
                <a:gd name="connsiteY144" fmla="*/ 552118 h 1309290"/>
                <a:gd name="connsiteX145" fmla="*/ 820709 w 1001722"/>
                <a:gd name="connsiteY145" fmla="*/ 553876 h 1309290"/>
                <a:gd name="connsiteX146" fmla="*/ 824224 w 1001722"/>
                <a:gd name="connsiteY146" fmla="*/ 541574 h 1309290"/>
                <a:gd name="connsiteX147" fmla="*/ 850585 w 1001722"/>
                <a:gd name="connsiteY147" fmla="*/ 555633 h 1309290"/>
                <a:gd name="connsiteX148" fmla="*/ 878704 w 1001722"/>
                <a:gd name="connsiteY148" fmla="*/ 538059 h 1309290"/>
                <a:gd name="connsiteX149" fmla="*/ 920881 w 1001722"/>
                <a:gd name="connsiteY149" fmla="*/ 539817 h 1309290"/>
                <a:gd name="connsiteX150" fmla="*/ 933183 w 1001722"/>
                <a:gd name="connsiteY150" fmla="*/ 557391 h 1309290"/>
                <a:gd name="connsiteX151" fmla="*/ 936698 w 1001722"/>
                <a:gd name="connsiteY151" fmla="*/ 606598 h 1309290"/>
                <a:gd name="connsiteX152" fmla="*/ 936698 w 1001722"/>
                <a:gd name="connsiteY152" fmla="*/ 643503 h 1309290"/>
                <a:gd name="connsiteX153" fmla="*/ 927911 w 1001722"/>
                <a:gd name="connsiteY153" fmla="*/ 654048 h 1309290"/>
                <a:gd name="connsiteX154" fmla="*/ 899793 w 1001722"/>
                <a:gd name="connsiteY154" fmla="*/ 668107 h 1309290"/>
                <a:gd name="connsiteX155" fmla="*/ 903307 w 1001722"/>
                <a:gd name="connsiteY155" fmla="*/ 692711 h 1309290"/>
                <a:gd name="connsiteX156" fmla="*/ 920881 w 1001722"/>
                <a:gd name="connsiteY156" fmla="*/ 710285 h 1309290"/>
                <a:gd name="connsiteX157" fmla="*/ 920881 w 1001722"/>
                <a:gd name="connsiteY157" fmla="*/ 717314 h 1309290"/>
                <a:gd name="connsiteX158" fmla="*/ 919124 w 1001722"/>
                <a:gd name="connsiteY158" fmla="*/ 734889 h 1309290"/>
                <a:gd name="connsiteX159" fmla="*/ 922639 w 1001722"/>
                <a:gd name="connsiteY159" fmla="*/ 754220 h 1309290"/>
                <a:gd name="connsiteX160" fmla="*/ 891006 w 1001722"/>
                <a:gd name="connsiteY160" fmla="*/ 761250 h 1309290"/>
                <a:gd name="connsiteX161" fmla="*/ 898035 w 1001722"/>
                <a:gd name="connsiteY161" fmla="*/ 787611 h 1309290"/>
                <a:gd name="connsiteX162" fmla="*/ 926154 w 1001722"/>
                <a:gd name="connsiteY162" fmla="*/ 789368 h 1309290"/>
                <a:gd name="connsiteX163" fmla="*/ 934941 w 1001722"/>
                <a:gd name="connsiteY163" fmla="*/ 812214 h 1309290"/>
                <a:gd name="connsiteX164" fmla="*/ 922639 w 1001722"/>
                <a:gd name="connsiteY164" fmla="*/ 828031 h 1309290"/>
                <a:gd name="connsiteX165" fmla="*/ 929669 w 1001722"/>
                <a:gd name="connsiteY165" fmla="*/ 852635 h 1309290"/>
                <a:gd name="connsiteX166" fmla="*/ 926154 w 1001722"/>
                <a:gd name="connsiteY166" fmla="*/ 880753 h 1309290"/>
                <a:gd name="connsiteX167" fmla="*/ 977558 w 1001722"/>
                <a:gd name="connsiteY167" fmla="*/ 918449 h 1309290"/>
                <a:gd name="connsiteX168" fmla="*/ 977558 w 1001722"/>
                <a:gd name="connsiteY168" fmla="*/ 936551 h 1309290"/>
                <a:gd name="connsiteX169" fmla="*/ 990739 w 1001722"/>
                <a:gd name="connsiteY169" fmla="*/ 947535 h 1309290"/>
                <a:gd name="connsiteX170" fmla="*/ 1001722 w 1001722"/>
                <a:gd name="connsiteY170" fmla="*/ 956322 h 1309290"/>
                <a:gd name="connsiteX171" fmla="*/ 990739 w 1001722"/>
                <a:gd name="connsiteY171" fmla="*/ 987076 h 1309290"/>
                <a:gd name="connsiteX172" fmla="*/ 964378 w 1001722"/>
                <a:gd name="connsiteY172" fmla="*/ 987076 h 1309290"/>
                <a:gd name="connsiteX173" fmla="*/ 957787 w 1001722"/>
                <a:gd name="connsiteY173" fmla="*/ 995863 h 1309290"/>
                <a:gd name="connsiteX174" fmla="*/ 955591 w 1001722"/>
                <a:gd name="connsiteY174" fmla="*/ 1015634 h 1309290"/>
                <a:gd name="connsiteX175" fmla="*/ 907261 w 1001722"/>
                <a:gd name="connsiteY175" fmla="*/ 1015634 h 1309290"/>
                <a:gd name="connsiteX176" fmla="*/ 907261 w 1001722"/>
                <a:gd name="connsiteY176" fmla="*/ 987076 h 1309290"/>
                <a:gd name="connsiteX177" fmla="*/ 896278 w 1001722"/>
                <a:gd name="connsiteY177" fmla="*/ 976092 h 1309290"/>
                <a:gd name="connsiteX178" fmla="*/ 883098 w 1001722"/>
                <a:gd name="connsiteY178" fmla="*/ 980486 h 1309290"/>
                <a:gd name="connsiteX179" fmla="*/ 869917 w 1001722"/>
                <a:gd name="connsiteY179" fmla="*/ 976092 h 1309290"/>
                <a:gd name="connsiteX180" fmla="*/ 834769 w 1001722"/>
                <a:gd name="connsiteY180" fmla="*/ 978289 h 1309290"/>
                <a:gd name="connsiteX181" fmla="*/ 828178 w 1001722"/>
                <a:gd name="connsiteY181" fmla="*/ 984879 h 1309290"/>
                <a:gd name="connsiteX182" fmla="*/ 823785 w 1001722"/>
                <a:gd name="connsiteY182" fmla="*/ 993666 h 1309290"/>
                <a:gd name="connsiteX183" fmla="*/ 804013 w 1001722"/>
                <a:gd name="connsiteY183" fmla="*/ 995863 h 1309290"/>
                <a:gd name="connsiteX184" fmla="*/ 790833 w 1001722"/>
                <a:gd name="connsiteY184" fmla="*/ 984879 h 1309290"/>
                <a:gd name="connsiteX185" fmla="*/ 790833 w 1001722"/>
                <a:gd name="connsiteY185" fmla="*/ 969502 h 1309290"/>
                <a:gd name="connsiteX186" fmla="*/ 788637 w 1001722"/>
                <a:gd name="connsiteY186" fmla="*/ 954125 h 1309290"/>
                <a:gd name="connsiteX187" fmla="*/ 775456 w 1001722"/>
                <a:gd name="connsiteY187" fmla="*/ 943141 h 1309290"/>
                <a:gd name="connsiteX188" fmla="*/ 735915 w 1001722"/>
                <a:gd name="connsiteY188" fmla="*/ 934354 h 1309290"/>
                <a:gd name="connsiteX189" fmla="*/ 676602 w 1001722"/>
                <a:gd name="connsiteY189" fmla="*/ 1028814 h 1309290"/>
                <a:gd name="connsiteX190" fmla="*/ 661224 w 1001722"/>
                <a:gd name="connsiteY190" fmla="*/ 1006847 h 1309290"/>
                <a:gd name="connsiteX191" fmla="*/ 643650 w 1001722"/>
                <a:gd name="connsiteY191" fmla="*/ 1006847 h 1309290"/>
                <a:gd name="connsiteX192" fmla="*/ 626076 w 1001722"/>
                <a:gd name="connsiteY192" fmla="*/ 1055175 h 1309290"/>
                <a:gd name="connsiteX193" fmla="*/ 619487 w 1001722"/>
                <a:gd name="connsiteY193" fmla="*/ 1063963 h 1309290"/>
                <a:gd name="connsiteX194" fmla="*/ 606306 w 1001722"/>
                <a:gd name="connsiteY194" fmla="*/ 1085931 h 1309290"/>
                <a:gd name="connsiteX195" fmla="*/ 608502 w 1001722"/>
                <a:gd name="connsiteY195" fmla="*/ 1094718 h 1309290"/>
                <a:gd name="connsiteX196" fmla="*/ 639257 w 1001722"/>
                <a:gd name="connsiteY196" fmla="*/ 1118882 h 1309290"/>
                <a:gd name="connsiteX197" fmla="*/ 604109 w 1001722"/>
                <a:gd name="connsiteY197" fmla="*/ 1154030 h 1309290"/>
                <a:gd name="connsiteX198" fmla="*/ 615093 w 1001722"/>
                <a:gd name="connsiteY198" fmla="*/ 1162817 h 1309290"/>
                <a:gd name="connsiteX199" fmla="*/ 615093 w 1001722"/>
                <a:gd name="connsiteY199" fmla="*/ 1189178 h 1309290"/>
                <a:gd name="connsiteX200" fmla="*/ 630470 w 1001722"/>
                <a:gd name="connsiteY200" fmla="*/ 1217736 h 1309290"/>
                <a:gd name="connsiteX201" fmla="*/ 629361 w 1001722"/>
                <a:gd name="connsiteY201" fmla="*/ 1219289 h 1309290"/>
                <a:gd name="connsiteX202" fmla="*/ 477415 w 1001722"/>
                <a:gd name="connsiteY202" fmla="*/ 1309290 h 1309290"/>
                <a:gd name="connsiteX0" fmla="*/ 146976 w 1001722"/>
                <a:gd name="connsiteY0" fmla="*/ 1219289 h 1309290"/>
                <a:gd name="connsiteX1" fmla="*/ 153773 w 1001722"/>
                <a:gd name="connsiteY1" fmla="*/ 1213342 h 1309290"/>
                <a:gd name="connsiteX2" fmla="*/ 142789 w 1001722"/>
                <a:gd name="connsiteY2" fmla="*/ 1189178 h 1309290"/>
                <a:gd name="connsiteX3" fmla="*/ 120822 w 1001722"/>
                <a:gd name="connsiteY3" fmla="*/ 1184784 h 1309290"/>
                <a:gd name="connsiteX4" fmla="*/ 114232 w 1001722"/>
                <a:gd name="connsiteY4" fmla="*/ 1154030 h 1309290"/>
                <a:gd name="connsiteX5" fmla="*/ 105445 w 1001722"/>
                <a:gd name="connsiteY5" fmla="*/ 1136456 h 1309290"/>
                <a:gd name="connsiteX6" fmla="*/ 103248 w 1001722"/>
                <a:gd name="connsiteY6" fmla="*/ 1123275 h 1309290"/>
                <a:gd name="connsiteX7" fmla="*/ 94461 w 1001722"/>
                <a:gd name="connsiteY7" fmla="*/ 1114488 h 1309290"/>
                <a:gd name="connsiteX8" fmla="*/ 81280 w 1001722"/>
                <a:gd name="connsiteY8" fmla="*/ 1118882 h 1309290"/>
                <a:gd name="connsiteX9" fmla="*/ 72493 w 1001722"/>
                <a:gd name="connsiteY9" fmla="*/ 1101308 h 1309290"/>
                <a:gd name="connsiteX10" fmla="*/ 50526 w 1001722"/>
                <a:gd name="connsiteY10" fmla="*/ 1101308 h 1309290"/>
                <a:gd name="connsiteX11" fmla="*/ 48328 w 1001722"/>
                <a:gd name="connsiteY11" fmla="*/ 1081537 h 1309290"/>
                <a:gd name="connsiteX12" fmla="*/ 17574 w 1001722"/>
                <a:gd name="connsiteY12" fmla="*/ 1081537 h 1309290"/>
                <a:gd name="connsiteX13" fmla="*/ 0 w 1001722"/>
                <a:gd name="connsiteY13" fmla="*/ 1068357 h 1309290"/>
                <a:gd name="connsiteX14" fmla="*/ 8787 w 1001722"/>
                <a:gd name="connsiteY14" fmla="*/ 1041995 h 1309290"/>
                <a:gd name="connsiteX15" fmla="*/ 26361 w 1001722"/>
                <a:gd name="connsiteY15" fmla="*/ 1041995 h 1309290"/>
                <a:gd name="connsiteX16" fmla="*/ 35148 w 1001722"/>
                <a:gd name="connsiteY16" fmla="*/ 1035405 h 1309290"/>
                <a:gd name="connsiteX17" fmla="*/ 32952 w 1001722"/>
                <a:gd name="connsiteY17" fmla="*/ 1009044 h 1309290"/>
                <a:gd name="connsiteX18" fmla="*/ 48328 w 1001722"/>
                <a:gd name="connsiteY18" fmla="*/ 993666 h 1309290"/>
                <a:gd name="connsiteX19" fmla="*/ 74690 w 1001722"/>
                <a:gd name="connsiteY19" fmla="*/ 991470 h 1309290"/>
                <a:gd name="connsiteX20" fmla="*/ 96658 w 1001722"/>
                <a:gd name="connsiteY20" fmla="*/ 1000257 h 1309290"/>
                <a:gd name="connsiteX21" fmla="*/ 109839 w 1001722"/>
                <a:gd name="connsiteY21" fmla="*/ 998060 h 1309290"/>
                <a:gd name="connsiteX22" fmla="*/ 112035 w 1001722"/>
                <a:gd name="connsiteY22" fmla="*/ 976092 h 1309290"/>
                <a:gd name="connsiteX23" fmla="*/ 125215 w 1001722"/>
                <a:gd name="connsiteY23" fmla="*/ 960715 h 1309290"/>
                <a:gd name="connsiteX24" fmla="*/ 136199 w 1001722"/>
                <a:gd name="connsiteY24" fmla="*/ 960715 h 1309290"/>
                <a:gd name="connsiteX25" fmla="*/ 155970 w 1001722"/>
                <a:gd name="connsiteY25" fmla="*/ 914583 h 1309290"/>
                <a:gd name="connsiteX26" fmla="*/ 188921 w 1001722"/>
                <a:gd name="connsiteY26" fmla="*/ 897009 h 1309290"/>
                <a:gd name="connsiteX27" fmla="*/ 188921 w 1001722"/>
                <a:gd name="connsiteY27" fmla="*/ 877238 h 1309290"/>
                <a:gd name="connsiteX28" fmla="*/ 204298 w 1001722"/>
                <a:gd name="connsiteY28" fmla="*/ 844287 h 1309290"/>
                <a:gd name="connsiteX29" fmla="*/ 182331 w 1001722"/>
                <a:gd name="connsiteY29" fmla="*/ 837697 h 1309290"/>
                <a:gd name="connsiteX30" fmla="*/ 162561 w 1001722"/>
                <a:gd name="connsiteY30" fmla="*/ 811336 h 1309290"/>
                <a:gd name="connsiteX31" fmla="*/ 164757 w 1001722"/>
                <a:gd name="connsiteY31" fmla="*/ 798155 h 1309290"/>
                <a:gd name="connsiteX32" fmla="*/ 160363 w 1001722"/>
                <a:gd name="connsiteY32" fmla="*/ 782778 h 1309290"/>
                <a:gd name="connsiteX33" fmla="*/ 171347 w 1001722"/>
                <a:gd name="connsiteY33" fmla="*/ 767401 h 1309290"/>
                <a:gd name="connsiteX34" fmla="*/ 188921 w 1001722"/>
                <a:gd name="connsiteY34" fmla="*/ 769598 h 1309290"/>
                <a:gd name="connsiteX35" fmla="*/ 188921 w 1001722"/>
                <a:gd name="connsiteY35" fmla="*/ 741039 h 1309290"/>
                <a:gd name="connsiteX36" fmla="*/ 175741 w 1001722"/>
                <a:gd name="connsiteY36" fmla="*/ 736646 h 1309290"/>
                <a:gd name="connsiteX37" fmla="*/ 177937 w 1001722"/>
                <a:gd name="connsiteY37" fmla="*/ 716875 h 1309290"/>
                <a:gd name="connsiteX38" fmla="*/ 228463 w 1001722"/>
                <a:gd name="connsiteY38" fmla="*/ 648776 h 1309290"/>
                <a:gd name="connsiteX39" fmla="*/ 230660 w 1001722"/>
                <a:gd name="connsiteY39" fmla="*/ 618021 h 1309290"/>
                <a:gd name="connsiteX40" fmla="*/ 210889 w 1001722"/>
                <a:gd name="connsiteY40" fmla="*/ 600447 h 1309290"/>
                <a:gd name="connsiteX41" fmla="*/ 208692 w 1001722"/>
                <a:gd name="connsiteY41" fmla="*/ 587266 h 1309290"/>
                <a:gd name="connsiteX42" fmla="*/ 186724 w 1001722"/>
                <a:gd name="connsiteY42" fmla="*/ 580676 h 1309290"/>
                <a:gd name="connsiteX43" fmla="*/ 183239 w 1001722"/>
                <a:gd name="connsiteY43" fmla="*/ 564590 h 1309290"/>
                <a:gd name="connsiteX44" fmla="*/ 186285 w 1001722"/>
                <a:gd name="connsiteY44" fmla="*/ 564420 h 1309290"/>
                <a:gd name="connsiteX45" fmla="*/ 196830 w 1001722"/>
                <a:gd name="connsiteY45" fmla="*/ 557391 h 1309290"/>
                <a:gd name="connsiteX46" fmla="*/ 198587 w 1001722"/>
                <a:gd name="connsiteY46" fmla="*/ 543331 h 1309290"/>
                <a:gd name="connsiteX47" fmla="*/ 210889 w 1001722"/>
                <a:gd name="connsiteY47" fmla="*/ 539817 h 1309290"/>
                <a:gd name="connsiteX48" fmla="*/ 214404 w 1001722"/>
                <a:gd name="connsiteY48" fmla="*/ 525757 h 1309290"/>
                <a:gd name="connsiteX49" fmla="*/ 235493 w 1001722"/>
                <a:gd name="connsiteY49" fmla="*/ 506426 h 1309290"/>
                <a:gd name="connsiteX50" fmla="*/ 224948 w 1001722"/>
                <a:gd name="connsiteY50" fmla="*/ 492367 h 1309290"/>
                <a:gd name="connsiteX51" fmla="*/ 224948 w 1001722"/>
                <a:gd name="connsiteY51" fmla="*/ 481822 h 1309290"/>
                <a:gd name="connsiteX52" fmla="*/ 239007 w 1001722"/>
                <a:gd name="connsiteY52" fmla="*/ 478307 h 1309290"/>
                <a:gd name="connsiteX53" fmla="*/ 244280 w 1001722"/>
                <a:gd name="connsiteY53" fmla="*/ 464248 h 1309290"/>
                <a:gd name="connsiteX54" fmla="*/ 263611 w 1001722"/>
                <a:gd name="connsiteY54" fmla="*/ 457218 h 1309290"/>
                <a:gd name="connsiteX55" fmla="*/ 270641 w 1001722"/>
                <a:gd name="connsiteY55" fmla="*/ 436130 h 1309290"/>
                <a:gd name="connsiteX56" fmla="*/ 251309 w 1001722"/>
                <a:gd name="connsiteY56" fmla="*/ 434372 h 1309290"/>
                <a:gd name="connsiteX57" fmla="*/ 254824 w 1001722"/>
                <a:gd name="connsiteY57" fmla="*/ 415041 h 1309290"/>
                <a:gd name="connsiteX58" fmla="*/ 281185 w 1001722"/>
                <a:gd name="connsiteY58" fmla="*/ 392194 h 1309290"/>
                <a:gd name="connsiteX59" fmla="*/ 300517 w 1001722"/>
                <a:gd name="connsiteY59" fmla="*/ 392194 h 1309290"/>
                <a:gd name="connsiteX60" fmla="*/ 295245 w 1001722"/>
                <a:gd name="connsiteY60" fmla="*/ 362319 h 1309290"/>
                <a:gd name="connsiteX61" fmla="*/ 304032 w 1001722"/>
                <a:gd name="connsiteY61" fmla="*/ 348259 h 1309290"/>
                <a:gd name="connsiteX62" fmla="*/ 309304 w 1001722"/>
                <a:gd name="connsiteY62" fmla="*/ 321898 h 1309290"/>
                <a:gd name="connsiteX63" fmla="*/ 298759 w 1001722"/>
                <a:gd name="connsiteY63" fmla="*/ 292022 h 1309290"/>
                <a:gd name="connsiteX64" fmla="*/ 305789 w 1001722"/>
                <a:gd name="connsiteY64" fmla="*/ 230513 h 1309290"/>
                <a:gd name="connsiteX65" fmla="*/ 305925 w 1001722"/>
                <a:gd name="connsiteY65" fmla="*/ 229770 h 1309290"/>
                <a:gd name="connsiteX66" fmla="*/ 310475 w 1001722"/>
                <a:gd name="connsiteY66" fmla="*/ 234321 h 1309290"/>
                <a:gd name="connsiteX67" fmla="*/ 329513 w 1001722"/>
                <a:gd name="connsiteY67" fmla="*/ 224069 h 1309290"/>
                <a:gd name="connsiteX68" fmla="*/ 332443 w 1001722"/>
                <a:gd name="connsiteY68" fmla="*/ 216747 h 1309290"/>
                <a:gd name="connsiteX69" fmla="*/ 341230 w 1001722"/>
                <a:gd name="connsiteY69" fmla="*/ 207960 h 1309290"/>
                <a:gd name="connsiteX70" fmla="*/ 373450 w 1001722"/>
                <a:gd name="connsiteY70" fmla="*/ 164025 h 1309290"/>
                <a:gd name="connsiteX71" fmla="*/ 385166 w 1001722"/>
                <a:gd name="connsiteY71" fmla="*/ 149380 h 1309290"/>
                <a:gd name="connsiteX72" fmla="*/ 385166 w 1001722"/>
                <a:gd name="connsiteY72" fmla="*/ 136199 h 1309290"/>
                <a:gd name="connsiteX73" fmla="*/ 377843 w 1001722"/>
                <a:gd name="connsiteY73" fmla="*/ 125948 h 1309290"/>
                <a:gd name="connsiteX74" fmla="*/ 382236 w 1001722"/>
                <a:gd name="connsiteY74" fmla="*/ 103980 h 1309290"/>
                <a:gd name="connsiteX75" fmla="*/ 398346 w 1001722"/>
                <a:gd name="connsiteY75" fmla="*/ 108373 h 1309290"/>
                <a:gd name="connsiteX76" fmla="*/ 412991 w 1001722"/>
                <a:gd name="connsiteY76" fmla="*/ 98122 h 1309290"/>
                <a:gd name="connsiteX77" fmla="*/ 448139 w 1001722"/>
                <a:gd name="connsiteY77" fmla="*/ 112767 h 1309290"/>
                <a:gd name="connsiteX78" fmla="*/ 458390 w 1001722"/>
                <a:gd name="connsiteY78" fmla="*/ 103980 h 1309290"/>
                <a:gd name="connsiteX79" fmla="*/ 471571 w 1001722"/>
                <a:gd name="connsiteY79" fmla="*/ 105444 h 1309290"/>
                <a:gd name="connsiteX80" fmla="*/ 473036 w 1001722"/>
                <a:gd name="connsiteY80" fmla="*/ 114231 h 1309290"/>
                <a:gd name="connsiteX81" fmla="*/ 480358 w 1001722"/>
                <a:gd name="connsiteY81" fmla="*/ 114231 h 1309290"/>
                <a:gd name="connsiteX82" fmla="*/ 486216 w 1001722"/>
                <a:gd name="connsiteY82" fmla="*/ 123019 h 1309290"/>
                <a:gd name="connsiteX83" fmla="*/ 493538 w 1001722"/>
                <a:gd name="connsiteY83" fmla="*/ 123019 h 1309290"/>
                <a:gd name="connsiteX84" fmla="*/ 495003 w 1001722"/>
                <a:gd name="connsiteY84" fmla="*/ 139128 h 1309290"/>
                <a:gd name="connsiteX85" fmla="*/ 486216 w 1001722"/>
                <a:gd name="connsiteY85" fmla="*/ 155238 h 1309290"/>
                <a:gd name="connsiteX86" fmla="*/ 487680 w 1001722"/>
                <a:gd name="connsiteY86" fmla="*/ 164025 h 1309290"/>
                <a:gd name="connsiteX87" fmla="*/ 477429 w 1001722"/>
                <a:gd name="connsiteY87" fmla="*/ 180134 h 1309290"/>
                <a:gd name="connsiteX88" fmla="*/ 519900 w 1001722"/>
                <a:gd name="connsiteY88" fmla="*/ 199173 h 1309290"/>
                <a:gd name="connsiteX89" fmla="*/ 530151 w 1001722"/>
                <a:gd name="connsiteY89" fmla="*/ 196244 h 1309290"/>
                <a:gd name="connsiteX90" fmla="*/ 530151 w 1001722"/>
                <a:gd name="connsiteY90" fmla="*/ 184528 h 1309290"/>
                <a:gd name="connsiteX91" fmla="*/ 549190 w 1001722"/>
                <a:gd name="connsiteY91" fmla="*/ 161096 h 1309290"/>
                <a:gd name="connsiteX92" fmla="*/ 563834 w 1001722"/>
                <a:gd name="connsiteY92" fmla="*/ 161096 h 1309290"/>
                <a:gd name="connsiteX93" fmla="*/ 584339 w 1001722"/>
                <a:gd name="connsiteY93" fmla="*/ 164025 h 1309290"/>
                <a:gd name="connsiteX94" fmla="*/ 609235 w 1001722"/>
                <a:gd name="connsiteY94" fmla="*/ 159631 h 1309290"/>
                <a:gd name="connsiteX95" fmla="*/ 623880 w 1001722"/>
                <a:gd name="connsiteY95" fmla="*/ 146451 h 1309290"/>
                <a:gd name="connsiteX96" fmla="*/ 644383 w 1001722"/>
                <a:gd name="connsiteY96" fmla="*/ 147915 h 1309290"/>
                <a:gd name="connsiteX97" fmla="*/ 651705 w 1001722"/>
                <a:gd name="connsiteY97" fmla="*/ 142057 h 1309290"/>
                <a:gd name="connsiteX98" fmla="*/ 667815 w 1001722"/>
                <a:gd name="connsiteY98" fmla="*/ 152309 h 1309290"/>
                <a:gd name="connsiteX99" fmla="*/ 672209 w 1001722"/>
                <a:gd name="connsiteY99" fmla="*/ 168418 h 1309290"/>
                <a:gd name="connsiteX100" fmla="*/ 686853 w 1001722"/>
                <a:gd name="connsiteY100" fmla="*/ 156702 h 1309290"/>
                <a:gd name="connsiteX101" fmla="*/ 682460 w 1001722"/>
                <a:gd name="connsiteY101" fmla="*/ 143522 h 1309290"/>
                <a:gd name="connsiteX102" fmla="*/ 686853 w 1001722"/>
                <a:gd name="connsiteY102" fmla="*/ 134735 h 1309290"/>
                <a:gd name="connsiteX103" fmla="*/ 682460 w 1001722"/>
                <a:gd name="connsiteY103" fmla="*/ 112767 h 1309290"/>
                <a:gd name="connsiteX104" fmla="*/ 698569 w 1001722"/>
                <a:gd name="connsiteY104" fmla="*/ 96657 h 1309290"/>
                <a:gd name="connsiteX105" fmla="*/ 708821 w 1001722"/>
                <a:gd name="connsiteY105" fmla="*/ 92264 h 1309290"/>
                <a:gd name="connsiteX106" fmla="*/ 736647 w 1001722"/>
                <a:gd name="connsiteY106" fmla="*/ 77619 h 1309290"/>
                <a:gd name="connsiteX107" fmla="*/ 739575 w 1001722"/>
                <a:gd name="connsiteY107" fmla="*/ 51258 h 1309290"/>
                <a:gd name="connsiteX108" fmla="*/ 749827 w 1001722"/>
                <a:gd name="connsiteY108" fmla="*/ 30755 h 1309290"/>
                <a:gd name="connsiteX109" fmla="*/ 837698 w 1001722"/>
                <a:gd name="connsiteY109" fmla="*/ 0 h 1309290"/>
                <a:gd name="connsiteX110" fmla="*/ 845020 w 1001722"/>
                <a:gd name="connsiteY110" fmla="*/ 5858 h 1309290"/>
                <a:gd name="connsiteX111" fmla="*/ 878704 w 1001722"/>
                <a:gd name="connsiteY111" fmla="*/ 8787 h 1309290"/>
                <a:gd name="connsiteX112" fmla="*/ 880168 w 1001722"/>
                <a:gd name="connsiteY112" fmla="*/ 26361 h 1309290"/>
                <a:gd name="connsiteX113" fmla="*/ 886026 w 1001722"/>
                <a:gd name="connsiteY113" fmla="*/ 36613 h 1309290"/>
                <a:gd name="connsiteX114" fmla="*/ 891884 w 1001722"/>
                <a:gd name="connsiteY114" fmla="*/ 90799 h 1309290"/>
                <a:gd name="connsiteX115" fmla="*/ 893349 w 1001722"/>
                <a:gd name="connsiteY115" fmla="*/ 99586 h 1309290"/>
                <a:gd name="connsiteX116" fmla="*/ 896278 w 1001722"/>
                <a:gd name="connsiteY116" fmla="*/ 108373 h 1309290"/>
                <a:gd name="connsiteX117" fmla="*/ 910923 w 1001722"/>
                <a:gd name="connsiteY117" fmla="*/ 108373 h 1309290"/>
                <a:gd name="connsiteX118" fmla="*/ 910923 w 1001722"/>
                <a:gd name="connsiteY118" fmla="*/ 125948 h 1309290"/>
                <a:gd name="connsiteX119" fmla="*/ 940213 w 1001722"/>
                <a:gd name="connsiteY119" fmla="*/ 146451 h 1309290"/>
                <a:gd name="connsiteX120" fmla="*/ 954858 w 1001722"/>
                <a:gd name="connsiteY120" fmla="*/ 143522 h 1309290"/>
                <a:gd name="connsiteX121" fmla="*/ 963645 w 1001722"/>
                <a:gd name="connsiteY121" fmla="*/ 159631 h 1309290"/>
                <a:gd name="connsiteX122" fmla="*/ 957787 w 1001722"/>
                <a:gd name="connsiteY122" fmla="*/ 181599 h 1309290"/>
                <a:gd name="connsiteX123" fmla="*/ 963645 w 1001722"/>
                <a:gd name="connsiteY123" fmla="*/ 196244 h 1309290"/>
                <a:gd name="connsiteX124" fmla="*/ 962180 w 1001722"/>
                <a:gd name="connsiteY124" fmla="*/ 210889 h 1309290"/>
                <a:gd name="connsiteX125" fmla="*/ 947536 w 1001722"/>
                <a:gd name="connsiteY125" fmla="*/ 218211 h 1309290"/>
                <a:gd name="connsiteX126" fmla="*/ 947536 w 1001722"/>
                <a:gd name="connsiteY126" fmla="*/ 226998 h 1309290"/>
                <a:gd name="connsiteX127" fmla="*/ 959252 w 1001722"/>
                <a:gd name="connsiteY127" fmla="*/ 231392 h 1309290"/>
                <a:gd name="connsiteX128" fmla="*/ 963562 w 1001722"/>
                <a:gd name="connsiteY128" fmla="*/ 257254 h 1309290"/>
                <a:gd name="connsiteX129" fmla="*/ 906822 w 1001722"/>
                <a:gd name="connsiteY129" fmla="*/ 274448 h 1309290"/>
                <a:gd name="connsiteX130" fmla="*/ 894520 w 1001722"/>
                <a:gd name="connsiteY130" fmla="*/ 292022 h 1309290"/>
                <a:gd name="connsiteX131" fmla="*/ 873432 w 1001722"/>
                <a:gd name="connsiteY131" fmla="*/ 286750 h 1309290"/>
                <a:gd name="connsiteX132" fmla="*/ 845313 w 1001722"/>
                <a:gd name="connsiteY132" fmla="*/ 297295 h 1309290"/>
                <a:gd name="connsiteX133" fmla="*/ 845313 w 1001722"/>
                <a:gd name="connsiteY133" fmla="*/ 314869 h 1309290"/>
                <a:gd name="connsiteX134" fmla="*/ 841798 w 1001722"/>
                <a:gd name="connsiteY134" fmla="*/ 339472 h 1309290"/>
                <a:gd name="connsiteX135" fmla="*/ 806650 w 1001722"/>
                <a:gd name="connsiteY135" fmla="*/ 346502 h 1309290"/>
                <a:gd name="connsiteX136" fmla="*/ 799620 w 1001722"/>
                <a:gd name="connsiteY136" fmla="*/ 360561 h 1309290"/>
                <a:gd name="connsiteX137" fmla="*/ 778532 w 1001722"/>
                <a:gd name="connsiteY137" fmla="*/ 383407 h 1309290"/>
                <a:gd name="connsiteX138" fmla="*/ 773259 w 1001722"/>
                <a:gd name="connsiteY138" fmla="*/ 397467 h 1309290"/>
                <a:gd name="connsiteX139" fmla="*/ 778532 w 1001722"/>
                <a:gd name="connsiteY139" fmla="*/ 416798 h 1309290"/>
                <a:gd name="connsiteX140" fmla="*/ 762715 w 1001722"/>
                <a:gd name="connsiteY140" fmla="*/ 441402 h 1309290"/>
                <a:gd name="connsiteX141" fmla="*/ 759200 w 1001722"/>
                <a:gd name="connsiteY141" fmla="*/ 524000 h 1309290"/>
                <a:gd name="connsiteX142" fmla="*/ 792591 w 1001722"/>
                <a:gd name="connsiteY142" fmla="*/ 536302 h 1309290"/>
                <a:gd name="connsiteX143" fmla="*/ 804893 w 1001722"/>
                <a:gd name="connsiteY143" fmla="*/ 552118 h 1309290"/>
                <a:gd name="connsiteX144" fmla="*/ 820709 w 1001722"/>
                <a:gd name="connsiteY144" fmla="*/ 553876 h 1309290"/>
                <a:gd name="connsiteX145" fmla="*/ 824224 w 1001722"/>
                <a:gd name="connsiteY145" fmla="*/ 541574 h 1309290"/>
                <a:gd name="connsiteX146" fmla="*/ 850585 w 1001722"/>
                <a:gd name="connsiteY146" fmla="*/ 555633 h 1309290"/>
                <a:gd name="connsiteX147" fmla="*/ 878704 w 1001722"/>
                <a:gd name="connsiteY147" fmla="*/ 538059 h 1309290"/>
                <a:gd name="connsiteX148" fmla="*/ 920881 w 1001722"/>
                <a:gd name="connsiteY148" fmla="*/ 539817 h 1309290"/>
                <a:gd name="connsiteX149" fmla="*/ 933183 w 1001722"/>
                <a:gd name="connsiteY149" fmla="*/ 557391 h 1309290"/>
                <a:gd name="connsiteX150" fmla="*/ 936698 w 1001722"/>
                <a:gd name="connsiteY150" fmla="*/ 606598 h 1309290"/>
                <a:gd name="connsiteX151" fmla="*/ 936698 w 1001722"/>
                <a:gd name="connsiteY151" fmla="*/ 643503 h 1309290"/>
                <a:gd name="connsiteX152" fmla="*/ 927911 w 1001722"/>
                <a:gd name="connsiteY152" fmla="*/ 654048 h 1309290"/>
                <a:gd name="connsiteX153" fmla="*/ 899793 w 1001722"/>
                <a:gd name="connsiteY153" fmla="*/ 668107 h 1309290"/>
                <a:gd name="connsiteX154" fmla="*/ 903307 w 1001722"/>
                <a:gd name="connsiteY154" fmla="*/ 692711 h 1309290"/>
                <a:gd name="connsiteX155" fmla="*/ 920881 w 1001722"/>
                <a:gd name="connsiteY155" fmla="*/ 710285 h 1309290"/>
                <a:gd name="connsiteX156" fmla="*/ 920881 w 1001722"/>
                <a:gd name="connsiteY156" fmla="*/ 717314 h 1309290"/>
                <a:gd name="connsiteX157" fmla="*/ 919124 w 1001722"/>
                <a:gd name="connsiteY157" fmla="*/ 734889 h 1309290"/>
                <a:gd name="connsiteX158" fmla="*/ 922639 w 1001722"/>
                <a:gd name="connsiteY158" fmla="*/ 754220 h 1309290"/>
                <a:gd name="connsiteX159" fmla="*/ 891006 w 1001722"/>
                <a:gd name="connsiteY159" fmla="*/ 761250 h 1309290"/>
                <a:gd name="connsiteX160" fmla="*/ 898035 w 1001722"/>
                <a:gd name="connsiteY160" fmla="*/ 787611 h 1309290"/>
                <a:gd name="connsiteX161" fmla="*/ 926154 w 1001722"/>
                <a:gd name="connsiteY161" fmla="*/ 789368 h 1309290"/>
                <a:gd name="connsiteX162" fmla="*/ 934941 w 1001722"/>
                <a:gd name="connsiteY162" fmla="*/ 812214 h 1309290"/>
                <a:gd name="connsiteX163" fmla="*/ 922639 w 1001722"/>
                <a:gd name="connsiteY163" fmla="*/ 828031 h 1309290"/>
                <a:gd name="connsiteX164" fmla="*/ 929669 w 1001722"/>
                <a:gd name="connsiteY164" fmla="*/ 852635 h 1309290"/>
                <a:gd name="connsiteX165" fmla="*/ 926154 w 1001722"/>
                <a:gd name="connsiteY165" fmla="*/ 880753 h 1309290"/>
                <a:gd name="connsiteX166" fmla="*/ 977558 w 1001722"/>
                <a:gd name="connsiteY166" fmla="*/ 918449 h 1309290"/>
                <a:gd name="connsiteX167" fmla="*/ 977558 w 1001722"/>
                <a:gd name="connsiteY167" fmla="*/ 936551 h 1309290"/>
                <a:gd name="connsiteX168" fmla="*/ 990739 w 1001722"/>
                <a:gd name="connsiteY168" fmla="*/ 947535 h 1309290"/>
                <a:gd name="connsiteX169" fmla="*/ 1001722 w 1001722"/>
                <a:gd name="connsiteY169" fmla="*/ 956322 h 1309290"/>
                <a:gd name="connsiteX170" fmla="*/ 990739 w 1001722"/>
                <a:gd name="connsiteY170" fmla="*/ 987076 h 1309290"/>
                <a:gd name="connsiteX171" fmla="*/ 964378 w 1001722"/>
                <a:gd name="connsiteY171" fmla="*/ 987076 h 1309290"/>
                <a:gd name="connsiteX172" fmla="*/ 957787 w 1001722"/>
                <a:gd name="connsiteY172" fmla="*/ 995863 h 1309290"/>
                <a:gd name="connsiteX173" fmla="*/ 955591 w 1001722"/>
                <a:gd name="connsiteY173" fmla="*/ 1015634 h 1309290"/>
                <a:gd name="connsiteX174" fmla="*/ 907261 w 1001722"/>
                <a:gd name="connsiteY174" fmla="*/ 1015634 h 1309290"/>
                <a:gd name="connsiteX175" fmla="*/ 907261 w 1001722"/>
                <a:gd name="connsiteY175" fmla="*/ 987076 h 1309290"/>
                <a:gd name="connsiteX176" fmla="*/ 896278 w 1001722"/>
                <a:gd name="connsiteY176" fmla="*/ 976092 h 1309290"/>
                <a:gd name="connsiteX177" fmla="*/ 883098 w 1001722"/>
                <a:gd name="connsiteY177" fmla="*/ 980486 h 1309290"/>
                <a:gd name="connsiteX178" fmla="*/ 869917 w 1001722"/>
                <a:gd name="connsiteY178" fmla="*/ 976092 h 1309290"/>
                <a:gd name="connsiteX179" fmla="*/ 834769 w 1001722"/>
                <a:gd name="connsiteY179" fmla="*/ 978289 h 1309290"/>
                <a:gd name="connsiteX180" fmla="*/ 828178 w 1001722"/>
                <a:gd name="connsiteY180" fmla="*/ 984879 h 1309290"/>
                <a:gd name="connsiteX181" fmla="*/ 823785 w 1001722"/>
                <a:gd name="connsiteY181" fmla="*/ 993666 h 1309290"/>
                <a:gd name="connsiteX182" fmla="*/ 804013 w 1001722"/>
                <a:gd name="connsiteY182" fmla="*/ 995863 h 1309290"/>
                <a:gd name="connsiteX183" fmla="*/ 790833 w 1001722"/>
                <a:gd name="connsiteY183" fmla="*/ 984879 h 1309290"/>
                <a:gd name="connsiteX184" fmla="*/ 790833 w 1001722"/>
                <a:gd name="connsiteY184" fmla="*/ 969502 h 1309290"/>
                <a:gd name="connsiteX185" fmla="*/ 788637 w 1001722"/>
                <a:gd name="connsiteY185" fmla="*/ 954125 h 1309290"/>
                <a:gd name="connsiteX186" fmla="*/ 775456 w 1001722"/>
                <a:gd name="connsiteY186" fmla="*/ 943141 h 1309290"/>
                <a:gd name="connsiteX187" fmla="*/ 735915 w 1001722"/>
                <a:gd name="connsiteY187" fmla="*/ 934354 h 1309290"/>
                <a:gd name="connsiteX188" fmla="*/ 676602 w 1001722"/>
                <a:gd name="connsiteY188" fmla="*/ 1028814 h 1309290"/>
                <a:gd name="connsiteX189" fmla="*/ 661224 w 1001722"/>
                <a:gd name="connsiteY189" fmla="*/ 1006847 h 1309290"/>
                <a:gd name="connsiteX190" fmla="*/ 643650 w 1001722"/>
                <a:gd name="connsiteY190" fmla="*/ 1006847 h 1309290"/>
                <a:gd name="connsiteX191" fmla="*/ 626076 w 1001722"/>
                <a:gd name="connsiteY191" fmla="*/ 1055175 h 1309290"/>
                <a:gd name="connsiteX192" fmla="*/ 619487 w 1001722"/>
                <a:gd name="connsiteY192" fmla="*/ 1063963 h 1309290"/>
                <a:gd name="connsiteX193" fmla="*/ 606306 w 1001722"/>
                <a:gd name="connsiteY193" fmla="*/ 1085931 h 1309290"/>
                <a:gd name="connsiteX194" fmla="*/ 608502 w 1001722"/>
                <a:gd name="connsiteY194" fmla="*/ 1094718 h 1309290"/>
                <a:gd name="connsiteX195" fmla="*/ 639257 w 1001722"/>
                <a:gd name="connsiteY195" fmla="*/ 1118882 h 1309290"/>
                <a:gd name="connsiteX196" fmla="*/ 604109 w 1001722"/>
                <a:gd name="connsiteY196" fmla="*/ 1154030 h 1309290"/>
                <a:gd name="connsiteX197" fmla="*/ 615093 w 1001722"/>
                <a:gd name="connsiteY197" fmla="*/ 1162817 h 1309290"/>
                <a:gd name="connsiteX198" fmla="*/ 615093 w 1001722"/>
                <a:gd name="connsiteY198" fmla="*/ 1189178 h 1309290"/>
                <a:gd name="connsiteX199" fmla="*/ 630470 w 1001722"/>
                <a:gd name="connsiteY199" fmla="*/ 1217736 h 1309290"/>
                <a:gd name="connsiteX200" fmla="*/ 629361 w 1001722"/>
                <a:gd name="connsiteY200" fmla="*/ 1219289 h 1309290"/>
                <a:gd name="connsiteX201" fmla="*/ 477415 w 1001722"/>
                <a:gd name="connsiteY201" fmla="*/ 1309290 h 1309290"/>
                <a:gd name="connsiteX0" fmla="*/ 146976 w 1001722"/>
                <a:gd name="connsiteY0" fmla="*/ 1219289 h 1219289"/>
                <a:gd name="connsiteX1" fmla="*/ 153773 w 1001722"/>
                <a:gd name="connsiteY1" fmla="*/ 1213342 h 1219289"/>
                <a:gd name="connsiteX2" fmla="*/ 142789 w 1001722"/>
                <a:gd name="connsiteY2" fmla="*/ 1189178 h 1219289"/>
                <a:gd name="connsiteX3" fmla="*/ 120822 w 1001722"/>
                <a:gd name="connsiteY3" fmla="*/ 1184784 h 1219289"/>
                <a:gd name="connsiteX4" fmla="*/ 114232 w 1001722"/>
                <a:gd name="connsiteY4" fmla="*/ 1154030 h 1219289"/>
                <a:gd name="connsiteX5" fmla="*/ 105445 w 1001722"/>
                <a:gd name="connsiteY5" fmla="*/ 1136456 h 1219289"/>
                <a:gd name="connsiteX6" fmla="*/ 103248 w 1001722"/>
                <a:gd name="connsiteY6" fmla="*/ 1123275 h 1219289"/>
                <a:gd name="connsiteX7" fmla="*/ 94461 w 1001722"/>
                <a:gd name="connsiteY7" fmla="*/ 1114488 h 1219289"/>
                <a:gd name="connsiteX8" fmla="*/ 81280 w 1001722"/>
                <a:gd name="connsiteY8" fmla="*/ 1118882 h 1219289"/>
                <a:gd name="connsiteX9" fmla="*/ 72493 w 1001722"/>
                <a:gd name="connsiteY9" fmla="*/ 1101308 h 1219289"/>
                <a:gd name="connsiteX10" fmla="*/ 50526 w 1001722"/>
                <a:gd name="connsiteY10" fmla="*/ 1101308 h 1219289"/>
                <a:gd name="connsiteX11" fmla="*/ 48328 w 1001722"/>
                <a:gd name="connsiteY11" fmla="*/ 1081537 h 1219289"/>
                <a:gd name="connsiteX12" fmla="*/ 17574 w 1001722"/>
                <a:gd name="connsiteY12" fmla="*/ 1081537 h 1219289"/>
                <a:gd name="connsiteX13" fmla="*/ 0 w 1001722"/>
                <a:gd name="connsiteY13" fmla="*/ 1068357 h 1219289"/>
                <a:gd name="connsiteX14" fmla="*/ 8787 w 1001722"/>
                <a:gd name="connsiteY14" fmla="*/ 1041995 h 1219289"/>
                <a:gd name="connsiteX15" fmla="*/ 26361 w 1001722"/>
                <a:gd name="connsiteY15" fmla="*/ 1041995 h 1219289"/>
                <a:gd name="connsiteX16" fmla="*/ 35148 w 1001722"/>
                <a:gd name="connsiteY16" fmla="*/ 1035405 h 1219289"/>
                <a:gd name="connsiteX17" fmla="*/ 32952 w 1001722"/>
                <a:gd name="connsiteY17" fmla="*/ 1009044 h 1219289"/>
                <a:gd name="connsiteX18" fmla="*/ 48328 w 1001722"/>
                <a:gd name="connsiteY18" fmla="*/ 993666 h 1219289"/>
                <a:gd name="connsiteX19" fmla="*/ 74690 w 1001722"/>
                <a:gd name="connsiteY19" fmla="*/ 991470 h 1219289"/>
                <a:gd name="connsiteX20" fmla="*/ 96658 w 1001722"/>
                <a:gd name="connsiteY20" fmla="*/ 1000257 h 1219289"/>
                <a:gd name="connsiteX21" fmla="*/ 109839 w 1001722"/>
                <a:gd name="connsiteY21" fmla="*/ 998060 h 1219289"/>
                <a:gd name="connsiteX22" fmla="*/ 112035 w 1001722"/>
                <a:gd name="connsiteY22" fmla="*/ 976092 h 1219289"/>
                <a:gd name="connsiteX23" fmla="*/ 125215 w 1001722"/>
                <a:gd name="connsiteY23" fmla="*/ 960715 h 1219289"/>
                <a:gd name="connsiteX24" fmla="*/ 136199 w 1001722"/>
                <a:gd name="connsiteY24" fmla="*/ 960715 h 1219289"/>
                <a:gd name="connsiteX25" fmla="*/ 155970 w 1001722"/>
                <a:gd name="connsiteY25" fmla="*/ 914583 h 1219289"/>
                <a:gd name="connsiteX26" fmla="*/ 188921 w 1001722"/>
                <a:gd name="connsiteY26" fmla="*/ 897009 h 1219289"/>
                <a:gd name="connsiteX27" fmla="*/ 188921 w 1001722"/>
                <a:gd name="connsiteY27" fmla="*/ 877238 h 1219289"/>
                <a:gd name="connsiteX28" fmla="*/ 204298 w 1001722"/>
                <a:gd name="connsiteY28" fmla="*/ 844287 h 1219289"/>
                <a:gd name="connsiteX29" fmla="*/ 182331 w 1001722"/>
                <a:gd name="connsiteY29" fmla="*/ 837697 h 1219289"/>
                <a:gd name="connsiteX30" fmla="*/ 162561 w 1001722"/>
                <a:gd name="connsiteY30" fmla="*/ 811336 h 1219289"/>
                <a:gd name="connsiteX31" fmla="*/ 164757 w 1001722"/>
                <a:gd name="connsiteY31" fmla="*/ 798155 h 1219289"/>
                <a:gd name="connsiteX32" fmla="*/ 160363 w 1001722"/>
                <a:gd name="connsiteY32" fmla="*/ 782778 h 1219289"/>
                <a:gd name="connsiteX33" fmla="*/ 171347 w 1001722"/>
                <a:gd name="connsiteY33" fmla="*/ 767401 h 1219289"/>
                <a:gd name="connsiteX34" fmla="*/ 188921 w 1001722"/>
                <a:gd name="connsiteY34" fmla="*/ 769598 h 1219289"/>
                <a:gd name="connsiteX35" fmla="*/ 188921 w 1001722"/>
                <a:gd name="connsiteY35" fmla="*/ 741039 h 1219289"/>
                <a:gd name="connsiteX36" fmla="*/ 175741 w 1001722"/>
                <a:gd name="connsiteY36" fmla="*/ 736646 h 1219289"/>
                <a:gd name="connsiteX37" fmla="*/ 177937 w 1001722"/>
                <a:gd name="connsiteY37" fmla="*/ 716875 h 1219289"/>
                <a:gd name="connsiteX38" fmla="*/ 228463 w 1001722"/>
                <a:gd name="connsiteY38" fmla="*/ 648776 h 1219289"/>
                <a:gd name="connsiteX39" fmla="*/ 230660 w 1001722"/>
                <a:gd name="connsiteY39" fmla="*/ 618021 h 1219289"/>
                <a:gd name="connsiteX40" fmla="*/ 210889 w 1001722"/>
                <a:gd name="connsiteY40" fmla="*/ 600447 h 1219289"/>
                <a:gd name="connsiteX41" fmla="*/ 208692 w 1001722"/>
                <a:gd name="connsiteY41" fmla="*/ 587266 h 1219289"/>
                <a:gd name="connsiteX42" fmla="*/ 186724 w 1001722"/>
                <a:gd name="connsiteY42" fmla="*/ 580676 h 1219289"/>
                <a:gd name="connsiteX43" fmla="*/ 183239 w 1001722"/>
                <a:gd name="connsiteY43" fmla="*/ 564590 h 1219289"/>
                <a:gd name="connsiteX44" fmla="*/ 186285 w 1001722"/>
                <a:gd name="connsiteY44" fmla="*/ 564420 h 1219289"/>
                <a:gd name="connsiteX45" fmla="*/ 196830 w 1001722"/>
                <a:gd name="connsiteY45" fmla="*/ 557391 h 1219289"/>
                <a:gd name="connsiteX46" fmla="*/ 198587 w 1001722"/>
                <a:gd name="connsiteY46" fmla="*/ 543331 h 1219289"/>
                <a:gd name="connsiteX47" fmla="*/ 210889 w 1001722"/>
                <a:gd name="connsiteY47" fmla="*/ 539817 h 1219289"/>
                <a:gd name="connsiteX48" fmla="*/ 214404 w 1001722"/>
                <a:gd name="connsiteY48" fmla="*/ 525757 h 1219289"/>
                <a:gd name="connsiteX49" fmla="*/ 235493 w 1001722"/>
                <a:gd name="connsiteY49" fmla="*/ 506426 h 1219289"/>
                <a:gd name="connsiteX50" fmla="*/ 224948 w 1001722"/>
                <a:gd name="connsiteY50" fmla="*/ 492367 h 1219289"/>
                <a:gd name="connsiteX51" fmla="*/ 224948 w 1001722"/>
                <a:gd name="connsiteY51" fmla="*/ 481822 h 1219289"/>
                <a:gd name="connsiteX52" fmla="*/ 239007 w 1001722"/>
                <a:gd name="connsiteY52" fmla="*/ 478307 h 1219289"/>
                <a:gd name="connsiteX53" fmla="*/ 244280 w 1001722"/>
                <a:gd name="connsiteY53" fmla="*/ 464248 h 1219289"/>
                <a:gd name="connsiteX54" fmla="*/ 263611 w 1001722"/>
                <a:gd name="connsiteY54" fmla="*/ 457218 h 1219289"/>
                <a:gd name="connsiteX55" fmla="*/ 270641 w 1001722"/>
                <a:gd name="connsiteY55" fmla="*/ 436130 h 1219289"/>
                <a:gd name="connsiteX56" fmla="*/ 251309 w 1001722"/>
                <a:gd name="connsiteY56" fmla="*/ 434372 h 1219289"/>
                <a:gd name="connsiteX57" fmla="*/ 254824 w 1001722"/>
                <a:gd name="connsiteY57" fmla="*/ 415041 h 1219289"/>
                <a:gd name="connsiteX58" fmla="*/ 281185 w 1001722"/>
                <a:gd name="connsiteY58" fmla="*/ 392194 h 1219289"/>
                <a:gd name="connsiteX59" fmla="*/ 300517 w 1001722"/>
                <a:gd name="connsiteY59" fmla="*/ 392194 h 1219289"/>
                <a:gd name="connsiteX60" fmla="*/ 295245 w 1001722"/>
                <a:gd name="connsiteY60" fmla="*/ 362319 h 1219289"/>
                <a:gd name="connsiteX61" fmla="*/ 304032 w 1001722"/>
                <a:gd name="connsiteY61" fmla="*/ 348259 h 1219289"/>
                <a:gd name="connsiteX62" fmla="*/ 309304 w 1001722"/>
                <a:gd name="connsiteY62" fmla="*/ 321898 h 1219289"/>
                <a:gd name="connsiteX63" fmla="*/ 298759 w 1001722"/>
                <a:gd name="connsiteY63" fmla="*/ 292022 h 1219289"/>
                <a:gd name="connsiteX64" fmla="*/ 305789 w 1001722"/>
                <a:gd name="connsiteY64" fmla="*/ 230513 h 1219289"/>
                <a:gd name="connsiteX65" fmla="*/ 305925 w 1001722"/>
                <a:gd name="connsiteY65" fmla="*/ 229770 h 1219289"/>
                <a:gd name="connsiteX66" fmla="*/ 310475 w 1001722"/>
                <a:gd name="connsiteY66" fmla="*/ 234321 h 1219289"/>
                <a:gd name="connsiteX67" fmla="*/ 329513 w 1001722"/>
                <a:gd name="connsiteY67" fmla="*/ 224069 h 1219289"/>
                <a:gd name="connsiteX68" fmla="*/ 332443 w 1001722"/>
                <a:gd name="connsiteY68" fmla="*/ 216747 h 1219289"/>
                <a:gd name="connsiteX69" fmla="*/ 341230 w 1001722"/>
                <a:gd name="connsiteY69" fmla="*/ 207960 h 1219289"/>
                <a:gd name="connsiteX70" fmla="*/ 373450 w 1001722"/>
                <a:gd name="connsiteY70" fmla="*/ 164025 h 1219289"/>
                <a:gd name="connsiteX71" fmla="*/ 385166 w 1001722"/>
                <a:gd name="connsiteY71" fmla="*/ 149380 h 1219289"/>
                <a:gd name="connsiteX72" fmla="*/ 385166 w 1001722"/>
                <a:gd name="connsiteY72" fmla="*/ 136199 h 1219289"/>
                <a:gd name="connsiteX73" fmla="*/ 377843 w 1001722"/>
                <a:gd name="connsiteY73" fmla="*/ 125948 h 1219289"/>
                <a:gd name="connsiteX74" fmla="*/ 382236 w 1001722"/>
                <a:gd name="connsiteY74" fmla="*/ 103980 h 1219289"/>
                <a:gd name="connsiteX75" fmla="*/ 398346 w 1001722"/>
                <a:gd name="connsiteY75" fmla="*/ 108373 h 1219289"/>
                <a:gd name="connsiteX76" fmla="*/ 412991 w 1001722"/>
                <a:gd name="connsiteY76" fmla="*/ 98122 h 1219289"/>
                <a:gd name="connsiteX77" fmla="*/ 448139 w 1001722"/>
                <a:gd name="connsiteY77" fmla="*/ 112767 h 1219289"/>
                <a:gd name="connsiteX78" fmla="*/ 458390 w 1001722"/>
                <a:gd name="connsiteY78" fmla="*/ 103980 h 1219289"/>
                <a:gd name="connsiteX79" fmla="*/ 471571 w 1001722"/>
                <a:gd name="connsiteY79" fmla="*/ 105444 h 1219289"/>
                <a:gd name="connsiteX80" fmla="*/ 473036 w 1001722"/>
                <a:gd name="connsiteY80" fmla="*/ 114231 h 1219289"/>
                <a:gd name="connsiteX81" fmla="*/ 480358 w 1001722"/>
                <a:gd name="connsiteY81" fmla="*/ 114231 h 1219289"/>
                <a:gd name="connsiteX82" fmla="*/ 486216 w 1001722"/>
                <a:gd name="connsiteY82" fmla="*/ 123019 h 1219289"/>
                <a:gd name="connsiteX83" fmla="*/ 493538 w 1001722"/>
                <a:gd name="connsiteY83" fmla="*/ 123019 h 1219289"/>
                <a:gd name="connsiteX84" fmla="*/ 495003 w 1001722"/>
                <a:gd name="connsiteY84" fmla="*/ 139128 h 1219289"/>
                <a:gd name="connsiteX85" fmla="*/ 486216 w 1001722"/>
                <a:gd name="connsiteY85" fmla="*/ 155238 h 1219289"/>
                <a:gd name="connsiteX86" fmla="*/ 487680 w 1001722"/>
                <a:gd name="connsiteY86" fmla="*/ 164025 h 1219289"/>
                <a:gd name="connsiteX87" fmla="*/ 477429 w 1001722"/>
                <a:gd name="connsiteY87" fmla="*/ 180134 h 1219289"/>
                <a:gd name="connsiteX88" fmla="*/ 519900 w 1001722"/>
                <a:gd name="connsiteY88" fmla="*/ 199173 h 1219289"/>
                <a:gd name="connsiteX89" fmla="*/ 530151 w 1001722"/>
                <a:gd name="connsiteY89" fmla="*/ 196244 h 1219289"/>
                <a:gd name="connsiteX90" fmla="*/ 530151 w 1001722"/>
                <a:gd name="connsiteY90" fmla="*/ 184528 h 1219289"/>
                <a:gd name="connsiteX91" fmla="*/ 549190 w 1001722"/>
                <a:gd name="connsiteY91" fmla="*/ 161096 h 1219289"/>
                <a:gd name="connsiteX92" fmla="*/ 563834 w 1001722"/>
                <a:gd name="connsiteY92" fmla="*/ 161096 h 1219289"/>
                <a:gd name="connsiteX93" fmla="*/ 584339 w 1001722"/>
                <a:gd name="connsiteY93" fmla="*/ 164025 h 1219289"/>
                <a:gd name="connsiteX94" fmla="*/ 609235 w 1001722"/>
                <a:gd name="connsiteY94" fmla="*/ 159631 h 1219289"/>
                <a:gd name="connsiteX95" fmla="*/ 623880 w 1001722"/>
                <a:gd name="connsiteY95" fmla="*/ 146451 h 1219289"/>
                <a:gd name="connsiteX96" fmla="*/ 644383 w 1001722"/>
                <a:gd name="connsiteY96" fmla="*/ 147915 h 1219289"/>
                <a:gd name="connsiteX97" fmla="*/ 651705 w 1001722"/>
                <a:gd name="connsiteY97" fmla="*/ 142057 h 1219289"/>
                <a:gd name="connsiteX98" fmla="*/ 667815 w 1001722"/>
                <a:gd name="connsiteY98" fmla="*/ 152309 h 1219289"/>
                <a:gd name="connsiteX99" fmla="*/ 672209 w 1001722"/>
                <a:gd name="connsiteY99" fmla="*/ 168418 h 1219289"/>
                <a:gd name="connsiteX100" fmla="*/ 686853 w 1001722"/>
                <a:gd name="connsiteY100" fmla="*/ 156702 h 1219289"/>
                <a:gd name="connsiteX101" fmla="*/ 682460 w 1001722"/>
                <a:gd name="connsiteY101" fmla="*/ 143522 h 1219289"/>
                <a:gd name="connsiteX102" fmla="*/ 686853 w 1001722"/>
                <a:gd name="connsiteY102" fmla="*/ 134735 h 1219289"/>
                <a:gd name="connsiteX103" fmla="*/ 682460 w 1001722"/>
                <a:gd name="connsiteY103" fmla="*/ 112767 h 1219289"/>
                <a:gd name="connsiteX104" fmla="*/ 698569 w 1001722"/>
                <a:gd name="connsiteY104" fmla="*/ 96657 h 1219289"/>
                <a:gd name="connsiteX105" fmla="*/ 708821 w 1001722"/>
                <a:gd name="connsiteY105" fmla="*/ 92264 h 1219289"/>
                <a:gd name="connsiteX106" fmla="*/ 736647 w 1001722"/>
                <a:gd name="connsiteY106" fmla="*/ 77619 h 1219289"/>
                <a:gd name="connsiteX107" fmla="*/ 739575 w 1001722"/>
                <a:gd name="connsiteY107" fmla="*/ 51258 h 1219289"/>
                <a:gd name="connsiteX108" fmla="*/ 749827 w 1001722"/>
                <a:gd name="connsiteY108" fmla="*/ 30755 h 1219289"/>
                <a:gd name="connsiteX109" fmla="*/ 837698 w 1001722"/>
                <a:gd name="connsiteY109" fmla="*/ 0 h 1219289"/>
                <a:gd name="connsiteX110" fmla="*/ 845020 w 1001722"/>
                <a:gd name="connsiteY110" fmla="*/ 5858 h 1219289"/>
                <a:gd name="connsiteX111" fmla="*/ 878704 w 1001722"/>
                <a:gd name="connsiteY111" fmla="*/ 8787 h 1219289"/>
                <a:gd name="connsiteX112" fmla="*/ 880168 w 1001722"/>
                <a:gd name="connsiteY112" fmla="*/ 26361 h 1219289"/>
                <a:gd name="connsiteX113" fmla="*/ 886026 w 1001722"/>
                <a:gd name="connsiteY113" fmla="*/ 36613 h 1219289"/>
                <a:gd name="connsiteX114" fmla="*/ 891884 w 1001722"/>
                <a:gd name="connsiteY114" fmla="*/ 90799 h 1219289"/>
                <a:gd name="connsiteX115" fmla="*/ 893349 w 1001722"/>
                <a:gd name="connsiteY115" fmla="*/ 99586 h 1219289"/>
                <a:gd name="connsiteX116" fmla="*/ 896278 w 1001722"/>
                <a:gd name="connsiteY116" fmla="*/ 108373 h 1219289"/>
                <a:gd name="connsiteX117" fmla="*/ 910923 w 1001722"/>
                <a:gd name="connsiteY117" fmla="*/ 108373 h 1219289"/>
                <a:gd name="connsiteX118" fmla="*/ 910923 w 1001722"/>
                <a:gd name="connsiteY118" fmla="*/ 125948 h 1219289"/>
                <a:gd name="connsiteX119" fmla="*/ 940213 w 1001722"/>
                <a:gd name="connsiteY119" fmla="*/ 146451 h 1219289"/>
                <a:gd name="connsiteX120" fmla="*/ 954858 w 1001722"/>
                <a:gd name="connsiteY120" fmla="*/ 143522 h 1219289"/>
                <a:gd name="connsiteX121" fmla="*/ 963645 w 1001722"/>
                <a:gd name="connsiteY121" fmla="*/ 159631 h 1219289"/>
                <a:gd name="connsiteX122" fmla="*/ 957787 w 1001722"/>
                <a:gd name="connsiteY122" fmla="*/ 181599 h 1219289"/>
                <a:gd name="connsiteX123" fmla="*/ 963645 w 1001722"/>
                <a:gd name="connsiteY123" fmla="*/ 196244 h 1219289"/>
                <a:gd name="connsiteX124" fmla="*/ 962180 w 1001722"/>
                <a:gd name="connsiteY124" fmla="*/ 210889 h 1219289"/>
                <a:gd name="connsiteX125" fmla="*/ 947536 w 1001722"/>
                <a:gd name="connsiteY125" fmla="*/ 218211 h 1219289"/>
                <a:gd name="connsiteX126" fmla="*/ 947536 w 1001722"/>
                <a:gd name="connsiteY126" fmla="*/ 226998 h 1219289"/>
                <a:gd name="connsiteX127" fmla="*/ 959252 w 1001722"/>
                <a:gd name="connsiteY127" fmla="*/ 231392 h 1219289"/>
                <a:gd name="connsiteX128" fmla="*/ 963562 w 1001722"/>
                <a:gd name="connsiteY128" fmla="*/ 257254 h 1219289"/>
                <a:gd name="connsiteX129" fmla="*/ 906822 w 1001722"/>
                <a:gd name="connsiteY129" fmla="*/ 274448 h 1219289"/>
                <a:gd name="connsiteX130" fmla="*/ 894520 w 1001722"/>
                <a:gd name="connsiteY130" fmla="*/ 292022 h 1219289"/>
                <a:gd name="connsiteX131" fmla="*/ 873432 w 1001722"/>
                <a:gd name="connsiteY131" fmla="*/ 286750 h 1219289"/>
                <a:gd name="connsiteX132" fmla="*/ 845313 w 1001722"/>
                <a:gd name="connsiteY132" fmla="*/ 297295 h 1219289"/>
                <a:gd name="connsiteX133" fmla="*/ 845313 w 1001722"/>
                <a:gd name="connsiteY133" fmla="*/ 314869 h 1219289"/>
                <a:gd name="connsiteX134" fmla="*/ 841798 w 1001722"/>
                <a:gd name="connsiteY134" fmla="*/ 339472 h 1219289"/>
                <a:gd name="connsiteX135" fmla="*/ 806650 w 1001722"/>
                <a:gd name="connsiteY135" fmla="*/ 346502 h 1219289"/>
                <a:gd name="connsiteX136" fmla="*/ 799620 w 1001722"/>
                <a:gd name="connsiteY136" fmla="*/ 360561 h 1219289"/>
                <a:gd name="connsiteX137" fmla="*/ 778532 w 1001722"/>
                <a:gd name="connsiteY137" fmla="*/ 383407 h 1219289"/>
                <a:gd name="connsiteX138" fmla="*/ 773259 w 1001722"/>
                <a:gd name="connsiteY138" fmla="*/ 397467 h 1219289"/>
                <a:gd name="connsiteX139" fmla="*/ 778532 w 1001722"/>
                <a:gd name="connsiteY139" fmla="*/ 416798 h 1219289"/>
                <a:gd name="connsiteX140" fmla="*/ 762715 w 1001722"/>
                <a:gd name="connsiteY140" fmla="*/ 441402 h 1219289"/>
                <a:gd name="connsiteX141" fmla="*/ 759200 w 1001722"/>
                <a:gd name="connsiteY141" fmla="*/ 524000 h 1219289"/>
                <a:gd name="connsiteX142" fmla="*/ 792591 w 1001722"/>
                <a:gd name="connsiteY142" fmla="*/ 536302 h 1219289"/>
                <a:gd name="connsiteX143" fmla="*/ 804893 w 1001722"/>
                <a:gd name="connsiteY143" fmla="*/ 552118 h 1219289"/>
                <a:gd name="connsiteX144" fmla="*/ 820709 w 1001722"/>
                <a:gd name="connsiteY144" fmla="*/ 553876 h 1219289"/>
                <a:gd name="connsiteX145" fmla="*/ 824224 w 1001722"/>
                <a:gd name="connsiteY145" fmla="*/ 541574 h 1219289"/>
                <a:gd name="connsiteX146" fmla="*/ 850585 w 1001722"/>
                <a:gd name="connsiteY146" fmla="*/ 555633 h 1219289"/>
                <a:gd name="connsiteX147" fmla="*/ 878704 w 1001722"/>
                <a:gd name="connsiteY147" fmla="*/ 538059 h 1219289"/>
                <a:gd name="connsiteX148" fmla="*/ 920881 w 1001722"/>
                <a:gd name="connsiteY148" fmla="*/ 539817 h 1219289"/>
                <a:gd name="connsiteX149" fmla="*/ 933183 w 1001722"/>
                <a:gd name="connsiteY149" fmla="*/ 557391 h 1219289"/>
                <a:gd name="connsiteX150" fmla="*/ 936698 w 1001722"/>
                <a:gd name="connsiteY150" fmla="*/ 606598 h 1219289"/>
                <a:gd name="connsiteX151" fmla="*/ 936698 w 1001722"/>
                <a:gd name="connsiteY151" fmla="*/ 643503 h 1219289"/>
                <a:gd name="connsiteX152" fmla="*/ 927911 w 1001722"/>
                <a:gd name="connsiteY152" fmla="*/ 654048 h 1219289"/>
                <a:gd name="connsiteX153" fmla="*/ 899793 w 1001722"/>
                <a:gd name="connsiteY153" fmla="*/ 668107 h 1219289"/>
                <a:gd name="connsiteX154" fmla="*/ 903307 w 1001722"/>
                <a:gd name="connsiteY154" fmla="*/ 692711 h 1219289"/>
                <a:gd name="connsiteX155" fmla="*/ 920881 w 1001722"/>
                <a:gd name="connsiteY155" fmla="*/ 710285 h 1219289"/>
                <a:gd name="connsiteX156" fmla="*/ 920881 w 1001722"/>
                <a:gd name="connsiteY156" fmla="*/ 717314 h 1219289"/>
                <a:gd name="connsiteX157" fmla="*/ 919124 w 1001722"/>
                <a:gd name="connsiteY157" fmla="*/ 734889 h 1219289"/>
                <a:gd name="connsiteX158" fmla="*/ 922639 w 1001722"/>
                <a:gd name="connsiteY158" fmla="*/ 754220 h 1219289"/>
                <a:gd name="connsiteX159" fmla="*/ 891006 w 1001722"/>
                <a:gd name="connsiteY159" fmla="*/ 761250 h 1219289"/>
                <a:gd name="connsiteX160" fmla="*/ 898035 w 1001722"/>
                <a:gd name="connsiteY160" fmla="*/ 787611 h 1219289"/>
                <a:gd name="connsiteX161" fmla="*/ 926154 w 1001722"/>
                <a:gd name="connsiteY161" fmla="*/ 789368 h 1219289"/>
                <a:gd name="connsiteX162" fmla="*/ 934941 w 1001722"/>
                <a:gd name="connsiteY162" fmla="*/ 812214 h 1219289"/>
                <a:gd name="connsiteX163" fmla="*/ 922639 w 1001722"/>
                <a:gd name="connsiteY163" fmla="*/ 828031 h 1219289"/>
                <a:gd name="connsiteX164" fmla="*/ 929669 w 1001722"/>
                <a:gd name="connsiteY164" fmla="*/ 852635 h 1219289"/>
                <a:gd name="connsiteX165" fmla="*/ 926154 w 1001722"/>
                <a:gd name="connsiteY165" fmla="*/ 880753 h 1219289"/>
                <a:gd name="connsiteX166" fmla="*/ 977558 w 1001722"/>
                <a:gd name="connsiteY166" fmla="*/ 918449 h 1219289"/>
                <a:gd name="connsiteX167" fmla="*/ 977558 w 1001722"/>
                <a:gd name="connsiteY167" fmla="*/ 936551 h 1219289"/>
                <a:gd name="connsiteX168" fmla="*/ 990739 w 1001722"/>
                <a:gd name="connsiteY168" fmla="*/ 947535 h 1219289"/>
                <a:gd name="connsiteX169" fmla="*/ 1001722 w 1001722"/>
                <a:gd name="connsiteY169" fmla="*/ 956322 h 1219289"/>
                <a:gd name="connsiteX170" fmla="*/ 990739 w 1001722"/>
                <a:gd name="connsiteY170" fmla="*/ 987076 h 1219289"/>
                <a:gd name="connsiteX171" fmla="*/ 964378 w 1001722"/>
                <a:gd name="connsiteY171" fmla="*/ 987076 h 1219289"/>
                <a:gd name="connsiteX172" fmla="*/ 957787 w 1001722"/>
                <a:gd name="connsiteY172" fmla="*/ 995863 h 1219289"/>
                <a:gd name="connsiteX173" fmla="*/ 955591 w 1001722"/>
                <a:gd name="connsiteY173" fmla="*/ 1015634 h 1219289"/>
                <a:gd name="connsiteX174" fmla="*/ 907261 w 1001722"/>
                <a:gd name="connsiteY174" fmla="*/ 1015634 h 1219289"/>
                <a:gd name="connsiteX175" fmla="*/ 907261 w 1001722"/>
                <a:gd name="connsiteY175" fmla="*/ 987076 h 1219289"/>
                <a:gd name="connsiteX176" fmla="*/ 896278 w 1001722"/>
                <a:gd name="connsiteY176" fmla="*/ 976092 h 1219289"/>
                <a:gd name="connsiteX177" fmla="*/ 883098 w 1001722"/>
                <a:gd name="connsiteY177" fmla="*/ 980486 h 1219289"/>
                <a:gd name="connsiteX178" fmla="*/ 869917 w 1001722"/>
                <a:gd name="connsiteY178" fmla="*/ 976092 h 1219289"/>
                <a:gd name="connsiteX179" fmla="*/ 834769 w 1001722"/>
                <a:gd name="connsiteY179" fmla="*/ 978289 h 1219289"/>
                <a:gd name="connsiteX180" fmla="*/ 828178 w 1001722"/>
                <a:gd name="connsiteY180" fmla="*/ 984879 h 1219289"/>
                <a:gd name="connsiteX181" fmla="*/ 823785 w 1001722"/>
                <a:gd name="connsiteY181" fmla="*/ 993666 h 1219289"/>
                <a:gd name="connsiteX182" fmla="*/ 804013 w 1001722"/>
                <a:gd name="connsiteY182" fmla="*/ 995863 h 1219289"/>
                <a:gd name="connsiteX183" fmla="*/ 790833 w 1001722"/>
                <a:gd name="connsiteY183" fmla="*/ 984879 h 1219289"/>
                <a:gd name="connsiteX184" fmla="*/ 790833 w 1001722"/>
                <a:gd name="connsiteY184" fmla="*/ 969502 h 1219289"/>
                <a:gd name="connsiteX185" fmla="*/ 788637 w 1001722"/>
                <a:gd name="connsiteY185" fmla="*/ 954125 h 1219289"/>
                <a:gd name="connsiteX186" fmla="*/ 775456 w 1001722"/>
                <a:gd name="connsiteY186" fmla="*/ 943141 h 1219289"/>
                <a:gd name="connsiteX187" fmla="*/ 735915 w 1001722"/>
                <a:gd name="connsiteY187" fmla="*/ 934354 h 1219289"/>
                <a:gd name="connsiteX188" fmla="*/ 676602 w 1001722"/>
                <a:gd name="connsiteY188" fmla="*/ 1028814 h 1219289"/>
                <a:gd name="connsiteX189" fmla="*/ 661224 w 1001722"/>
                <a:gd name="connsiteY189" fmla="*/ 1006847 h 1219289"/>
                <a:gd name="connsiteX190" fmla="*/ 643650 w 1001722"/>
                <a:gd name="connsiteY190" fmla="*/ 1006847 h 1219289"/>
                <a:gd name="connsiteX191" fmla="*/ 626076 w 1001722"/>
                <a:gd name="connsiteY191" fmla="*/ 1055175 h 1219289"/>
                <a:gd name="connsiteX192" fmla="*/ 619487 w 1001722"/>
                <a:gd name="connsiteY192" fmla="*/ 1063963 h 1219289"/>
                <a:gd name="connsiteX193" fmla="*/ 606306 w 1001722"/>
                <a:gd name="connsiteY193" fmla="*/ 1085931 h 1219289"/>
                <a:gd name="connsiteX194" fmla="*/ 608502 w 1001722"/>
                <a:gd name="connsiteY194" fmla="*/ 1094718 h 1219289"/>
                <a:gd name="connsiteX195" fmla="*/ 639257 w 1001722"/>
                <a:gd name="connsiteY195" fmla="*/ 1118882 h 1219289"/>
                <a:gd name="connsiteX196" fmla="*/ 604109 w 1001722"/>
                <a:gd name="connsiteY196" fmla="*/ 1154030 h 1219289"/>
                <a:gd name="connsiteX197" fmla="*/ 615093 w 1001722"/>
                <a:gd name="connsiteY197" fmla="*/ 1162817 h 1219289"/>
                <a:gd name="connsiteX198" fmla="*/ 615093 w 1001722"/>
                <a:gd name="connsiteY198" fmla="*/ 1189178 h 1219289"/>
                <a:gd name="connsiteX199" fmla="*/ 630470 w 1001722"/>
                <a:gd name="connsiteY199" fmla="*/ 1217736 h 1219289"/>
                <a:gd name="connsiteX200" fmla="*/ 629361 w 1001722"/>
                <a:gd name="connsiteY200" fmla="*/ 1219289 h 1219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</a:cxnLst>
              <a:rect l="l" t="t" r="r" b="b"/>
              <a:pathLst>
                <a:path w="1001722" h="1219289">
                  <a:moveTo>
                    <a:pt x="146976" y="1219289"/>
                  </a:moveTo>
                  <a:lnTo>
                    <a:pt x="153773" y="1213342"/>
                  </a:lnTo>
                  <a:lnTo>
                    <a:pt x="142789" y="1189178"/>
                  </a:lnTo>
                  <a:lnTo>
                    <a:pt x="120822" y="1184784"/>
                  </a:lnTo>
                  <a:lnTo>
                    <a:pt x="114232" y="1154030"/>
                  </a:lnTo>
                  <a:lnTo>
                    <a:pt x="105445" y="1136456"/>
                  </a:lnTo>
                  <a:lnTo>
                    <a:pt x="103248" y="1123275"/>
                  </a:lnTo>
                  <a:lnTo>
                    <a:pt x="94461" y="1114488"/>
                  </a:lnTo>
                  <a:lnTo>
                    <a:pt x="81280" y="1118882"/>
                  </a:lnTo>
                  <a:lnTo>
                    <a:pt x="72493" y="1101308"/>
                  </a:lnTo>
                  <a:lnTo>
                    <a:pt x="50526" y="1101308"/>
                  </a:lnTo>
                  <a:lnTo>
                    <a:pt x="48328" y="1081537"/>
                  </a:lnTo>
                  <a:lnTo>
                    <a:pt x="17574" y="1081537"/>
                  </a:lnTo>
                  <a:lnTo>
                    <a:pt x="0" y="1068357"/>
                  </a:lnTo>
                  <a:lnTo>
                    <a:pt x="8787" y="1041995"/>
                  </a:lnTo>
                  <a:lnTo>
                    <a:pt x="26361" y="1041995"/>
                  </a:lnTo>
                  <a:lnTo>
                    <a:pt x="35148" y="1035405"/>
                  </a:lnTo>
                  <a:lnTo>
                    <a:pt x="32952" y="1009044"/>
                  </a:lnTo>
                  <a:lnTo>
                    <a:pt x="48328" y="993666"/>
                  </a:lnTo>
                  <a:lnTo>
                    <a:pt x="74690" y="991470"/>
                  </a:lnTo>
                  <a:lnTo>
                    <a:pt x="96658" y="1000257"/>
                  </a:lnTo>
                  <a:lnTo>
                    <a:pt x="109839" y="998060"/>
                  </a:lnTo>
                  <a:lnTo>
                    <a:pt x="112035" y="976092"/>
                  </a:lnTo>
                  <a:lnTo>
                    <a:pt x="125215" y="960715"/>
                  </a:lnTo>
                  <a:lnTo>
                    <a:pt x="136199" y="960715"/>
                  </a:lnTo>
                  <a:lnTo>
                    <a:pt x="155970" y="914583"/>
                  </a:lnTo>
                  <a:lnTo>
                    <a:pt x="188921" y="897009"/>
                  </a:lnTo>
                  <a:lnTo>
                    <a:pt x="188921" y="877238"/>
                  </a:lnTo>
                  <a:lnTo>
                    <a:pt x="204298" y="844287"/>
                  </a:lnTo>
                  <a:lnTo>
                    <a:pt x="182331" y="837697"/>
                  </a:lnTo>
                  <a:lnTo>
                    <a:pt x="162561" y="811336"/>
                  </a:lnTo>
                  <a:lnTo>
                    <a:pt x="164757" y="798155"/>
                  </a:lnTo>
                  <a:lnTo>
                    <a:pt x="160363" y="782778"/>
                  </a:lnTo>
                  <a:lnTo>
                    <a:pt x="171347" y="767401"/>
                  </a:lnTo>
                  <a:lnTo>
                    <a:pt x="188921" y="769598"/>
                  </a:lnTo>
                  <a:lnTo>
                    <a:pt x="188921" y="741039"/>
                  </a:lnTo>
                  <a:lnTo>
                    <a:pt x="175741" y="736646"/>
                  </a:lnTo>
                  <a:lnTo>
                    <a:pt x="177937" y="716875"/>
                  </a:lnTo>
                  <a:lnTo>
                    <a:pt x="228463" y="648776"/>
                  </a:lnTo>
                  <a:lnTo>
                    <a:pt x="230660" y="618021"/>
                  </a:lnTo>
                  <a:lnTo>
                    <a:pt x="210889" y="600447"/>
                  </a:lnTo>
                  <a:lnTo>
                    <a:pt x="208692" y="587266"/>
                  </a:lnTo>
                  <a:lnTo>
                    <a:pt x="186724" y="580676"/>
                  </a:lnTo>
                  <a:lnTo>
                    <a:pt x="183239" y="564590"/>
                  </a:lnTo>
                  <a:lnTo>
                    <a:pt x="186285" y="564420"/>
                  </a:lnTo>
                  <a:lnTo>
                    <a:pt x="196830" y="557391"/>
                  </a:lnTo>
                  <a:lnTo>
                    <a:pt x="198587" y="543331"/>
                  </a:lnTo>
                  <a:lnTo>
                    <a:pt x="210889" y="539817"/>
                  </a:lnTo>
                  <a:lnTo>
                    <a:pt x="214404" y="525757"/>
                  </a:lnTo>
                  <a:lnTo>
                    <a:pt x="235493" y="506426"/>
                  </a:lnTo>
                  <a:lnTo>
                    <a:pt x="224948" y="492367"/>
                  </a:lnTo>
                  <a:lnTo>
                    <a:pt x="224948" y="481822"/>
                  </a:lnTo>
                  <a:lnTo>
                    <a:pt x="239007" y="478307"/>
                  </a:lnTo>
                  <a:lnTo>
                    <a:pt x="244280" y="464248"/>
                  </a:lnTo>
                  <a:lnTo>
                    <a:pt x="263611" y="457218"/>
                  </a:lnTo>
                  <a:lnTo>
                    <a:pt x="270641" y="436130"/>
                  </a:lnTo>
                  <a:lnTo>
                    <a:pt x="251309" y="434372"/>
                  </a:lnTo>
                  <a:lnTo>
                    <a:pt x="254824" y="415041"/>
                  </a:lnTo>
                  <a:lnTo>
                    <a:pt x="281185" y="392194"/>
                  </a:lnTo>
                  <a:lnTo>
                    <a:pt x="300517" y="392194"/>
                  </a:lnTo>
                  <a:lnTo>
                    <a:pt x="295245" y="362319"/>
                  </a:lnTo>
                  <a:lnTo>
                    <a:pt x="304032" y="348259"/>
                  </a:lnTo>
                  <a:lnTo>
                    <a:pt x="309304" y="321898"/>
                  </a:lnTo>
                  <a:lnTo>
                    <a:pt x="298759" y="292022"/>
                  </a:lnTo>
                  <a:lnTo>
                    <a:pt x="305789" y="230513"/>
                  </a:lnTo>
                  <a:cubicBezTo>
                    <a:pt x="305834" y="230265"/>
                    <a:pt x="305880" y="230018"/>
                    <a:pt x="305925" y="229770"/>
                  </a:cubicBezTo>
                  <a:lnTo>
                    <a:pt x="310475" y="234321"/>
                  </a:lnTo>
                  <a:lnTo>
                    <a:pt x="329513" y="224069"/>
                  </a:lnTo>
                  <a:lnTo>
                    <a:pt x="332443" y="216747"/>
                  </a:lnTo>
                  <a:lnTo>
                    <a:pt x="341230" y="207960"/>
                  </a:lnTo>
                  <a:lnTo>
                    <a:pt x="373450" y="164025"/>
                  </a:lnTo>
                  <a:lnTo>
                    <a:pt x="385166" y="149380"/>
                  </a:lnTo>
                  <a:lnTo>
                    <a:pt x="385166" y="136199"/>
                  </a:lnTo>
                  <a:lnTo>
                    <a:pt x="377843" y="125948"/>
                  </a:lnTo>
                  <a:lnTo>
                    <a:pt x="382236" y="103980"/>
                  </a:lnTo>
                  <a:lnTo>
                    <a:pt x="398346" y="108373"/>
                  </a:lnTo>
                  <a:lnTo>
                    <a:pt x="412991" y="98122"/>
                  </a:lnTo>
                  <a:lnTo>
                    <a:pt x="448139" y="112767"/>
                  </a:lnTo>
                  <a:lnTo>
                    <a:pt x="458390" y="103980"/>
                  </a:lnTo>
                  <a:lnTo>
                    <a:pt x="471571" y="105444"/>
                  </a:lnTo>
                  <a:lnTo>
                    <a:pt x="473036" y="114231"/>
                  </a:lnTo>
                  <a:lnTo>
                    <a:pt x="480358" y="114231"/>
                  </a:lnTo>
                  <a:lnTo>
                    <a:pt x="486216" y="123019"/>
                  </a:lnTo>
                  <a:lnTo>
                    <a:pt x="493538" y="123019"/>
                  </a:lnTo>
                  <a:lnTo>
                    <a:pt x="495003" y="139128"/>
                  </a:lnTo>
                  <a:lnTo>
                    <a:pt x="486216" y="155238"/>
                  </a:lnTo>
                  <a:lnTo>
                    <a:pt x="487680" y="164025"/>
                  </a:lnTo>
                  <a:lnTo>
                    <a:pt x="477429" y="180134"/>
                  </a:lnTo>
                  <a:lnTo>
                    <a:pt x="519900" y="199173"/>
                  </a:lnTo>
                  <a:lnTo>
                    <a:pt x="530151" y="196244"/>
                  </a:lnTo>
                  <a:lnTo>
                    <a:pt x="530151" y="184528"/>
                  </a:lnTo>
                  <a:lnTo>
                    <a:pt x="549190" y="161096"/>
                  </a:lnTo>
                  <a:lnTo>
                    <a:pt x="563834" y="161096"/>
                  </a:lnTo>
                  <a:lnTo>
                    <a:pt x="584339" y="164025"/>
                  </a:lnTo>
                  <a:lnTo>
                    <a:pt x="609235" y="159631"/>
                  </a:lnTo>
                  <a:lnTo>
                    <a:pt x="623880" y="146451"/>
                  </a:lnTo>
                  <a:lnTo>
                    <a:pt x="644383" y="147915"/>
                  </a:lnTo>
                  <a:lnTo>
                    <a:pt x="651705" y="142057"/>
                  </a:lnTo>
                  <a:lnTo>
                    <a:pt x="667815" y="152309"/>
                  </a:lnTo>
                  <a:lnTo>
                    <a:pt x="672209" y="168418"/>
                  </a:lnTo>
                  <a:lnTo>
                    <a:pt x="686853" y="156702"/>
                  </a:lnTo>
                  <a:lnTo>
                    <a:pt x="682460" y="143522"/>
                  </a:lnTo>
                  <a:lnTo>
                    <a:pt x="686853" y="134735"/>
                  </a:lnTo>
                  <a:lnTo>
                    <a:pt x="682460" y="112767"/>
                  </a:lnTo>
                  <a:lnTo>
                    <a:pt x="698569" y="96657"/>
                  </a:lnTo>
                  <a:lnTo>
                    <a:pt x="708821" y="92264"/>
                  </a:lnTo>
                  <a:lnTo>
                    <a:pt x="736647" y="77619"/>
                  </a:lnTo>
                  <a:lnTo>
                    <a:pt x="739575" y="51258"/>
                  </a:lnTo>
                  <a:lnTo>
                    <a:pt x="749827" y="30755"/>
                  </a:lnTo>
                  <a:lnTo>
                    <a:pt x="837698" y="0"/>
                  </a:lnTo>
                  <a:lnTo>
                    <a:pt x="845020" y="5858"/>
                  </a:lnTo>
                  <a:lnTo>
                    <a:pt x="878704" y="8787"/>
                  </a:lnTo>
                  <a:lnTo>
                    <a:pt x="880168" y="26361"/>
                  </a:lnTo>
                  <a:lnTo>
                    <a:pt x="886026" y="36613"/>
                  </a:lnTo>
                  <a:lnTo>
                    <a:pt x="891884" y="90799"/>
                  </a:lnTo>
                  <a:lnTo>
                    <a:pt x="893349" y="99586"/>
                  </a:lnTo>
                  <a:lnTo>
                    <a:pt x="896278" y="108373"/>
                  </a:lnTo>
                  <a:lnTo>
                    <a:pt x="910923" y="108373"/>
                  </a:lnTo>
                  <a:lnTo>
                    <a:pt x="910923" y="125948"/>
                  </a:lnTo>
                  <a:lnTo>
                    <a:pt x="940213" y="146451"/>
                  </a:lnTo>
                  <a:lnTo>
                    <a:pt x="954858" y="143522"/>
                  </a:lnTo>
                  <a:lnTo>
                    <a:pt x="963645" y="159631"/>
                  </a:lnTo>
                  <a:lnTo>
                    <a:pt x="957787" y="181599"/>
                  </a:lnTo>
                  <a:lnTo>
                    <a:pt x="963645" y="196244"/>
                  </a:lnTo>
                  <a:lnTo>
                    <a:pt x="962180" y="210889"/>
                  </a:lnTo>
                  <a:lnTo>
                    <a:pt x="947536" y="218211"/>
                  </a:lnTo>
                  <a:lnTo>
                    <a:pt x="947536" y="226998"/>
                  </a:lnTo>
                  <a:lnTo>
                    <a:pt x="959252" y="231392"/>
                  </a:lnTo>
                  <a:lnTo>
                    <a:pt x="963562" y="257254"/>
                  </a:lnTo>
                  <a:lnTo>
                    <a:pt x="906822" y="274448"/>
                  </a:lnTo>
                  <a:lnTo>
                    <a:pt x="894520" y="292022"/>
                  </a:lnTo>
                  <a:lnTo>
                    <a:pt x="873432" y="286750"/>
                  </a:lnTo>
                  <a:lnTo>
                    <a:pt x="845313" y="297295"/>
                  </a:lnTo>
                  <a:lnTo>
                    <a:pt x="845313" y="314869"/>
                  </a:lnTo>
                  <a:lnTo>
                    <a:pt x="841798" y="339472"/>
                  </a:lnTo>
                  <a:lnTo>
                    <a:pt x="806650" y="346502"/>
                  </a:lnTo>
                  <a:lnTo>
                    <a:pt x="799620" y="360561"/>
                  </a:lnTo>
                  <a:lnTo>
                    <a:pt x="778532" y="383407"/>
                  </a:lnTo>
                  <a:lnTo>
                    <a:pt x="773259" y="397467"/>
                  </a:lnTo>
                  <a:lnTo>
                    <a:pt x="778532" y="416798"/>
                  </a:lnTo>
                  <a:lnTo>
                    <a:pt x="762715" y="441402"/>
                  </a:lnTo>
                  <a:lnTo>
                    <a:pt x="759200" y="524000"/>
                  </a:lnTo>
                  <a:lnTo>
                    <a:pt x="792591" y="536302"/>
                  </a:lnTo>
                  <a:lnTo>
                    <a:pt x="804893" y="552118"/>
                  </a:lnTo>
                  <a:lnTo>
                    <a:pt x="820709" y="553876"/>
                  </a:lnTo>
                  <a:lnTo>
                    <a:pt x="824224" y="541574"/>
                  </a:lnTo>
                  <a:lnTo>
                    <a:pt x="850585" y="555633"/>
                  </a:lnTo>
                  <a:lnTo>
                    <a:pt x="878704" y="538059"/>
                  </a:lnTo>
                  <a:lnTo>
                    <a:pt x="920881" y="539817"/>
                  </a:lnTo>
                  <a:lnTo>
                    <a:pt x="933183" y="557391"/>
                  </a:lnTo>
                  <a:lnTo>
                    <a:pt x="936698" y="606598"/>
                  </a:lnTo>
                  <a:lnTo>
                    <a:pt x="936698" y="643503"/>
                  </a:lnTo>
                  <a:lnTo>
                    <a:pt x="927911" y="654048"/>
                  </a:lnTo>
                  <a:lnTo>
                    <a:pt x="899793" y="668107"/>
                  </a:lnTo>
                  <a:lnTo>
                    <a:pt x="903307" y="692711"/>
                  </a:lnTo>
                  <a:lnTo>
                    <a:pt x="920881" y="710285"/>
                  </a:lnTo>
                  <a:lnTo>
                    <a:pt x="920881" y="717314"/>
                  </a:lnTo>
                  <a:lnTo>
                    <a:pt x="919124" y="734889"/>
                  </a:lnTo>
                  <a:lnTo>
                    <a:pt x="922639" y="754220"/>
                  </a:lnTo>
                  <a:lnTo>
                    <a:pt x="891006" y="761250"/>
                  </a:lnTo>
                  <a:lnTo>
                    <a:pt x="898035" y="787611"/>
                  </a:lnTo>
                  <a:lnTo>
                    <a:pt x="926154" y="789368"/>
                  </a:lnTo>
                  <a:lnTo>
                    <a:pt x="934941" y="812214"/>
                  </a:lnTo>
                  <a:lnTo>
                    <a:pt x="922639" y="828031"/>
                  </a:lnTo>
                  <a:lnTo>
                    <a:pt x="929669" y="852635"/>
                  </a:lnTo>
                  <a:lnTo>
                    <a:pt x="926154" y="880753"/>
                  </a:lnTo>
                  <a:lnTo>
                    <a:pt x="977558" y="918449"/>
                  </a:lnTo>
                  <a:lnTo>
                    <a:pt x="977558" y="936551"/>
                  </a:lnTo>
                  <a:lnTo>
                    <a:pt x="990739" y="947535"/>
                  </a:lnTo>
                  <a:lnTo>
                    <a:pt x="1001722" y="956322"/>
                  </a:lnTo>
                  <a:lnTo>
                    <a:pt x="990739" y="987076"/>
                  </a:lnTo>
                  <a:lnTo>
                    <a:pt x="964378" y="987076"/>
                  </a:lnTo>
                  <a:lnTo>
                    <a:pt x="957787" y="995863"/>
                  </a:lnTo>
                  <a:lnTo>
                    <a:pt x="955591" y="1015634"/>
                  </a:lnTo>
                  <a:lnTo>
                    <a:pt x="907261" y="1015634"/>
                  </a:lnTo>
                  <a:lnTo>
                    <a:pt x="907261" y="987076"/>
                  </a:lnTo>
                  <a:lnTo>
                    <a:pt x="896278" y="976092"/>
                  </a:lnTo>
                  <a:lnTo>
                    <a:pt x="883098" y="980486"/>
                  </a:lnTo>
                  <a:lnTo>
                    <a:pt x="869917" y="976092"/>
                  </a:lnTo>
                  <a:lnTo>
                    <a:pt x="834769" y="978289"/>
                  </a:lnTo>
                  <a:lnTo>
                    <a:pt x="828178" y="984879"/>
                  </a:lnTo>
                  <a:lnTo>
                    <a:pt x="823785" y="993666"/>
                  </a:lnTo>
                  <a:lnTo>
                    <a:pt x="804013" y="995863"/>
                  </a:lnTo>
                  <a:lnTo>
                    <a:pt x="790833" y="984879"/>
                  </a:lnTo>
                  <a:lnTo>
                    <a:pt x="790833" y="969502"/>
                  </a:lnTo>
                  <a:lnTo>
                    <a:pt x="788637" y="954125"/>
                  </a:lnTo>
                  <a:lnTo>
                    <a:pt x="775456" y="943141"/>
                  </a:lnTo>
                  <a:lnTo>
                    <a:pt x="735915" y="934354"/>
                  </a:lnTo>
                  <a:lnTo>
                    <a:pt x="676602" y="1028814"/>
                  </a:lnTo>
                  <a:lnTo>
                    <a:pt x="661224" y="1006847"/>
                  </a:lnTo>
                  <a:lnTo>
                    <a:pt x="643650" y="1006847"/>
                  </a:lnTo>
                  <a:lnTo>
                    <a:pt x="626076" y="1055175"/>
                  </a:lnTo>
                  <a:lnTo>
                    <a:pt x="619487" y="1063963"/>
                  </a:lnTo>
                  <a:lnTo>
                    <a:pt x="606306" y="1085931"/>
                  </a:lnTo>
                  <a:lnTo>
                    <a:pt x="608502" y="1094718"/>
                  </a:lnTo>
                  <a:lnTo>
                    <a:pt x="639257" y="1118882"/>
                  </a:lnTo>
                  <a:lnTo>
                    <a:pt x="604109" y="1154030"/>
                  </a:lnTo>
                  <a:lnTo>
                    <a:pt x="615093" y="1162817"/>
                  </a:lnTo>
                  <a:lnTo>
                    <a:pt x="615093" y="1189178"/>
                  </a:lnTo>
                  <a:lnTo>
                    <a:pt x="630470" y="1217736"/>
                  </a:lnTo>
                  <a:lnTo>
                    <a:pt x="629361" y="1219289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BE7A3200-BCA9-0545-766E-74E3EFA6F323}"/>
                </a:ext>
              </a:extLst>
            </p:cNvPr>
            <p:cNvSpPr/>
            <p:nvPr/>
          </p:nvSpPr>
          <p:spPr>
            <a:xfrm>
              <a:off x="1667908" y="3003196"/>
              <a:ext cx="836966" cy="456707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2856053A-F919-40A4-DA17-78491765F79E}"/>
                </a:ext>
              </a:extLst>
            </p:cNvPr>
            <p:cNvSpPr/>
            <p:nvPr/>
          </p:nvSpPr>
          <p:spPr>
            <a:xfrm>
              <a:off x="1294460" y="3276473"/>
              <a:ext cx="670011" cy="284934"/>
            </a:xfrm>
            <a:custGeom>
              <a:avLst/>
              <a:gdLst>
                <a:gd name="connsiteX0" fmla="*/ 131806 w 670011"/>
                <a:gd name="connsiteY0" fmla="*/ 0 h 284934"/>
                <a:gd name="connsiteX1" fmla="*/ 171347 w 670011"/>
                <a:gd name="connsiteY1" fmla="*/ 8787 h 284934"/>
                <a:gd name="connsiteX2" fmla="*/ 184528 w 670011"/>
                <a:gd name="connsiteY2" fmla="*/ 19771 h 284934"/>
                <a:gd name="connsiteX3" fmla="*/ 186724 w 670011"/>
                <a:gd name="connsiteY3" fmla="*/ 35148 h 284934"/>
                <a:gd name="connsiteX4" fmla="*/ 186724 w 670011"/>
                <a:gd name="connsiteY4" fmla="*/ 50525 h 284934"/>
                <a:gd name="connsiteX5" fmla="*/ 199905 w 670011"/>
                <a:gd name="connsiteY5" fmla="*/ 61509 h 284934"/>
                <a:gd name="connsiteX6" fmla="*/ 219676 w 670011"/>
                <a:gd name="connsiteY6" fmla="*/ 59312 h 284934"/>
                <a:gd name="connsiteX7" fmla="*/ 224069 w 670011"/>
                <a:gd name="connsiteY7" fmla="*/ 50525 h 284934"/>
                <a:gd name="connsiteX8" fmla="*/ 230660 w 670011"/>
                <a:gd name="connsiteY8" fmla="*/ 43935 h 284934"/>
                <a:gd name="connsiteX9" fmla="*/ 265808 w 670011"/>
                <a:gd name="connsiteY9" fmla="*/ 41738 h 284934"/>
                <a:gd name="connsiteX10" fmla="*/ 278989 w 670011"/>
                <a:gd name="connsiteY10" fmla="*/ 46132 h 284934"/>
                <a:gd name="connsiteX11" fmla="*/ 292169 w 670011"/>
                <a:gd name="connsiteY11" fmla="*/ 41738 h 284934"/>
                <a:gd name="connsiteX12" fmla="*/ 303152 w 670011"/>
                <a:gd name="connsiteY12" fmla="*/ 52722 h 284934"/>
                <a:gd name="connsiteX13" fmla="*/ 303152 w 670011"/>
                <a:gd name="connsiteY13" fmla="*/ 81280 h 284934"/>
                <a:gd name="connsiteX14" fmla="*/ 351482 w 670011"/>
                <a:gd name="connsiteY14" fmla="*/ 81280 h 284934"/>
                <a:gd name="connsiteX15" fmla="*/ 353678 w 670011"/>
                <a:gd name="connsiteY15" fmla="*/ 61509 h 284934"/>
                <a:gd name="connsiteX16" fmla="*/ 360269 w 670011"/>
                <a:gd name="connsiteY16" fmla="*/ 52722 h 284934"/>
                <a:gd name="connsiteX17" fmla="*/ 386630 w 670011"/>
                <a:gd name="connsiteY17" fmla="*/ 52722 h 284934"/>
                <a:gd name="connsiteX18" fmla="*/ 386723 w 670011"/>
                <a:gd name="connsiteY18" fmla="*/ 52461 h 284934"/>
                <a:gd name="connsiteX19" fmla="*/ 388826 w 670011"/>
                <a:gd name="connsiteY19" fmla="*/ 53821 h 284934"/>
                <a:gd name="connsiteX20" fmla="*/ 422877 w 670011"/>
                <a:gd name="connsiteY20" fmla="*/ 58215 h 284934"/>
                <a:gd name="connsiteX21" fmla="*/ 430565 w 670011"/>
                <a:gd name="connsiteY21" fmla="*/ 68099 h 284934"/>
                <a:gd name="connsiteX22" fmla="*/ 431663 w 670011"/>
                <a:gd name="connsiteY22" fmla="*/ 79083 h 284934"/>
                <a:gd name="connsiteX23" fmla="*/ 447040 w 670011"/>
                <a:gd name="connsiteY23" fmla="*/ 87871 h 284934"/>
                <a:gd name="connsiteX24" fmla="*/ 473401 w 670011"/>
                <a:gd name="connsiteY24" fmla="*/ 87871 h 284934"/>
                <a:gd name="connsiteX25" fmla="*/ 503058 w 670011"/>
                <a:gd name="connsiteY25" fmla="*/ 108740 h 284934"/>
                <a:gd name="connsiteX26" fmla="*/ 518435 w 670011"/>
                <a:gd name="connsiteY26" fmla="*/ 96658 h 284934"/>
                <a:gd name="connsiteX27" fmla="*/ 527222 w 670011"/>
                <a:gd name="connsiteY27" fmla="*/ 102150 h 284934"/>
                <a:gd name="connsiteX28" fmla="*/ 535650 w 670011"/>
                <a:gd name="connsiteY28" fmla="*/ 98989 h 284934"/>
                <a:gd name="connsiteX29" fmla="*/ 544796 w 670011"/>
                <a:gd name="connsiteY29" fmla="*/ 114232 h 284934"/>
                <a:gd name="connsiteX30" fmla="*/ 553583 w 670011"/>
                <a:gd name="connsiteY30" fmla="*/ 116429 h 284934"/>
                <a:gd name="connsiteX31" fmla="*/ 553583 w 670011"/>
                <a:gd name="connsiteY31" fmla="*/ 140593 h 284934"/>
                <a:gd name="connsiteX32" fmla="*/ 571157 w 670011"/>
                <a:gd name="connsiteY32" fmla="*/ 153773 h 284934"/>
                <a:gd name="connsiteX33" fmla="*/ 564567 w 670011"/>
                <a:gd name="connsiteY33" fmla="*/ 171347 h 284934"/>
                <a:gd name="connsiteX34" fmla="*/ 595322 w 670011"/>
                <a:gd name="connsiteY34" fmla="*/ 219676 h 284934"/>
                <a:gd name="connsiteX35" fmla="*/ 626076 w 670011"/>
                <a:gd name="connsiteY35" fmla="*/ 232857 h 284934"/>
                <a:gd name="connsiteX36" fmla="*/ 645847 w 670011"/>
                <a:gd name="connsiteY36" fmla="*/ 248234 h 284934"/>
                <a:gd name="connsiteX37" fmla="*/ 670011 w 670011"/>
                <a:gd name="connsiteY37" fmla="*/ 254824 h 284934"/>
                <a:gd name="connsiteX38" fmla="*/ 661224 w 670011"/>
                <a:gd name="connsiteY38" fmla="*/ 276792 h 284934"/>
                <a:gd name="connsiteX39" fmla="*/ 664185 w 670011"/>
                <a:gd name="connsiteY39" fmla="*/ 284934 h 284934"/>
                <a:gd name="connsiteX40" fmla="*/ 29374 w 670011"/>
                <a:gd name="connsiteY40" fmla="*/ 284934 h 284934"/>
                <a:gd name="connsiteX41" fmla="*/ 28558 w 670011"/>
                <a:gd name="connsiteY41" fmla="*/ 282650 h 284934"/>
                <a:gd name="connsiteX42" fmla="*/ 26260 w 670011"/>
                <a:gd name="connsiteY42" fmla="*/ 283194 h 284934"/>
                <a:gd name="connsiteX43" fmla="*/ 10984 w 670011"/>
                <a:gd name="connsiteY43" fmla="*/ 254824 h 284934"/>
                <a:gd name="connsiteX44" fmla="*/ 10984 w 670011"/>
                <a:gd name="connsiteY44" fmla="*/ 228463 h 284934"/>
                <a:gd name="connsiteX45" fmla="*/ 0 w 670011"/>
                <a:gd name="connsiteY45" fmla="*/ 219676 h 284934"/>
                <a:gd name="connsiteX46" fmla="*/ 35148 w 670011"/>
                <a:gd name="connsiteY46" fmla="*/ 184528 h 284934"/>
                <a:gd name="connsiteX47" fmla="*/ 4393 w 670011"/>
                <a:gd name="connsiteY47" fmla="*/ 160364 h 284934"/>
                <a:gd name="connsiteX48" fmla="*/ 2197 w 670011"/>
                <a:gd name="connsiteY48" fmla="*/ 151577 h 284934"/>
                <a:gd name="connsiteX49" fmla="*/ 15378 w 670011"/>
                <a:gd name="connsiteY49" fmla="*/ 129609 h 284934"/>
                <a:gd name="connsiteX50" fmla="*/ 21967 w 670011"/>
                <a:gd name="connsiteY50" fmla="*/ 120822 h 284934"/>
                <a:gd name="connsiteX51" fmla="*/ 39541 w 670011"/>
                <a:gd name="connsiteY51" fmla="*/ 72493 h 284934"/>
                <a:gd name="connsiteX52" fmla="*/ 57115 w 670011"/>
                <a:gd name="connsiteY52" fmla="*/ 72493 h 284934"/>
                <a:gd name="connsiteX53" fmla="*/ 72493 w 670011"/>
                <a:gd name="connsiteY53" fmla="*/ 94461 h 284934"/>
                <a:gd name="connsiteX0" fmla="*/ 131806 w 670011"/>
                <a:gd name="connsiteY0" fmla="*/ 0 h 323981"/>
                <a:gd name="connsiteX1" fmla="*/ 171347 w 670011"/>
                <a:gd name="connsiteY1" fmla="*/ 8787 h 323981"/>
                <a:gd name="connsiteX2" fmla="*/ 184528 w 670011"/>
                <a:gd name="connsiteY2" fmla="*/ 19771 h 323981"/>
                <a:gd name="connsiteX3" fmla="*/ 186724 w 670011"/>
                <a:gd name="connsiteY3" fmla="*/ 35148 h 323981"/>
                <a:gd name="connsiteX4" fmla="*/ 186724 w 670011"/>
                <a:gd name="connsiteY4" fmla="*/ 50525 h 323981"/>
                <a:gd name="connsiteX5" fmla="*/ 199905 w 670011"/>
                <a:gd name="connsiteY5" fmla="*/ 61509 h 323981"/>
                <a:gd name="connsiteX6" fmla="*/ 219676 w 670011"/>
                <a:gd name="connsiteY6" fmla="*/ 59312 h 323981"/>
                <a:gd name="connsiteX7" fmla="*/ 224069 w 670011"/>
                <a:gd name="connsiteY7" fmla="*/ 50525 h 323981"/>
                <a:gd name="connsiteX8" fmla="*/ 230660 w 670011"/>
                <a:gd name="connsiteY8" fmla="*/ 43935 h 323981"/>
                <a:gd name="connsiteX9" fmla="*/ 265808 w 670011"/>
                <a:gd name="connsiteY9" fmla="*/ 41738 h 323981"/>
                <a:gd name="connsiteX10" fmla="*/ 278989 w 670011"/>
                <a:gd name="connsiteY10" fmla="*/ 46132 h 323981"/>
                <a:gd name="connsiteX11" fmla="*/ 292169 w 670011"/>
                <a:gd name="connsiteY11" fmla="*/ 41738 h 323981"/>
                <a:gd name="connsiteX12" fmla="*/ 303152 w 670011"/>
                <a:gd name="connsiteY12" fmla="*/ 52722 h 323981"/>
                <a:gd name="connsiteX13" fmla="*/ 303152 w 670011"/>
                <a:gd name="connsiteY13" fmla="*/ 81280 h 323981"/>
                <a:gd name="connsiteX14" fmla="*/ 351482 w 670011"/>
                <a:gd name="connsiteY14" fmla="*/ 81280 h 323981"/>
                <a:gd name="connsiteX15" fmla="*/ 353678 w 670011"/>
                <a:gd name="connsiteY15" fmla="*/ 61509 h 323981"/>
                <a:gd name="connsiteX16" fmla="*/ 360269 w 670011"/>
                <a:gd name="connsiteY16" fmla="*/ 52722 h 323981"/>
                <a:gd name="connsiteX17" fmla="*/ 386630 w 670011"/>
                <a:gd name="connsiteY17" fmla="*/ 52722 h 323981"/>
                <a:gd name="connsiteX18" fmla="*/ 386723 w 670011"/>
                <a:gd name="connsiteY18" fmla="*/ 52461 h 323981"/>
                <a:gd name="connsiteX19" fmla="*/ 388826 w 670011"/>
                <a:gd name="connsiteY19" fmla="*/ 53821 h 323981"/>
                <a:gd name="connsiteX20" fmla="*/ 422877 w 670011"/>
                <a:gd name="connsiteY20" fmla="*/ 58215 h 323981"/>
                <a:gd name="connsiteX21" fmla="*/ 430565 w 670011"/>
                <a:gd name="connsiteY21" fmla="*/ 68099 h 323981"/>
                <a:gd name="connsiteX22" fmla="*/ 431663 w 670011"/>
                <a:gd name="connsiteY22" fmla="*/ 79083 h 323981"/>
                <a:gd name="connsiteX23" fmla="*/ 447040 w 670011"/>
                <a:gd name="connsiteY23" fmla="*/ 87871 h 323981"/>
                <a:gd name="connsiteX24" fmla="*/ 473401 w 670011"/>
                <a:gd name="connsiteY24" fmla="*/ 87871 h 323981"/>
                <a:gd name="connsiteX25" fmla="*/ 503058 w 670011"/>
                <a:gd name="connsiteY25" fmla="*/ 108740 h 323981"/>
                <a:gd name="connsiteX26" fmla="*/ 518435 w 670011"/>
                <a:gd name="connsiteY26" fmla="*/ 96658 h 323981"/>
                <a:gd name="connsiteX27" fmla="*/ 527222 w 670011"/>
                <a:gd name="connsiteY27" fmla="*/ 102150 h 323981"/>
                <a:gd name="connsiteX28" fmla="*/ 535650 w 670011"/>
                <a:gd name="connsiteY28" fmla="*/ 98989 h 323981"/>
                <a:gd name="connsiteX29" fmla="*/ 544796 w 670011"/>
                <a:gd name="connsiteY29" fmla="*/ 114232 h 323981"/>
                <a:gd name="connsiteX30" fmla="*/ 553583 w 670011"/>
                <a:gd name="connsiteY30" fmla="*/ 116429 h 323981"/>
                <a:gd name="connsiteX31" fmla="*/ 553583 w 670011"/>
                <a:gd name="connsiteY31" fmla="*/ 140593 h 323981"/>
                <a:gd name="connsiteX32" fmla="*/ 571157 w 670011"/>
                <a:gd name="connsiteY32" fmla="*/ 153773 h 323981"/>
                <a:gd name="connsiteX33" fmla="*/ 564567 w 670011"/>
                <a:gd name="connsiteY33" fmla="*/ 171347 h 323981"/>
                <a:gd name="connsiteX34" fmla="*/ 595322 w 670011"/>
                <a:gd name="connsiteY34" fmla="*/ 219676 h 323981"/>
                <a:gd name="connsiteX35" fmla="*/ 626076 w 670011"/>
                <a:gd name="connsiteY35" fmla="*/ 232857 h 323981"/>
                <a:gd name="connsiteX36" fmla="*/ 645847 w 670011"/>
                <a:gd name="connsiteY36" fmla="*/ 248234 h 323981"/>
                <a:gd name="connsiteX37" fmla="*/ 670011 w 670011"/>
                <a:gd name="connsiteY37" fmla="*/ 254824 h 323981"/>
                <a:gd name="connsiteX38" fmla="*/ 661224 w 670011"/>
                <a:gd name="connsiteY38" fmla="*/ 276792 h 323981"/>
                <a:gd name="connsiteX39" fmla="*/ 664185 w 670011"/>
                <a:gd name="connsiteY39" fmla="*/ 284934 h 323981"/>
                <a:gd name="connsiteX40" fmla="*/ 298596 w 670011"/>
                <a:gd name="connsiteY40" fmla="*/ 323977 h 323981"/>
                <a:gd name="connsiteX41" fmla="*/ 29374 w 670011"/>
                <a:gd name="connsiteY41" fmla="*/ 284934 h 323981"/>
                <a:gd name="connsiteX42" fmla="*/ 28558 w 670011"/>
                <a:gd name="connsiteY42" fmla="*/ 282650 h 323981"/>
                <a:gd name="connsiteX43" fmla="*/ 26260 w 670011"/>
                <a:gd name="connsiteY43" fmla="*/ 283194 h 323981"/>
                <a:gd name="connsiteX44" fmla="*/ 10984 w 670011"/>
                <a:gd name="connsiteY44" fmla="*/ 254824 h 323981"/>
                <a:gd name="connsiteX45" fmla="*/ 10984 w 670011"/>
                <a:gd name="connsiteY45" fmla="*/ 228463 h 323981"/>
                <a:gd name="connsiteX46" fmla="*/ 0 w 670011"/>
                <a:gd name="connsiteY46" fmla="*/ 219676 h 323981"/>
                <a:gd name="connsiteX47" fmla="*/ 35148 w 670011"/>
                <a:gd name="connsiteY47" fmla="*/ 184528 h 323981"/>
                <a:gd name="connsiteX48" fmla="*/ 4393 w 670011"/>
                <a:gd name="connsiteY48" fmla="*/ 160364 h 323981"/>
                <a:gd name="connsiteX49" fmla="*/ 2197 w 670011"/>
                <a:gd name="connsiteY49" fmla="*/ 151577 h 323981"/>
                <a:gd name="connsiteX50" fmla="*/ 15378 w 670011"/>
                <a:gd name="connsiteY50" fmla="*/ 129609 h 323981"/>
                <a:gd name="connsiteX51" fmla="*/ 21967 w 670011"/>
                <a:gd name="connsiteY51" fmla="*/ 120822 h 323981"/>
                <a:gd name="connsiteX52" fmla="*/ 39541 w 670011"/>
                <a:gd name="connsiteY52" fmla="*/ 72493 h 323981"/>
                <a:gd name="connsiteX53" fmla="*/ 57115 w 670011"/>
                <a:gd name="connsiteY53" fmla="*/ 72493 h 323981"/>
                <a:gd name="connsiteX54" fmla="*/ 72493 w 670011"/>
                <a:gd name="connsiteY54" fmla="*/ 94461 h 323981"/>
                <a:gd name="connsiteX55" fmla="*/ 131806 w 670011"/>
                <a:gd name="connsiteY55" fmla="*/ 0 h 323981"/>
                <a:gd name="connsiteX0" fmla="*/ 298596 w 670011"/>
                <a:gd name="connsiteY0" fmla="*/ 323977 h 415417"/>
                <a:gd name="connsiteX1" fmla="*/ 29374 w 670011"/>
                <a:gd name="connsiteY1" fmla="*/ 284934 h 415417"/>
                <a:gd name="connsiteX2" fmla="*/ 28558 w 670011"/>
                <a:gd name="connsiteY2" fmla="*/ 282650 h 415417"/>
                <a:gd name="connsiteX3" fmla="*/ 26260 w 670011"/>
                <a:gd name="connsiteY3" fmla="*/ 283194 h 415417"/>
                <a:gd name="connsiteX4" fmla="*/ 10984 w 670011"/>
                <a:gd name="connsiteY4" fmla="*/ 254824 h 415417"/>
                <a:gd name="connsiteX5" fmla="*/ 10984 w 670011"/>
                <a:gd name="connsiteY5" fmla="*/ 228463 h 415417"/>
                <a:gd name="connsiteX6" fmla="*/ 0 w 670011"/>
                <a:gd name="connsiteY6" fmla="*/ 219676 h 415417"/>
                <a:gd name="connsiteX7" fmla="*/ 35148 w 670011"/>
                <a:gd name="connsiteY7" fmla="*/ 184528 h 415417"/>
                <a:gd name="connsiteX8" fmla="*/ 4393 w 670011"/>
                <a:gd name="connsiteY8" fmla="*/ 160364 h 415417"/>
                <a:gd name="connsiteX9" fmla="*/ 2197 w 670011"/>
                <a:gd name="connsiteY9" fmla="*/ 151577 h 415417"/>
                <a:gd name="connsiteX10" fmla="*/ 15378 w 670011"/>
                <a:gd name="connsiteY10" fmla="*/ 129609 h 415417"/>
                <a:gd name="connsiteX11" fmla="*/ 21967 w 670011"/>
                <a:gd name="connsiteY11" fmla="*/ 120822 h 415417"/>
                <a:gd name="connsiteX12" fmla="*/ 39541 w 670011"/>
                <a:gd name="connsiteY12" fmla="*/ 72493 h 415417"/>
                <a:gd name="connsiteX13" fmla="*/ 57115 w 670011"/>
                <a:gd name="connsiteY13" fmla="*/ 72493 h 415417"/>
                <a:gd name="connsiteX14" fmla="*/ 72493 w 670011"/>
                <a:gd name="connsiteY14" fmla="*/ 94461 h 415417"/>
                <a:gd name="connsiteX15" fmla="*/ 131806 w 670011"/>
                <a:gd name="connsiteY15" fmla="*/ 0 h 415417"/>
                <a:gd name="connsiteX16" fmla="*/ 171347 w 670011"/>
                <a:gd name="connsiteY16" fmla="*/ 8787 h 415417"/>
                <a:gd name="connsiteX17" fmla="*/ 184528 w 670011"/>
                <a:gd name="connsiteY17" fmla="*/ 19771 h 415417"/>
                <a:gd name="connsiteX18" fmla="*/ 186724 w 670011"/>
                <a:gd name="connsiteY18" fmla="*/ 35148 h 415417"/>
                <a:gd name="connsiteX19" fmla="*/ 186724 w 670011"/>
                <a:gd name="connsiteY19" fmla="*/ 50525 h 415417"/>
                <a:gd name="connsiteX20" fmla="*/ 199905 w 670011"/>
                <a:gd name="connsiteY20" fmla="*/ 61509 h 415417"/>
                <a:gd name="connsiteX21" fmla="*/ 219676 w 670011"/>
                <a:gd name="connsiteY21" fmla="*/ 59312 h 415417"/>
                <a:gd name="connsiteX22" fmla="*/ 224069 w 670011"/>
                <a:gd name="connsiteY22" fmla="*/ 50525 h 415417"/>
                <a:gd name="connsiteX23" fmla="*/ 230660 w 670011"/>
                <a:gd name="connsiteY23" fmla="*/ 43935 h 415417"/>
                <a:gd name="connsiteX24" fmla="*/ 265808 w 670011"/>
                <a:gd name="connsiteY24" fmla="*/ 41738 h 415417"/>
                <a:gd name="connsiteX25" fmla="*/ 278989 w 670011"/>
                <a:gd name="connsiteY25" fmla="*/ 46132 h 415417"/>
                <a:gd name="connsiteX26" fmla="*/ 292169 w 670011"/>
                <a:gd name="connsiteY26" fmla="*/ 41738 h 415417"/>
                <a:gd name="connsiteX27" fmla="*/ 303152 w 670011"/>
                <a:gd name="connsiteY27" fmla="*/ 52722 h 415417"/>
                <a:gd name="connsiteX28" fmla="*/ 303152 w 670011"/>
                <a:gd name="connsiteY28" fmla="*/ 81280 h 415417"/>
                <a:gd name="connsiteX29" fmla="*/ 351482 w 670011"/>
                <a:gd name="connsiteY29" fmla="*/ 81280 h 415417"/>
                <a:gd name="connsiteX30" fmla="*/ 353678 w 670011"/>
                <a:gd name="connsiteY30" fmla="*/ 61509 h 415417"/>
                <a:gd name="connsiteX31" fmla="*/ 360269 w 670011"/>
                <a:gd name="connsiteY31" fmla="*/ 52722 h 415417"/>
                <a:gd name="connsiteX32" fmla="*/ 386630 w 670011"/>
                <a:gd name="connsiteY32" fmla="*/ 52722 h 415417"/>
                <a:gd name="connsiteX33" fmla="*/ 386723 w 670011"/>
                <a:gd name="connsiteY33" fmla="*/ 52461 h 415417"/>
                <a:gd name="connsiteX34" fmla="*/ 388826 w 670011"/>
                <a:gd name="connsiteY34" fmla="*/ 53821 h 415417"/>
                <a:gd name="connsiteX35" fmla="*/ 422877 w 670011"/>
                <a:gd name="connsiteY35" fmla="*/ 58215 h 415417"/>
                <a:gd name="connsiteX36" fmla="*/ 430565 w 670011"/>
                <a:gd name="connsiteY36" fmla="*/ 68099 h 415417"/>
                <a:gd name="connsiteX37" fmla="*/ 431663 w 670011"/>
                <a:gd name="connsiteY37" fmla="*/ 79083 h 415417"/>
                <a:gd name="connsiteX38" fmla="*/ 447040 w 670011"/>
                <a:gd name="connsiteY38" fmla="*/ 87871 h 415417"/>
                <a:gd name="connsiteX39" fmla="*/ 473401 w 670011"/>
                <a:gd name="connsiteY39" fmla="*/ 87871 h 415417"/>
                <a:gd name="connsiteX40" fmla="*/ 503058 w 670011"/>
                <a:gd name="connsiteY40" fmla="*/ 108740 h 415417"/>
                <a:gd name="connsiteX41" fmla="*/ 518435 w 670011"/>
                <a:gd name="connsiteY41" fmla="*/ 96658 h 415417"/>
                <a:gd name="connsiteX42" fmla="*/ 527222 w 670011"/>
                <a:gd name="connsiteY42" fmla="*/ 102150 h 415417"/>
                <a:gd name="connsiteX43" fmla="*/ 535650 w 670011"/>
                <a:gd name="connsiteY43" fmla="*/ 98989 h 415417"/>
                <a:gd name="connsiteX44" fmla="*/ 544796 w 670011"/>
                <a:gd name="connsiteY44" fmla="*/ 114232 h 415417"/>
                <a:gd name="connsiteX45" fmla="*/ 553583 w 670011"/>
                <a:gd name="connsiteY45" fmla="*/ 116429 h 415417"/>
                <a:gd name="connsiteX46" fmla="*/ 553583 w 670011"/>
                <a:gd name="connsiteY46" fmla="*/ 140593 h 415417"/>
                <a:gd name="connsiteX47" fmla="*/ 571157 w 670011"/>
                <a:gd name="connsiteY47" fmla="*/ 153773 h 415417"/>
                <a:gd name="connsiteX48" fmla="*/ 564567 w 670011"/>
                <a:gd name="connsiteY48" fmla="*/ 171347 h 415417"/>
                <a:gd name="connsiteX49" fmla="*/ 595322 w 670011"/>
                <a:gd name="connsiteY49" fmla="*/ 219676 h 415417"/>
                <a:gd name="connsiteX50" fmla="*/ 626076 w 670011"/>
                <a:gd name="connsiteY50" fmla="*/ 232857 h 415417"/>
                <a:gd name="connsiteX51" fmla="*/ 645847 w 670011"/>
                <a:gd name="connsiteY51" fmla="*/ 248234 h 415417"/>
                <a:gd name="connsiteX52" fmla="*/ 670011 w 670011"/>
                <a:gd name="connsiteY52" fmla="*/ 254824 h 415417"/>
                <a:gd name="connsiteX53" fmla="*/ 661224 w 670011"/>
                <a:gd name="connsiteY53" fmla="*/ 276792 h 415417"/>
                <a:gd name="connsiteX54" fmla="*/ 664185 w 670011"/>
                <a:gd name="connsiteY54" fmla="*/ 284934 h 415417"/>
                <a:gd name="connsiteX55" fmla="*/ 390036 w 670011"/>
                <a:gd name="connsiteY55" fmla="*/ 415417 h 415417"/>
                <a:gd name="connsiteX0" fmla="*/ 29374 w 670011"/>
                <a:gd name="connsiteY0" fmla="*/ 284934 h 415417"/>
                <a:gd name="connsiteX1" fmla="*/ 28558 w 670011"/>
                <a:gd name="connsiteY1" fmla="*/ 282650 h 415417"/>
                <a:gd name="connsiteX2" fmla="*/ 26260 w 670011"/>
                <a:gd name="connsiteY2" fmla="*/ 283194 h 415417"/>
                <a:gd name="connsiteX3" fmla="*/ 10984 w 670011"/>
                <a:gd name="connsiteY3" fmla="*/ 254824 h 415417"/>
                <a:gd name="connsiteX4" fmla="*/ 10984 w 670011"/>
                <a:gd name="connsiteY4" fmla="*/ 228463 h 415417"/>
                <a:gd name="connsiteX5" fmla="*/ 0 w 670011"/>
                <a:gd name="connsiteY5" fmla="*/ 219676 h 415417"/>
                <a:gd name="connsiteX6" fmla="*/ 35148 w 670011"/>
                <a:gd name="connsiteY6" fmla="*/ 184528 h 415417"/>
                <a:gd name="connsiteX7" fmla="*/ 4393 w 670011"/>
                <a:gd name="connsiteY7" fmla="*/ 160364 h 415417"/>
                <a:gd name="connsiteX8" fmla="*/ 2197 w 670011"/>
                <a:gd name="connsiteY8" fmla="*/ 151577 h 415417"/>
                <a:gd name="connsiteX9" fmla="*/ 15378 w 670011"/>
                <a:gd name="connsiteY9" fmla="*/ 129609 h 415417"/>
                <a:gd name="connsiteX10" fmla="*/ 21967 w 670011"/>
                <a:gd name="connsiteY10" fmla="*/ 120822 h 415417"/>
                <a:gd name="connsiteX11" fmla="*/ 39541 w 670011"/>
                <a:gd name="connsiteY11" fmla="*/ 72493 h 415417"/>
                <a:gd name="connsiteX12" fmla="*/ 57115 w 670011"/>
                <a:gd name="connsiteY12" fmla="*/ 72493 h 415417"/>
                <a:gd name="connsiteX13" fmla="*/ 72493 w 670011"/>
                <a:gd name="connsiteY13" fmla="*/ 94461 h 415417"/>
                <a:gd name="connsiteX14" fmla="*/ 131806 w 670011"/>
                <a:gd name="connsiteY14" fmla="*/ 0 h 415417"/>
                <a:gd name="connsiteX15" fmla="*/ 171347 w 670011"/>
                <a:gd name="connsiteY15" fmla="*/ 8787 h 415417"/>
                <a:gd name="connsiteX16" fmla="*/ 184528 w 670011"/>
                <a:gd name="connsiteY16" fmla="*/ 19771 h 415417"/>
                <a:gd name="connsiteX17" fmla="*/ 186724 w 670011"/>
                <a:gd name="connsiteY17" fmla="*/ 35148 h 415417"/>
                <a:gd name="connsiteX18" fmla="*/ 186724 w 670011"/>
                <a:gd name="connsiteY18" fmla="*/ 50525 h 415417"/>
                <a:gd name="connsiteX19" fmla="*/ 199905 w 670011"/>
                <a:gd name="connsiteY19" fmla="*/ 61509 h 415417"/>
                <a:gd name="connsiteX20" fmla="*/ 219676 w 670011"/>
                <a:gd name="connsiteY20" fmla="*/ 59312 h 415417"/>
                <a:gd name="connsiteX21" fmla="*/ 224069 w 670011"/>
                <a:gd name="connsiteY21" fmla="*/ 50525 h 415417"/>
                <a:gd name="connsiteX22" fmla="*/ 230660 w 670011"/>
                <a:gd name="connsiteY22" fmla="*/ 43935 h 415417"/>
                <a:gd name="connsiteX23" fmla="*/ 265808 w 670011"/>
                <a:gd name="connsiteY23" fmla="*/ 41738 h 415417"/>
                <a:gd name="connsiteX24" fmla="*/ 278989 w 670011"/>
                <a:gd name="connsiteY24" fmla="*/ 46132 h 415417"/>
                <a:gd name="connsiteX25" fmla="*/ 292169 w 670011"/>
                <a:gd name="connsiteY25" fmla="*/ 41738 h 415417"/>
                <a:gd name="connsiteX26" fmla="*/ 303152 w 670011"/>
                <a:gd name="connsiteY26" fmla="*/ 52722 h 415417"/>
                <a:gd name="connsiteX27" fmla="*/ 303152 w 670011"/>
                <a:gd name="connsiteY27" fmla="*/ 81280 h 415417"/>
                <a:gd name="connsiteX28" fmla="*/ 351482 w 670011"/>
                <a:gd name="connsiteY28" fmla="*/ 81280 h 415417"/>
                <a:gd name="connsiteX29" fmla="*/ 353678 w 670011"/>
                <a:gd name="connsiteY29" fmla="*/ 61509 h 415417"/>
                <a:gd name="connsiteX30" fmla="*/ 360269 w 670011"/>
                <a:gd name="connsiteY30" fmla="*/ 52722 h 415417"/>
                <a:gd name="connsiteX31" fmla="*/ 386630 w 670011"/>
                <a:gd name="connsiteY31" fmla="*/ 52722 h 415417"/>
                <a:gd name="connsiteX32" fmla="*/ 386723 w 670011"/>
                <a:gd name="connsiteY32" fmla="*/ 52461 h 415417"/>
                <a:gd name="connsiteX33" fmla="*/ 388826 w 670011"/>
                <a:gd name="connsiteY33" fmla="*/ 53821 h 415417"/>
                <a:gd name="connsiteX34" fmla="*/ 422877 w 670011"/>
                <a:gd name="connsiteY34" fmla="*/ 58215 h 415417"/>
                <a:gd name="connsiteX35" fmla="*/ 430565 w 670011"/>
                <a:gd name="connsiteY35" fmla="*/ 68099 h 415417"/>
                <a:gd name="connsiteX36" fmla="*/ 431663 w 670011"/>
                <a:gd name="connsiteY36" fmla="*/ 79083 h 415417"/>
                <a:gd name="connsiteX37" fmla="*/ 447040 w 670011"/>
                <a:gd name="connsiteY37" fmla="*/ 87871 h 415417"/>
                <a:gd name="connsiteX38" fmla="*/ 473401 w 670011"/>
                <a:gd name="connsiteY38" fmla="*/ 87871 h 415417"/>
                <a:gd name="connsiteX39" fmla="*/ 503058 w 670011"/>
                <a:gd name="connsiteY39" fmla="*/ 108740 h 415417"/>
                <a:gd name="connsiteX40" fmla="*/ 518435 w 670011"/>
                <a:gd name="connsiteY40" fmla="*/ 96658 h 415417"/>
                <a:gd name="connsiteX41" fmla="*/ 527222 w 670011"/>
                <a:gd name="connsiteY41" fmla="*/ 102150 h 415417"/>
                <a:gd name="connsiteX42" fmla="*/ 535650 w 670011"/>
                <a:gd name="connsiteY42" fmla="*/ 98989 h 415417"/>
                <a:gd name="connsiteX43" fmla="*/ 544796 w 670011"/>
                <a:gd name="connsiteY43" fmla="*/ 114232 h 415417"/>
                <a:gd name="connsiteX44" fmla="*/ 553583 w 670011"/>
                <a:gd name="connsiteY44" fmla="*/ 116429 h 415417"/>
                <a:gd name="connsiteX45" fmla="*/ 553583 w 670011"/>
                <a:gd name="connsiteY45" fmla="*/ 140593 h 415417"/>
                <a:gd name="connsiteX46" fmla="*/ 571157 w 670011"/>
                <a:gd name="connsiteY46" fmla="*/ 153773 h 415417"/>
                <a:gd name="connsiteX47" fmla="*/ 564567 w 670011"/>
                <a:gd name="connsiteY47" fmla="*/ 171347 h 415417"/>
                <a:gd name="connsiteX48" fmla="*/ 595322 w 670011"/>
                <a:gd name="connsiteY48" fmla="*/ 219676 h 415417"/>
                <a:gd name="connsiteX49" fmla="*/ 626076 w 670011"/>
                <a:gd name="connsiteY49" fmla="*/ 232857 h 415417"/>
                <a:gd name="connsiteX50" fmla="*/ 645847 w 670011"/>
                <a:gd name="connsiteY50" fmla="*/ 248234 h 415417"/>
                <a:gd name="connsiteX51" fmla="*/ 670011 w 670011"/>
                <a:gd name="connsiteY51" fmla="*/ 254824 h 415417"/>
                <a:gd name="connsiteX52" fmla="*/ 661224 w 670011"/>
                <a:gd name="connsiteY52" fmla="*/ 276792 h 415417"/>
                <a:gd name="connsiteX53" fmla="*/ 664185 w 670011"/>
                <a:gd name="connsiteY53" fmla="*/ 284934 h 415417"/>
                <a:gd name="connsiteX54" fmla="*/ 390036 w 670011"/>
                <a:gd name="connsiteY54" fmla="*/ 415417 h 415417"/>
                <a:gd name="connsiteX0" fmla="*/ 29374 w 670011"/>
                <a:gd name="connsiteY0" fmla="*/ 284934 h 284934"/>
                <a:gd name="connsiteX1" fmla="*/ 28558 w 670011"/>
                <a:gd name="connsiteY1" fmla="*/ 282650 h 284934"/>
                <a:gd name="connsiteX2" fmla="*/ 26260 w 670011"/>
                <a:gd name="connsiteY2" fmla="*/ 283194 h 284934"/>
                <a:gd name="connsiteX3" fmla="*/ 10984 w 670011"/>
                <a:gd name="connsiteY3" fmla="*/ 254824 h 284934"/>
                <a:gd name="connsiteX4" fmla="*/ 10984 w 670011"/>
                <a:gd name="connsiteY4" fmla="*/ 228463 h 284934"/>
                <a:gd name="connsiteX5" fmla="*/ 0 w 670011"/>
                <a:gd name="connsiteY5" fmla="*/ 219676 h 284934"/>
                <a:gd name="connsiteX6" fmla="*/ 35148 w 670011"/>
                <a:gd name="connsiteY6" fmla="*/ 184528 h 284934"/>
                <a:gd name="connsiteX7" fmla="*/ 4393 w 670011"/>
                <a:gd name="connsiteY7" fmla="*/ 160364 h 284934"/>
                <a:gd name="connsiteX8" fmla="*/ 2197 w 670011"/>
                <a:gd name="connsiteY8" fmla="*/ 151577 h 284934"/>
                <a:gd name="connsiteX9" fmla="*/ 15378 w 670011"/>
                <a:gd name="connsiteY9" fmla="*/ 129609 h 284934"/>
                <a:gd name="connsiteX10" fmla="*/ 21967 w 670011"/>
                <a:gd name="connsiteY10" fmla="*/ 120822 h 284934"/>
                <a:gd name="connsiteX11" fmla="*/ 39541 w 670011"/>
                <a:gd name="connsiteY11" fmla="*/ 72493 h 284934"/>
                <a:gd name="connsiteX12" fmla="*/ 57115 w 670011"/>
                <a:gd name="connsiteY12" fmla="*/ 72493 h 284934"/>
                <a:gd name="connsiteX13" fmla="*/ 72493 w 670011"/>
                <a:gd name="connsiteY13" fmla="*/ 94461 h 284934"/>
                <a:gd name="connsiteX14" fmla="*/ 131806 w 670011"/>
                <a:gd name="connsiteY14" fmla="*/ 0 h 284934"/>
                <a:gd name="connsiteX15" fmla="*/ 171347 w 670011"/>
                <a:gd name="connsiteY15" fmla="*/ 8787 h 284934"/>
                <a:gd name="connsiteX16" fmla="*/ 184528 w 670011"/>
                <a:gd name="connsiteY16" fmla="*/ 19771 h 284934"/>
                <a:gd name="connsiteX17" fmla="*/ 186724 w 670011"/>
                <a:gd name="connsiteY17" fmla="*/ 35148 h 284934"/>
                <a:gd name="connsiteX18" fmla="*/ 186724 w 670011"/>
                <a:gd name="connsiteY18" fmla="*/ 50525 h 284934"/>
                <a:gd name="connsiteX19" fmla="*/ 199905 w 670011"/>
                <a:gd name="connsiteY19" fmla="*/ 61509 h 284934"/>
                <a:gd name="connsiteX20" fmla="*/ 219676 w 670011"/>
                <a:gd name="connsiteY20" fmla="*/ 59312 h 284934"/>
                <a:gd name="connsiteX21" fmla="*/ 224069 w 670011"/>
                <a:gd name="connsiteY21" fmla="*/ 50525 h 284934"/>
                <a:gd name="connsiteX22" fmla="*/ 230660 w 670011"/>
                <a:gd name="connsiteY22" fmla="*/ 43935 h 284934"/>
                <a:gd name="connsiteX23" fmla="*/ 265808 w 670011"/>
                <a:gd name="connsiteY23" fmla="*/ 41738 h 284934"/>
                <a:gd name="connsiteX24" fmla="*/ 278989 w 670011"/>
                <a:gd name="connsiteY24" fmla="*/ 46132 h 284934"/>
                <a:gd name="connsiteX25" fmla="*/ 292169 w 670011"/>
                <a:gd name="connsiteY25" fmla="*/ 41738 h 284934"/>
                <a:gd name="connsiteX26" fmla="*/ 303152 w 670011"/>
                <a:gd name="connsiteY26" fmla="*/ 52722 h 284934"/>
                <a:gd name="connsiteX27" fmla="*/ 303152 w 670011"/>
                <a:gd name="connsiteY27" fmla="*/ 81280 h 284934"/>
                <a:gd name="connsiteX28" fmla="*/ 351482 w 670011"/>
                <a:gd name="connsiteY28" fmla="*/ 81280 h 284934"/>
                <a:gd name="connsiteX29" fmla="*/ 353678 w 670011"/>
                <a:gd name="connsiteY29" fmla="*/ 61509 h 284934"/>
                <a:gd name="connsiteX30" fmla="*/ 360269 w 670011"/>
                <a:gd name="connsiteY30" fmla="*/ 52722 h 284934"/>
                <a:gd name="connsiteX31" fmla="*/ 386630 w 670011"/>
                <a:gd name="connsiteY31" fmla="*/ 52722 h 284934"/>
                <a:gd name="connsiteX32" fmla="*/ 386723 w 670011"/>
                <a:gd name="connsiteY32" fmla="*/ 52461 h 284934"/>
                <a:gd name="connsiteX33" fmla="*/ 388826 w 670011"/>
                <a:gd name="connsiteY33" fmla="*/ 53821 h 284934"/>
                <a:gd name="connsiteX34" fmla="*/ 422877 w 670011"/>
                <a:gd name="connsiteY34" fmla="*/ 58215 h 284934"/>
                <a:gd name="connsiteX35" fmla="*/ 430565 w 670011"/>
                <a:gd name="connsiteY35" fmla="*/ 68099 h 284934"/>
                <a:gd name="connsiteX36" fmla="*/ 431663 w 670011"/>
                <a:gd name="connsiteY36" fmla="*/ 79083 h 284934"/>
                <a:gd name="connsiteX37" fmla="*/ 447040 w 670011"/>
                <a:gd name="connsiteY37" fmla="*/ 87871 h 284934"/>
                <a:gd name="connsiteX38" fmla="*/ 473401 w 670011"/>
                <a:gd name="connsiteY38" fmla="*/ 87871 h 284934"/>
                <a:gd name="connsiteX39" fmla="*/ 503058 w 670011"/>
                <a:gd name="connsiteY39" fmla="*/ 108740 h 284934"/>
                <a:gd name="connsiteX40" fmla="*/ 518435 w 670011"/>
                <a:gd name="connsiteY40" fmla="*/ 96658 h 284934"/>
                <a:gd name="connsiteX41" fmla="*/ 527222 w 670011"/>
                <a:gd name="connsiteY41" fmla="*/ 102150 h 284934"/>
                <a:gd name="connsiteX42" fmla="*/ 535650 w 670011"/>
                <a:gd name="connsiteY42" fmla="*/ 98989 h 284934"/>
                <a:gd name="connsiteX43" fmla="*/ 544796 w 670011"/>
                <a:gd name="connsiteY43" fmla="*/ 114232 h 284934"/>
                <a:gd name="connsiteX44" fmla="*/ 553583 w 670011"/>
                <a:gd name="connsiteY44" fmla="*/ 116429 h 284934"/>
                <a:gd name="connsiteX45" fmla="*/ 553583 w 670011"/>
                <a:gd name="connsiteY45" fmla="*/ 140593 h 284934"/>
                <a:gd name="connsiteX46" fmla="*/ 571157 w 670011"/>
                <a:gd name="connsiteY46" fmla="*/ 153773 h 284934"/>
                <a:gd name="connsiteX47" fmla="*/ 564567 w 670011"/>
                <a:gd name="connsiteY47" fmla="*/ 171347 h 284934"/>
                <a:gd name="connsiteX48" fmla="*/ 595322 w 670011"/>
                <a:gd name="connsiteY48" fmla="*/ 219676 h 284934"/>
                <a:gd name="connsiteX49" fmla="*/ 626076 w 670011"/>
                <a:gd name="connsiteY49" fmla="*/ 232857 h 284934"/>
                <a:gd name="connsiteX50" fmla="*/ 645847 w 670011"/>
                <a:gd name="connsiteY50" fmla="*/ 248234 h 284934"/>
                <a:gd name="connsiteX51" fmla="*/ 670011 w 670011"/>
                <a:gd name="connsiteY51" fmla="*/ 254824 h 284934"/>
                <a:gd name="connsiteX52" fmla="*/ 661224 w 670011"/>
                <a:gd name="connsiteY52" fmla="*/ 276792 h 284934"/>
                <a:gd name="connsiteX53" fmla="*/ 664185 w 670011"/>
                <a:gd name="connsiteY53" fmla="*/ 284934 h 2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70011" h="284934">
                  <a:moveTo>
                    <a:pt x="29374" y="284934"/>
                  </a:moveTo>
                  <a:lnTo>
                    <a:pt x="28558" y="282650"/>
                  </a:lnTo>
                  <a:lnTo>
                    <a:pt x="26260" y="283194"/>
                  </a:lnTo>
                  <a:lnTo>
                    <a:pt x="10984" y="254824"/>
                  </a:lnTo>
                  <a:lnTo>
                    <a:pt x="10984" y="228463"/>
                  </a:lnTo>
                  <a:lnTo>
                    <a:pt x="0" y="219676"/>
                  </a:lnTo>
                  <a:lnTo>
                    <a:pt x="35148" y="184528"/>
                  </a:lnTo>
                  <a:lnTo>
                    <a:pt x="4393" y="160364"/>
                  </a:lnTo>
                  <a:lnTo>
                    <a:pt x="2197" y="151577"/>
                  </a:lnTo>
                  <a:lnTo>
                    <a:pt x="15378" y="129609"/>
                  </a:lnTo>
                  <a:lnTo>
                    <a:pt x="21967" y="120822"/>
                  </a:lnTo>
                  <a:lnTo>
                    <a:pt x="39541" y="72493"/>
                  </a:lnTo>
                  <a:lnTo>
                    <a:pt x="57115" y="72493"/>
                  </a:lnTo>
                  <a:lnTo>
                    <a:pt x="72493" y="94461"/>
                  </a:lnTo>
                  <a:lnTo>
                    <a:pt x="131806" y="0"/>
                  </a:lnTo>
                  <a:lnTo>
                    <a:pt x="171347" y="8787"/>
                  </a:lnTo>
                  <a:lnTo>
                    <a:pt x="184528" y="19771"/>
                  </a:lnTo>
                  <a:lnTo>
                    <a:pt x="186724" y="35148"/>
                  </a:lnTo>
                  <a:lnTo>
                    <a:pt x="186724" y="50525"/>
                  </a:lnTo>
                  <a:lnTo>
                    <a:pt x="199905" y="61509"/>
                  </a:lnTo>
                  <a:lnTo>
                    <a:pt x="219676" y="59312"/>
                  </a:lnTo>
                  <a:lnTo>
                    <a:pt x="224069" y="50525"/>
                  </a:lnTo>
                  <a:lnTo>
                    <a:pt x="230660" y="43935"/>
                  </a:lnTo>
                  <a:lnTo>
                    <a:pt x="265808" y="41738"/>
                  </a:lnTo>
                  <a:lnTo>
                    <a:pt x="278989" y="46132"/>
                  </a:lnTo>
                  <a:lnTo>
                    <a:pt x="292169" y="41738"/>
                  </a:lnTo>
                  <a:lnTo>
                    <a:pt x="303152" y="52722"/>
                  </a:lnTo>
                  <a:lnTo>
                    <a:pt x="303152" y="81280"/>
                  </a:lnTo>
                  <a:lnTo>
                    <a:pt x="351482" y="81280"/>
                  </a:lnTo>
                  <a:lnTo>
                    <a:pt x="353678" y="61509"/>
                  </a:lnTo>
                  <a:lnTo>
                    <a:pt x="360269" y="52722"/>
                  </a:lnTo>
                  <a:lnTo>
                    <a:pt x="386630" y="52722"/>
                  </a:lnTo>
                  <a:lnTo>
                    <a:pt x="386723" y="52461"/>
                  </a:lnTo>
                  <a:lnTo>
                    <a:pt x="388826" y="53821"/>
                  </a:lnTo>
                  <a:lnTo>
                    <a:pt x="422877" y="58215"/>
                  </a:lnTo>
                  <a:lnTo>
                    <a:pt x="430565" y="68099"/>
                  </a:lnTo>
                  <a:lnTo>
                    <a:pt x="431663" y="79083"/>
                  </a:lnTo>
                  <a:lnTo>
                    <a:pt x="447040" y="87871"/>
                  </a:lnTo>
                  <a:lnTo>
                    <a:pt x="473401" y="87871"/>
                  </a:lnTo>
                  <a:lnTo>
                    <a:pt x="503058" y="108740"/>
                  </a:lnTo>
                  <a:lnTo>
                    <a:pt x="518435" y="96658"/>
                  </a:lnTo>
                  <a:lnTo>
                    <a:pt x="527222" y="102150"/>
                  </a:lnTo>
                  <a:lnTo>
                    <a:pt x="535650" y="98989"/>
                  </a:lnTo>
                  <a:lnTo>
                    <a:pt x="544796" y="114232"/>
                  </a:lnTo>
                  <a:lnTo>
                    <a:pt x="553583" y="116429"/>
                  </a:lnTo>
                  <a:lnTo>
                    <a:pt x="553583" y="140593"/>
                  </a:lnTo>
                  <a:lnTo>
                    <a:pt x="571157" y="153773"/>
                  </a:lnTo>
                  <a:lnTo>
                    <a:pt x="564567" y="171347"/>
                  </a:lnTo>
                  <a:lnTo>
                    <a:pt x="595322" y="219676"/>
                  </a:lnTo>
                  <a:lnTo>
                    <a:pt x="626076" y="232857"/>
                  </a:lnTo>
                  <a:lnTo>
                    <a:pt x="645847" y="248234"/>
                  </a:lnTo>
                  <a:lnTo>
                    <a:pt x="670011" y="254824"/>
                  </a:lnTo>
                  <a:lnTo>
                    <a:pt x="661224" y="276792"/>
                  </a:lnTo>
                  <a:lnTo>
                    <a:pt x="664185" y="284934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65C9363-1432-DCB9-8447-F07816920CEC}"/>
                </a:ext>
              </a:extLst>
            </p:cNvPr>
            <p:cNvSpPr/>
            <p:nvPr/>
          </p:nvSpPr>
          <p:spPr>
            <a:xfrm>
              <a:off x="1821681" y="3336883"/>
              <a:ext cx="699887" cy="224524"/>
            </a:xfrm>
            <a:custGeom>
              <a:avLst/>
              <a:gdLst>
                <a:gd name="connsiteX0" fmla="*/ 71395 w 699887"/>
                <a:gd name="connsiteY0" fmla="*/ 0 h 224524"/>
                <a:gd name="connsiteX1" fmla="*/ 97755 w 699887"/>
                <a:gd name="connsiteY1" fmla="*/ 25262 h 224524"/>
                <a:gd name="connsiteX2" fmla="*/ 114232 w 699887"/>
                <a:gd name="connsiteY2" fmla="*/ 18672 h 224524"/>
                <a:gd name="connsiteX3" fmla="*/ 127412 w 699887"/>
                <a:gd name="connsiteY3" fmla="*/ 28558 h 224524"/>
                <a:gd name="connsiteX4" fmla="*/ 148281 w 699887"/>
                <a:gd name="connsiteY4" fmla="*/ 28558 h 224524"/>
                <a:gd name="connsiteX5" fmla="*/ 181233 w 699887"/>
                <a:gd name="connsiteY5" fmla="*/ 47230 h 224524"/>
                <a:gd name="connsiteX6" fmla="*/ 199905 w 699887"/>
                <a:gd name="connsiteY6" fmla="*/ 46132 h 224524"/>
                <a:gd name="connsiteX7" fmla="*/ 226267 w 699887"/>
                <a:gd name="connsiteY7" fmla="*/ 53821 h 224524"/>
                <a:gd name="connsiteX8" fmla="*/ 248234 w 699887"/>
                <a:gd name="connsiteY8" fmla="*/ 48329 h 224524"/>
                <a:gd name="connsiteX9" fmla="*/ 268004 w 699887"/>
                <a:gd name="connsiteY9" fmla="*/ 67001 h 224524"/>
                <a:gd name="connsiteX10" fmla="*/ 269103 w 699887"/>
                <a:gd name="connsiteY10" fmla="*/ 75788 h 224524"/>
                <a:gd name="connsiteX11" fmla="*/ 281185 w 699887"/>
                <a:gd name="connsiteY11" fmla="*/ 90067 h 224524"/>
                <a:gd name="connsiteX12" fmla="*/ 304251 w 699887"/>
                <a:gd name="connsiteY12" fmla="*/ 91166 h 224524"/>
                <a:gd name="connsiteX13" fmla="*/ 322923 w 699887"/>
                <a:gd name="connsiteY13" fmla="*/ 114231 h 224524"/>
                <a:gd name="connsiteX14" fmla="*/ 333908 w 699887"/>
                <a:gd name="connsiteY14" fmla="*/ 109838 h 224524"/>
                <a:gd name="connsiteX15" fmla="*/ 353678 w 699887"/>
                <a:gd name="connsiteY15" fmla="*/ 112035 h 224524"/>
                <a:gd name="connsiteX16" fmla="*/ 409696 w 699887"/>
                <a:gd name="connsiteY16" fmla="*/ 97756 h 224524"/>
                <a:gd name="connsiteX17" fmla="*/ 428367 w 699887"/>
                <a:gd name="connsiteY17" fmla="*/ 81280 h 224524"/>
                <a:gd name="connsiteX18" fmla="*/ 430565 w 699887"/>
                <a:gd name="connsiteY18" fmla="*/ 106543 h 224524"/>
                <a:gd name="connsiteX19" fmla="*/ 440451 w 699887"/>
                <a:gd name="connsiteY19" fmla="*/ 123018 h 224524"/>
                <a:gd name="connsiteX20" fmla="*/ 466811 w 699887"/>
                <a:gd name="connsiteY20" fmla="*/ 103248 h 224524"/>
                <a:gd name="connsiteX21" fmla="*/ 475599 w 699887"/>
                <a:gd name="connsiteY21" fmla="*/ 109838 h 224524"/>
                <a:gd name="connsiteX22" fmla="*/ 487680 w 699887"/>
                <a:gd name="connsiteY22" fmla="*/ 110936 h 224524"/>
                <a:gd name="connsiteX23" fmla="*/ 490975 w 699887"/>
                <a:gd name="connsiteY23" fmla="*/ 97756 h 224524"/>
                <a:gd name="connsiteX24" fmla="*/ 505254 w 699887"/>
                <a:gd name="connsiteY24" fmla="*/ 85674 h 224524"/>
                <a:gd name="connsiteX25" fmla="*/ 543698 w 699887"/>
                <a:gd name="connsiteY25" fmla="*/ 85674 h 224524"/>
                <a:gd name="connsiteX26" fmla="*/ 574453 w 699887"/>
                <a:gd name="connsiteY26" fmla="*/ 97756 h 224524"/>
                <a:gd name="connsiteX27" fmla="*/ 585436 w 699887"/>
                <a:gd name="connsiteY27" fmla="*/ 92264 h 224524"/>
                <a:gd name="connsiteX28" fmla="*/ 581043 w 699887"/>
                <a:gd name="connsiteY28" fmla="*/ 74690 h 224524"/>
                <a:gd name="connsiteX29" fmla="*/ 592027 w 699887"/>
                <a:gd name="connsiteY29" fmla="*/ 69198 h 224524"/>
                <a:gd name="connsiteX30" fmla="*/ 607403 w 699887"/>
                <a:gd name="connsiteY30" fmla="*/ 80182 h 224524"/>
                <a:gd name="connsiteX31" fmla="*/ 629371 w 699887"/>
                <a:gd name="connsiteY31" fmla="*/ 76887 h 224524"/>
                <a:gd name="connsiteX32" fmla="*/ 633765 w 699887"/>
                <a:gd name="connsiteY32" fmla="*/ 87870 h 224524"/>
                <a:gd name="connsiteX33" fmla="*/ 653536 w 699887"/>
                <a:gd name="connsiteY33" fmla="*/ 87870 h 224524"/>
                <a:gd name="connsiteX34" fmla="*/ 676602 w 699887"/>
                <a:gd name="connsiteY34" fmla="*/ 102149 h 224524"/>
                <a:gd name="connsiteX35" fmla="*/ 676781 w 699887"/>
                <a:gd name="connsiteY35" fmla="*/ 99765 h 224524"/>
                <a:gd name="connsiteX36" fmla="*/ 678798 w 699887"/>
                <a:gd name="connsiteY36" fmla="*/ 102149 h 224524"/>
                <a:gd name="connsiteX37" fmla="*/ 673526 w 699887"/>
                <a:gd name="connsiteY37" fmla="*/ 123238 h 224524"/>
                <a:gd name="connsiteX38" fmla="*/ 684071 w 699887"/>
                <a:gd name="connsiteY38" fmla="*/ 130268 h 224524"/>
                <a:gd name="connsiteX39" fmla="*/ 687585 w 699887"/>
                <a:gd name="connsiteY39" fmla="*/ 154871 h 224524"/>
                <a:gd name="connsiteX40" fmla="*/ 699887 w 699887"/>
                <a:gd name="connsiteY40" fmla="*/ 174203 h 224524"/>
                <a:gd name="connsiteX41" fmla="*/ 675284 w 699887"/>
                <a:gd name="connsiteY41" fmla="*/ 191777 h 224524"/>
                <a:gd name="connsiteX42" fmla="*/ 675284 w 699887"/>
                <a:gd name="connsiteY42" fmla="*/ 211108 h 224524"/>
                <a:gd name="connsiteX43" fmla="*/ 667457 w 699887"/>
                <a:gd name="connsiteY43" fmla="*/ 224524 h 224524"/>
                <a:gd name="connsiteX44" fmla="*/ 429351 w 699887"/>
                <a:gd name="connsiteY44" fmla="*/ 224524 h 224524"/>
                <a:gd name="connsiteX45" fmla="*/ 422509 w 699887"/>
                <a:gd name="connsiteY45" fmla="*/ 221506 h 224524"/>
                <a:gd name="connsiteX46" fmla="*/ 419491 w 699887"/>
                <a:gd name="connsiteY46" fmla="*/ 224524 h 224524"/>
                <a:gd name="connsiteX47" fmla="*/ 204383 w 699887"/>
                <a:gd name="connsiteY47" fmla="*/ 224524 h 224524"/>
                <a:gd name="connsiteX48" fmla="*/ 202102 w 699887"/>
                <a:gd name="connsiteY48" fmla="*/ 217845 h 224524"/>
                <a:gd name="connsiteX49" fmla="*/ 189653 w 699887"/>
                <a:gd name="connsiteY49" fmla="*/ 210522 h 224524"/>
                <a:gd name="connsiteX50" fmla="*/ 180134 w 699887"/>
                <a:gd name="connsiteY50" fmla="*/ 220042 h 224524"/>
                <a:gd name="connsiteX51" fmla="*/ 161828 w 699887"/>
                <a:gd name="connsiteY51" fmla="*/ 199539 h 224524"/>
                <a:gd name="connsiteX52" fmla="*/ 142789 w 699887"/>
                <a:gd name="connsiteY52" fmla="*/ 193681 h 224524"/>
                <a:gd name="connsiteX53" fmla="*/ 140630 w 699887"/>
                <a:gd name="connsiteY53" fmla="*/ 193824 h 224524"/>
                <a:gd name="connsiteX54" fmla="*/ 118625 w 699887"/>
                <a:gd name="connsiteY54" fmla="*/ 187823 h 224524"/>
                <a:gd name="connsiteX55" fmla="*/ 98854 w 699887"/>
                <a:gd name="connsiteY55" fmla="*/ 172445 h 224524"/>
                <a:gd name="connsiteX56" fmla="*/ 68100 w 699887"/>
                <a:gd name="connsiteY56" fmla="*/ 159265 h 224524"/>
                <a:gd name="connsiteX57" fmla="*/ 37345 w 699887"/>
                <a:gd name="connsiteY57" fmla="*/ 110936 h 224524"/>
                <a:gd name="connsiteX58" fmla="*/ 43935 w 699887"/>
                <a:gd name="connsiteY58" fmla="*/ 93362 h 224524"/>
                <a:gd name="connsiteX59" fmla="*/ 26361 w 699887"/>
                <a:gd name="connsiteY59" fmla="*/ 80182 h 224524"/>
                <a:gd name="connsiteX60" fmla="*/ 26361 w 699887"/>
                <a:gd name="connsiteY60" fmla="*/ 56017 h 224524"/>
                <a:gd name="connsiteX61" fmla="*/ 17574 w 699887"/>
                <a:gd name="connsiteY61" fmla="*/ 53821 h 224524"/>
                <a:gd name="connsiteX62" fmla="*/ 8428 w 699887"/>
                <a:gd name="connsiteY62" fmla="*/ 38578 h 224524"/>
                <a:gd name="connsiteX63" fmla="*/ 0 w 699887"/>
                <a:gd name="connsiteY63" fmla="*/ 41739 h 224524"/>
                <a:gd name="connsiteX64" fmla="*/ 8787 w 699887"/>
                <a:gd name="connsiteY64" fmla="*/ 38443 h 224524"/>
                <a:gd name="connsiteX65" fmla="*/ 8787 w 699887"/>
                <a:gd name="connsiteY65" fmla="*/ 29656 h 224524"/>
                <a:gd name="connsiteX66" fmla="*/ 29657 w 699887"/>
                <a:gd name="connsiteY66" fmla="*/ 9885 h 224524"/>
                <a:gd name="connsiteX67" fmla="*/ 54919 w 699887"/>
                <a:gd name="connsiteY67" fmla="*/ 9885 h 224524"/>
                <a:gd name="connsiteX68" fmla="*/ 58214 w 699887"/>
                <a:gd name="connsiteY68" fmla="*/ 2197 h 224524"/>
                <a:gd name="connsiteX0" fmla="*/ 419491 w 699887"/>
                <a:gd name="connsiteY0" fmla="*/ 224524 h 315964"/>
                <a:gd name="connsiteX1" fmla="*/ 204383 w 699887"/>
                <a:gd name="connsiteY1" fmla="*/ 224524 h 315964"/>
                <a:gd name="connsiteX2" fmla="*/ 202102 w 699887"/>
                <a:gd name="connsiteY2" fmla="*/ 217845 h 315964"/>
                <a:gd name="connsiteX3" fmla="*/ 189653 w 699887"/>
                <a:gd name="connsiteY3" fmla="*/ 210522 h 315964"/>
                <a:gd name="connsiteX4" fmla="*/ 180134 w 699887"/>
                <a:gd name="connsiteY4" fmla="*/ 220042 h 315964"/>
                <a:gd name="connsiteX5" fmla="*/ 161828 w 699887"/>
                <a:gd name="connsiteY5" fmla="*/ 199539 h 315964"/>
                <a:gd name="connsiteX6" fmla="*/ 142789 w 699887"/>
                <a:gd name="connsiteY6" fmla="*/ 193681 h 315964"/>
                <a:gd name="connsiteX7" fmla="*/ 140630 w 699887"/>
                <a:gd name="connsiteY7" fmla="*/ 193824 h 315964"/>
                <a:gd name="connsiteX8" fmla="*/ 118625 w 699887"/>
                <a:gd name="connsiteY8" fmla="*/ 187823 h 315964"/>
                <a:gd name="connsiteX9" fmla="*/ 98854 w 699887"/>
                <a:gd name="connsiteY9" fmla="*/ 172445 h 315964"/>
                <a:gd name="connsiteX10" fmla="*/ 68100 w 699887"/>
                <a:gd name="connsiteY10" fmla="*/ 159265 h 315964"/>
                <a:gd name="connsiteX11" fmla="*/ 37345 w 699887"/>
                <a:gd name="connsiteY11" fmla="*/ 110936 h 315964"/>
                <a:gd name="connsiteX12" fmla="*/ 43935 w 699887"/>
                <a:gd name="connsiteY12" fmla="*/ 93362 h 315964"/>
                <a:gd name="connsiteX13" fmla="*/ 26361 w 699887"/>
                <a:gd name="connsiteY13" fmla="*/ 80182 h 315964"/>
                <a:gd name="connsiteX14" fmla="*/ 26361 w 699887"/>
                <a:gd name="connsiteY14" fmla="*/ 56017 h 315964"/>
                <a:gd name="connsiteX15" fmla="*/ 17574 w 699887"/>
                <a:gd name="connsiteY15" fmla="*/ 53821 h 315964"/>
                <a:gd name="connsiteX16" fmla="*/ 8428 w 699887"/>
                <a:gd name="connsiteY16" fmla="*/ 38578 h 315964"/>
                <a:gd name="connsiteX17" fmla="*/ 0 w 699887"/>
                <a:gd name="connsiteY17" fmla="*/ 41739 h 315964"/>
                <a:gd name="connsiteX18" fmla="*/ 8787 w 699887"/>
                <a:gd name="connsiteY18" fmla="*/ 38443 h 315964"/>
                <a:gd name="connsiteX19" fmla="*/ 8787 w 699887"/>
                <a:gd name="connsiteY19" fmla="*/ 29656 h 315964"/>
                <a:gd name="connsiteX20" fmla="*/ 29657 w 699887"/>
                <a:gd name="connsiteY20" fmla="*/ 9885 h 315964"/>
                <a:gd name="connsiteX21" fmla="*/ 54919 w 699887"/>
                <a:gd name="connsiteY21" fmla="*/ 9885 h 315964"/>
                <a:gd name="connsiteX22" fmla="*/ 58214 w 699887"/>
                <a:gd name="connsiteY22" fmla="*/ 2197 h 315964"/>
                <a:gd name="connsiteX23" fmla="*/ 71395 w 699887"/>
                <a:gd name="connsiteY23" fmla="*/ 0 h 315964"/>
                <a:gd name="connsiteX24" fmla="*/ 97755 w 699887"/>
                <a:gd name="connsiteY24" fmla="*/ 25262 h 315964"/>
                <a:gd name="connsiteX25" fmla="*/ 114232 w 699887"/>
                <a:gd name="connsiteY25" fmla="*/ 18672 h 315964"/>
                <a:gd name="connsiteX26" fmla="*/ 127412 w 699887"/>
                <a:gd name="connsiteY26" fmla="*/ 28558 h 315964"/>
                <a:gd name="connsiteX27" fmla="*/ 148281 w 699887"/>
                <a:gd name="connsiteY27" fmla="*/ 28558 h 315964"/>
                <a:gd name="connsiteX28" fmla="*/ 181233 w 699887"/>
                <a:gd name="connsiteY28" fmla="*/ 47230 h 315964"/>
                <a:gd name="connsiteX29" fmla="*/ 199905 w 699887"/>
                <a:gd name="connsiteY29" fmla="*/ 46132 h 315964"/>
                <a:gd name="connsiteX30" fmla="*/ 226267 w 699887"/>
                <a:gd name="connsiteY30" fmla="*/ 53821 h 315964"/>
                <a:gd name="connsiteX31" fmla="*/ 248234 w 699887"/>
                <a:gd name="connsiteY31" fmla="*/ 48329 h 315964"/>
                <a:gd name="connsiteX32" fmla="*/ 268004 w 699887"/>
                <a:gd name="connsiteY32" fmla="*/ 67001 h 315964"/>
                <a:gd name="connsiteX33" fmla="*/ 269103 w 699887"/>
                <a:gd name="connsiteY33" fmla="*/ 75788 h 315964"/>
                <a:gd name="connsiteX34" fmla="*/ 281185 w 699887"/>
                <a:gd name="connsiteY34" fmla="*/ 90067 h 315964"/>
                <a:gd name="connsiteX35" fmla="*/ 304251 w 699887"/>
                <a:gd name="connsiteY35" fmla="*/ 91166 h 315964"/>
                <a:gd name="connsiteX36" fmla="*/ 322923 w 699887"/>
                <a:gd name="connsiteY36" fmla="*/ 114231 h 315964"/>
                <a:gd name="connsiteX37" fmla="*/ 333908 w 699887"/>
                <a:gd name="connsiteY37" fmla="*/ 109838 h 315964"/>
                <a:gd name="connsiteX38" fmla="*/ 353678 w 699887"/>
                <a:gd name="connsiteY38" fmla="*/ 112035 h 315964"/>
                <a:gd name="connsiteX39" fmla="*/ 409696 w 699887"/>
                <a:gd name="connsiteY39" fmla="*/ 97756 h 315964"/>
                <a:gd name="connsiteX40" fmla="*/ 428367 w 699887"/>
                <a:gd name="connsiteY40" fmla="*/ 81280 h 315964"/>
                <a:gd name="connsiteX41" fmla="*/ 430565 w 699887"/>
                <a:gd name="connsiteY41" fmla="*/ 106543 h 315964"/>
                <a:gd name="connsiteX42" fmla="*/ 440451 w 699887"/>
                <a:gd name="connsiteY42" fmla="*/ 123018 h 315964"/>
                <a:gd name="connsiteX43" fmla="*/ 466811 w 699887"/>
                <a:gd name="connsiteY43" fmla="*/ 103248 h 315964"/>
                <a:gd name="connsiteX44" fmla="*/ 475599 w 699887"/>
                <a:gd name="connsiteY44" fmla="*/ 109838 h 315964"/>
                <a:gd name="connsiteX45" fmla="*/ 487680 w 699887"/>
                <a:gd name="connsiteY45" fmla="*/ 110936 h 315964"/>
                <a:gd name="connsiteX46" fmla="*/ 490975 w 699887"/>
                <a:gd name="connsiteY46" fmla="*/ 97756 h 315964"/>
                <a:gd name="connsiteX47" fmla="*/ 505254 w 699887"/>
                <a:gd name="connsiteY47" fmla="*/ 85674 h 315964"/>
                <a:gd name="connsiteX48" fmla="*/ 543698 w 699887"/>
                <a:gd name="connsiteY48" fmla="*/ 85674 h 315964"/>
                <a:gd name="connsiteX49" fmla="*/ 574453 w 699887"/>
                <a:gd name="connsiteY49" fmla="*/ 97756 h 315964"/>
                <a:gd name="connsiteX50" fmla="*/ 585436 w 699887"/>
                <a:gd name="connsiteY50" fmla="*/ 92264 h 315964"/>
                <a:gd name="connsiteX51" fmla="*/ 581043 w 699887"/>
                <a:gd name="connsiteY51" fmla="*/ 74690 h 315964"/>
                <a:gd name="connsiteX52" fmla="*/ 592027 w 699887"/>
                <a:gd name="connsiteY52" fmla="*/ 69198 h 315964"/>
                <a:gd name="connsiteX53" fmla="*/ 607403 w 699887"/>
                <a:gd name="connsiteY53" fmla="*/ 80182 h 315964"/>
                <a:gd name="connsiteX54" fmla="*/ 629371 w 699887"/>
                <a:gd name="connsiteY54" fmla="*/ 76887 h 315964"/>
                <a:gd name="connsiteX55" fmla="*/ 633765 w 699887"/>
                <a:gd name="connsiteY55" fmla="*/ 87870 h 315964"/>
                <a:gd name="connsiteX56" fmla="*/ 653536 w 699887"/>
                <a:gd name="connsiteY56" fmla="*/ 87870 h 315964"/>
                <a:gd name="connsiteX57" fmla="*/ 676602 w 699887"/>
                <a:gd name="connsiteY57" fmla="*/ 102149 h 315964"/>
                <a:gd name="connsiteX58" fmla="*/ 676781 w 699887"/>
                <a:gd name="connsiteY58" fmla="*/ 99765 h 315964"/>
                <a:gd name="connsiteX59" fmla="*/ 678798 w 699887"/>
                <a:gd name="connsiteY59" fmla="*/ 102149 h 315964"/>
                <a:gd name="connsiteX60" fmla="*/ 673526 w 699887"/>
                <a:gd name="connsiteY60" fmla="*/ 123238 h 315964"/>
                <a:gd name="connsiteX61" fmla="*/ 684071 w 699887"/>
                <a:gd name="connsiteY61" fmla="*/ 130268 h 315964"/>
                <a:gd name="connsiteX62" fmla="*/ 687585 w 699887"/>
                <a:gd name="connsiteY62" fmla="*/ 154871 h 315964"/>
                <a:gd name="connsiteX63" fmla="*/ 699887 w 699887"/>
                <a:gd name="connsiteY63" fmla="*/ 174203 h 315964"/>
                <a:gd name="connsiteX64" fmla="*/ 675284 w 699887"/>
                <a:gd name="connsiteY64" fmla="*/ 191777 h 315964"/>
                <a:gd name="connsiteX65" fmla="*/ 675284 w 699887"/>
                <a:gd name="connsiteY65" fmla="*/ 211108 h 315964"/>
                <a:gd name="connsiteX66" fmla="*/ 667457 w 699887"/>
                <a:gd name="connsiteY66" fmla="*/ 224524 h 315964"/>
                <a:gd name="connsiteX67" fmla="*/ 429351 w 699887"/>
                <a:gd name="connsiteY67" fmla="*/ 224524 h 315964"/>
                <a:gd name="connsiteX68" fmla="*/ 422509 w 699887"/>
                <a:gd name="connsiteY68" fmla="*/ 221506 h 315964"/>
                <a:gd name="connsiteX69" fmla="*/ 510931 w 699887"/>
                <a:gd name="connsiteY69" fmla="*/ 315964 h 315964"/>
                <a:gd name="connsiteX0" fmla="*/ 419491 w 699887"/>
                <a:gd name="connsiteY0" fmla="*/ 224524 h 315964"/>
                <a:gd name="connsiteX1" fmla="*/ 204383 w 699887"/>
                <a:gd name="connsiteY1" fmla="*/ 224524 h 315964"/>
                <a:gd name="connsiteX2" fmla="*/ 202102 w 699887"/>
                <a:gd name="connsiteY2" fmla="*/ 217845 h 315964"/>
                <a:gd name="connsiteX3" fmla="*/ 189653 w 699887"/>
                <a:gd name="connsiteY3" fmla="*/ 210522 h 315964"/>
                <a:gd name="connsiteX4" fmla="*/ 180134 w 699887"/>
                <a:gd name="connsiteY4" fmla="*/ 220042 h 315964"/>
                <a:gd name="connsiteX5" fmla="*/ 161828 w 699887"/>
                <a:gd name="connsiteY5" fmla="*/ 199539 h 315964"/>
                <a:gd name="connsiteX6" fmla="*/ 142789 w 699887"/>
                <a:gd name="connsiteY6" fmla="*/ 193681 h 315964"/>
                <a:gd name="connsiteX7" fmla="*/ 140630 w 699887"/>
                <a:gd name="connsiteY7" fmla="*/ 193824 h 315964"/>
                <a:gd name="connsiteX8" fmla="*/ 118625 w 699887"/>
                <a:gd name="connsiteY8" fmla="*/ 187823 h 315964"/>
                <a:gd name="connsiteX9" fmla="*/ 98854 w 699887"/>
                <a:gd name="connsiteY9" fmla="*/ 172445 h 315964"/>
                <a:gd name="connsiteX10" fmla="*/ 68100 w 699887"/>
                <a:gd name="connsiteY10" fmla="*/ 159265 h 315964"/>
                <a:gd name="connsiteX11" fmla="*/ 37345 w 699887"/>
                <a:gd name="connsiteY11" fmla="*/ 110936 h 315964"/>
                <a:gd name="connsiteX12" fmla="*/ 43935 w 699887"/>
                <a:gd name="connsiteY12" fmla="*/ 93362 h 315964"/>
                <a:gd name="connsiteX13" fmla="*/ 26361 w 699887"/>
                <a:gd name="connsiteY13" fmla="*/ 80182 h 315964"/>
                <a:gd name="connsiteX14" fmla="*/ 26361 w 699887"/>
                <a:gd name="connsiteY14" fmla="*/ 56017 h 315964"/>
                <a:gd name="connsiteX15" fmla="*/ 17574 w 699887"/>
                <a:gd name="connsiteY15" fmla="*/ 53821 h 315964"/>
                <a:gd name="connsiteX16" fmla="*/ 8428 w 699887"/>
                <a:gd name="connsiteY16" fmla="*/ 38578 h 315964"/>
                <a:gd name="connsiteX17" fmla="*/ 0 w 699887"/>
                <a:gd name="connsiteY17" fmla="*/ 41739 h 315964"/>
                <a:gd name="connsiteX18" fmla="*/ 8787 w 699887"/>
                <a:gd name="connsiteY18" fmla="*/ 38443 h 315964"/>
                <a:gd name="connsiteX19" fmla="*/ 8787 w 699887"/>
                <a:gd name="connsiteY19" fmla="*/ 29656 h 315964"/>
                <a:gd name="connsiteX20" fmla="*/ 29657 w 699887"/>
                <a:gd name="connsiteY20" fmla="*/ 9885 h 315964"/>
                <a:gd name="connsiteX21" fmla="*/ 54919 w 699887"/>
                <a:gd name="connsiteY21" fmla="*/ 9885 h 315964"/>
                <a:gd name="connsiteX22" fmla="*/ 58214 w 699887"/>
                <a:gd name="connsiteY22" fmla="*/ 2197 h 315964"/>
                <a:gd name="connsiteX23" fmla="*/ 71395 w 699887"/>
                <a:gd name="connsiteY23" fmla="*/ 0 h 315964"/>
                <a:gd name="connsiteX24" fmla="*/ 97755 w 699887"/>
                <a:gd name="connsiteY24" fmla="*/ 25262 h 315964"/>
                <a:gd name="connsiteX25" fmla="*/ 114232 w 699887"/>
                <a:gd name="connsiteY25" fmla="*/ 18672 h 315964"/>
                <a:gd name="connsiteX26" fmla="*/ 127412 w 699887"/>
                <a:gd name="connsiteY26" fmla="*/ 28558 h 315964"/>
                <a:gd name="connsiteX27" fmla="*/ 148281 w 699887"/>
                <a:gd name="connsiteY27" fmla="*/ 28558 h 315964"/>
                <a:gd name="connsiteX28" fmla="*/ 181233 w 699887"/>
                <a:gd name="connsiteY28" fmla="*/ 47230 h 315964"/>
                <a:gd name="connsiteX29" fmla="*/ 199905 w 699887"/>
                <a:gd name="connsiteY29" fmla="*/ 46132 h 315964"/>
                <a:gd name="connsiteX30" fmla="*/ 226267 w 699887"/>
                <a:gd name="connsiteY30" fmla="*/ 53821 h 315964"/>
                <a:gd name="connsiteX31" fmla="*/ 248234 w 699887"/>
                <a:gd name="connsiteY31" fmla="*/ 48329 h 315964"/>
                <a:gd name="connsiteX32" fmla="*/ 268004 w 699887"/>
                <a:gd name="connsiteY32" fmla="*/ 67001 h 315964"/>
                <a:gd name="connsiteX33" fmla="*/ 269103 w 699887"/>
                <a:gd name="connsiteY33" fmla="*/ 75788 h 315964"/>
                <a:gd name="connsiteX34" fmla="*/ 281185 w 699887"/>
                <a:gd name="connsiteY34" fmla="*/ 90067 h 315964"/>
                <a:gd name="connsiteX35" fmla="*/ 304251 w 699887"/>
                <a:gd name="connsiteY35" fmla="*/ 91166 h 315964"/>
                <a:gd name="connsiteX36" fmla="*/ 322923 w 699887"/>
                <a:gd name="connsiteY36" fmla="*/ 114231 h 315964"/>
                <a:gd name="connsiteX37" fmla="*/ 333908 w 699887"/>
                <a:gd name="connsiteY37" fmla="*/ 109838 h 315964"/>
                <a:gd name="connsiteX38" fmla="*/ 353678 w 699887"/>
                <a:gd name="connsiteY38" fmla="*/ 112035 h 315964"/>
                <a:gd name="connsiteX39" fmla="*/ 409696 w 699887"/>
                <a:gd name="connsiteY39" fmla="*/ 97756 h 315964"/>
                <a:gd name="connsiteX40" fmla="*/ 428367 w 699887"/>
                <a:gd name="connsiteY40" fmla="*/ 81280 h 315964"/>
                <a:gd name="connsiteX41" fmla="*/ 430565 w 699887"/>
                <a:gd name="connsiteY41" fmla="*/ 106543 h 315964"/>
                <a:gd name="connsiteX42" fmla="*/ 440451 w 699887"/>
                <a:gd name="connsiteY42" fmla="*/ 123018 h 315964"/>
                <a:gd name="connsiteX43" fmla="*/ 466811 w 699887"/>
                <a:gd name="connsiteY43" fmla="*/ 103248 h 315964"/>
                <a:gd name="connsiteX44" fmla="*/ 475599 w 699887"/>
                <a:gd name="connsiteY44" fmla="*/ 109838 h 315964"/>
                <a:gd name="connsiteX45" fmla="*/ 487680 w 699887"/>
                <a:gd name="connsiteY45" fmla="*/ 110936 h 315964"/>
                <a:gd name="connsiteX46" fmla="*/ 490975 w 699887"/>
                <a:gd name="connsiteY46" fmla="*/ 97756 h 315964"/>
                <a:gd name="connsiteX47" fmla="*/ 505254 w 699887"/>
                <a:gd name="connsiteY47" fmla="*/ 85674 h 315964"/>
                <a:gd name="connsiteX48" fmla="*/ 543698 w 699887"/>
                <a:gd name="connsiteY48" fmla="*/ 85674 h 315964"/>
                <a:gd name="connsiteX49" fmla="*/ 574453 w 699887"/>
                <a:gd name="connsiteY49" fmla="*/ 97756 h 315964"/>
                <a:gd name="connsiteX50" fmla="*/ 585436 w 699887"/>
                <a:gd name="connsiteY50" fmla="*/ 92264 h 315964"/>
                <a:gd name="connsiteX51" fmla="*/ 581043 w 699887"/>
                <a:gd name="connsiteY51" fmla="*/ 74690 h 315964"/>
                <a:gd name="connsiteX52" fmla="*/ 592027 w 699887"/>
                <a:gd name="connsiteY52" fmla="*/ 69198 h 315964"/>
                <a:gd name="connsiteX53" fmla="*/ 607403 w 699887"/>
                <a:gd name="connsiteY53" fmla="*/ 80182 h 315964"/>
                <a:gd name="connsiteX54" fmla="*/ 629371 w 699887"/>
                <a:gd name="connsiteY54" fmla="*/ 76887 h 315964"/>
                <a:gd name="connsiteX55" fmla="*/ 633765 w 699887"/>
                <a:gd name="connsiteY55" fmla="*/ 87870 h 315964"/>
                <a:gd name="connsiteX56" fmla="*/ 653536 w 699887"/>
                <a:gd name="connsiteY56" fmla="*/ 87870 h 315964"/>
                <a:gd name="connsiteX57" fmla="*/ 676602 w 699887"/>
                <a:gd name="connsiteY57" fmla="*/ 102149 h 315964"/>
                <a:gd name="connsiteX58" fmla="*/ 676781 w 699887"/>
                <a:gd name="connsiteY58" fmla="*/ 99765 h 315964"/>
                <a:gd name="connsiteX59" fmla="*/ 678798 w 699887"/>
                <a:gd name="connsiteY59" fmla="*/ 102149 h 315964"/>
                <a:gd name="connsiteX60" fmla="*/ 673526 w 699887"/>
                <a:gd name="connsiteY60" fmla="*/ 123238 h 315964"/>
                <a:gd name="connsiteX61" fmla="*/ 684071 w 699887"/>
                <a:gd name="connsiteY61" fmla="*/ 130268 h 315964"/>
                <a:gd name="connsiteX62" fmla="*/ 687585 w 699887"/>
                <a:gd name="connsiteY62" fmla="*/ 154871 h 315964"/>
                <a:gd name="connsiteX63" fmla="*/ 699887 w 699887"/>
                <a:gd name="connsiteY63" fmla="*/ 174203 h 315964"/>
                <a:gd name="connsiteX64" fmla="*/ 675284 w 699887"/>
                <a:gd name="connsiteY64" fmla="*/ 191777 h 315964"/>
                <a:gd name="connsiteX65" fmla="*/ 675284 w 699887"/>
                <a:gd name="connsiteY65" fmla="*/ 211108 h 315964"/>
                <a:gd name="connsiteX66" fmla="*/ 667457 w 699887"/>
                <a:gd name="connsiteY66" fmla="*/ 224524 h 315964"/>
                <a:gd name="connsiteX67" fmla="*/ 429351 w 699887"/>
                <a:gd name="connsiteY67" fmla="*/ 224524 h 315964"/>
                <a:gd name="connsiteX68" fmla="*/ 510931 w 699887"/>
                <a:gd name="connsiteY68" fmla="*/ 315964 h 315964"/>
                <a:gd name="connsiteX0" fmla="*/ 419491 w 699887"/>
                <a:gd name="connsiteY0" fmla="*/ 224524 h 315964"/>
                <a:gd name="connsiteX1" fmla="*/ 204383 w 699887"/>
                <a:gd name="connsiteY1" fmla="*/ 224524 h 315964"/>
                <a:gd name="connsiteX2" fmla="*/ 202102 w 699887"/>
                <a:gd name="connsiteY2" fmla="*/ 217845 h 315964"/>
                <a:gd name="connsiteX3" fmla="*/ 189653 w 699887"/>
                <a:gd name="connsiteY3" fmla="*/ 210522 h 315964"/>
                <a:gd name="connsiteX4" fmla="*/ 180134 w 699887"/>
                <a:gd name="connsiteY4" fmla="*/ 220042 h 315964"/>
                <a:gd name="connsiteX5" fmla="*/ 161828 w 699887"/>
                <a:gd name="connsiteY5" fmla="*/ 199539 h 315964"/>
                <a:gd name="connsiteX6" fmla="*/ 142789 w 699887"/>
                <a:gd name="connsiteY6" fmla="*/ 193681 h 315964"/>
                <a:gd name="connsiteX7" fmla="*/ 140630 w 699887"/>
                <a:gd name="connsiteY7" fmla="*/ 193824 h 315964"/>
                <a:gd name="connsiteX8" fmla="*/ 118625 w 699887"/>
                <a:gd name="connsiteY8" fmla="*/ 187823 h 315964"/>
                <a:gd name="connsiteX9" fmla="*/ 98854 w 699887"/>
                <a:gd name="connsiteY9" fmla="*/ 172445 h 315964"/>
                <a:gd name="connsiteX10" fmla="*/ 68100 w 699887"/>
                <a:gd name="connsiteY10" fmla="*/ 159265 h 315964"/>
                <a:gd name="connsiteX11" fmla="*/ 37345 w 699887"/>
                <a:gd name="connsiteY11" fmla="*/ 110936 h 315964"/>
                <a:gd name="connsiteX12" fmla="*/ 43935 w 699887"/>
                <a:gd name="connsiteY12" fmla="*/ 93362 h 315964"/>
                <a:gd name="connsiteX13" fmla="*/ 26361 w 699887"/>
                <a:gd name="connsiteY13" fmla="*/ 80182 h 315964"/>
                <a:gd name="connsiteX14" fmla="*/ 26361 w 699887"/>
                <a:gd name="connsiteY14" fmla="*/ 56017 h 315964"/>
                <a:gd name="connsiteX15" fmla="*/ 17574 w 699887"/>
                <a:gd name="connsiteY15" fmla="*/ 53821 h 315964"/>
                <a:gd name="connsiteX16" fmla="*/ 8428 w 699887"/>
                <a:gd name="connsiteY16" fmla="*/ 38578 h 315964"/>
                <a:gd name="connsiteX17" fmla="*/ 0 w 699887"/>
                <a:gd name="connsiteY17" fmla="*/ 41739 h 315964"/>
                <a:gd name="connsiteX18" fmla="*/ 8787 w 699887"/>
                <a:gd name="connsiteY18" fmla="*/ 38443 h 315964"/>
                <a:gd name="connsiteX19" fmla="*/ 8787 w 699887"/>
                <a:gd name="connsiteY19" fmla="*/ 29656 h 315964"/>
                <a:gd name="connsiteX20" fmla="*/ 29657 w 699887"/>
                <a:gd name="connsiteY20" fmla="*/ 9885 h 315964"/>
                <a:gd name="connsiteX21" fmla="*/ 54919 w 699887"/>
                <a:gd name="connsiteY21" fmla="*/ 9885 h 315964"/>
                <a:gd name="connsiteX22" fmla="*/ 58214 w 699887"/>
                <a:gd name="connsiteY22" fmla="*/ 2197 h 315964"/>
                <a:gd name="connsiteX23" fmla="*/ 71395 w 699887"/>
                <a:gd name="connsiteY23" fmla="*/ 0 h 315964"/>
                <a:gd name="connsiteX24" fmla="*/ 97755 w 699887"/>
                <a:gd name="connsiteY24" fmla="*/ 25262 h 315964"/>
                <a:gd name="connsiteX25" fmla="*/ 114232 w 699887"/>
                <a:gd name="connsiteY25" fmla="*/ 18672 h 315964"/>
                <a:gd name="connsiteX26" fmla="*/ 127412 w 699887"/>
                <a:gd name="connsiteY26" fmla="*/ 28558 h 315964"/>
                <a:gd name="connsiteX27" fmla="*/ 148281 w 699887"/>
                <a:gd name="connsiteY27" fmla="*/ 28558 h 315964"/>
                <a:gd name="connsiteX28" fmla="*/ 181233 w 699887"/>
                <a:gd name="connsiteY28" fmla="*/ 47230 h 315964"/>
                <a:gd name="connsiteX29" fmla="*/ 199905 w 699887"/>
                <a:gd name="connsiteY29" fmla="*/ 46132 h 315964"/>
                <a:gd name="connsiteX30" fmla="*/ 226267 w 699887"/>
                <a:gd name="connsiteY30" fmla="*/ 53821 h 315964"/>
                <a:gd name="connsiteX31" fmla="*/ 248234 w 699887"/>
                <a:gd name="connsiteY31" fmla="*/ 48329 h 315964"/>
                <a:gd name="connsiteX32" fmla="*/ 268004 w 699887"/>
                <a:gd name="connsiteY32" fmla="*/ 67001 h 315964"/>
                <a:gd name="connsiteX33" fmla="*/ 269103 w 699887"/>
                <a:gd name="connsiteY33" fmla="*/ 75788 h 315964"/>
                <a:gd name="connsiteX34" fmla="*/ 281185 w 699887"/>
                <a:gd name="connsiteY34" fmla="*/ 90067 h 315964"/>
                <a:gd name="connsiteX35" fmla="*/ 304251 w 699887"/>
                <a:gd name="connsiteY35" fmla="*/ 91166 h 315964"/>
                <a:gd name="connsiteX36" fmla="*/ 322923 w 699887"/>
                <a:gd name="connsiteY36" fmla="*/ 114231 h 315964"/>
                <a:gd name="connsiteX37" fmla="*/ 333908 w 699887"/>
                <a:gd name="connsiteY37" fmla="*/ 109838 h 315964"/>
                <a:gd name="connsiteX38" fmla="*/ 353678 w 699887"/>
                <a:gd name="connsiteY38" fmla="*/ 112035 h 315964"/>
                <a:gd name="connsiteX39" fmla="*/ 409696 w 699887"/>
                <a:gd name="connsiteY39" fmla="*/ 97756 h 315964"/>
                <a:gd name="connsiteX40" fmla="*/ 428367 w 699887"/>
                <a:gd name="connsiteY40" fmla="*/ 81280 h 315964"/>
                <a:gd name="connsiteX41" fmla="*/ 430565 w 699887"/>
                <a:gd name="connsiteY41" fmla="*/ 106543 h 315964"/>
                <a:gd name="connsiteX42" fmla="*/ 440451 w 699887"/>
                <a:gd name="connsiteY42" fmla="*/ 123018 h 315964"/>
                <a:gd name="connsiteX43" fmla="*/ 466811 w 699887"/>
                <a:gd name="connsiteY43" fmla="*/ 103248 h 315964"/>
                <a:gd name="connsiteX44" fmla="*/ 475599 w 699887"/>
                <a:gd name="connsiteY44" fmla="*/ 109838 h 315964"/>
                <a:gd name="connsiteX45" fmla="*/ 487680 w 699887"/>
                <a:gd name="connsiteY45" fmla="*/ 110936 h 315964"/>
                <a:gd name="connsiteX46" fmla="*/ 490975 w 699887"/>
                <a:gd name="connsiteY46" fmla="*/ 97756 h 315964"/>
                <a:gd name="connsiteX47" fmla="*/ 505254 w 699887"/>
                <a:gd name="connsiteY47" fmla="*/ 85674 h 315964"/>
                <a:gd name="connsiteX48" fmla="*/ 543698 w 699887"/>
                <a:gd name="connsiteY48" fmla="*/ 85674 h 315964"/>
                <a:gd name="connsiteX49" fmla="*/ 574453 w 699887"/>
                <a:gd name="connsiteY49" fmla="*/ 97756 h 315964"/>
                <a:gd name="connsiteX50" fmla="*/ 585436 w 699887"/>
                <a:gd name="connsiteY50" fmla="*/ 92264 h 315964"/>
                <a:gd name="connsiteX51" fmla="*/ 581043 w 699887"/>
                <a:gd name="connsiteY51" fmla="*/ 74690 h 315964"/>
                <a:gd name="connsiteX52" fmla="*/ 592027 w 699887"/>
                <a:gd name="connsiteY52" fmla="*/ 69198 h 315964"/>
                <a:gd name="connsiteX53" fmla="*/ 607403 w 699887"/>
                <a:gd name="connsiteY53" fmla="*/ 80182 h 315964"/>
                <a:gd name="connsiteX54" fmla="*/ 629371 w 699887"/>
                <a:gd name="connsiteY54" fmla="*/ 76887 h 315964"/>
                <a:gd name="connsiteX55" fmla="*/ 633765 w 699887"/>
                <a:gd name="connsiteY55" fmla="*/ 87870 h 315964"/>
                <a:gd name="connsiteX56" fmla="*/ 653536 w 699887"/>
                <a:gd name="connsiteY56" fmla="*/ 87870 h 315964"/>
                <a:gd name="connsiteX57" fmla="*/ 676602 w 699887"/>
                <a:gd name="connsiteY57" fmla="*/ 102149 h 315964"/>
                <a:gd name="connsiteX58" fmla="*/ 676781 w 699887"/>
                <a:gd name="connsiteY58" fmla="*/ 99765 h 315964"/>
                <a:gd name="connsiteX59" fmla="*/ 678798 w 699887"/>
                <a:gd name="connsiteY59" fmla="*/ 102149 h 315964"/>
                <a:gd name="connsiteX60" fmla="*/ 673526 w 699887"/>
                <a:gd name="connsiteY60" fmla="*/ 123238 h 315964"/>
                <a:gd name="connsiteX61" fmla="*/ 684071 w 699887"/>
                <a:gd name="connsiteY61" fmla="*/ 130268 h 315964"/>
                <a:gd name="connsiteX62" fmla="*/ 687585 w 699887"/>
                <a:gd name="connsiteY62" fmla="*/ 154871 h 315964"/>
                <a:gd name="connsiteX63" fmla="*/ 699887 w 699887"/>
                <a:gd name="connsiteY63" fmla="*/ 174203 h 315964"/>
                <a:gd name="connsiteX64" fmla="*/ 675284 w 699887"/>
                <a:gd name="connsiteY64" fmla="*/ 191777 h 315964"/>
                <a:gd name="connsiteX65" fmla="*/ 675284 w 699887"/>
                <a:gd name="connsiteY65" fmla="*/ 211108 h 315964"/>
                <a:gd name="connsiteX66" fmla="*/ 667457 w 699887"/>
                <a:gd name="connsiteY66" fmla="*/ 224524 h 315964"/>
                <a:gd name="connsiteX67" fmla="*/ 510931 w 699887"/>
                <a:gd name="connsiteY67" fmla="*/ 315964 h 315964"/>
                <a:gd name="connsiteX0" fmla="*/ 204383 w 699887"/>
                <a:gd name="connsiteY0" fmla="*/ 224524 h 315964"/>
                <a:gd name="connsiteX1" fmla="*/ 202102 w 699887"/>
                <a:gd name="connsiteY1" fmla="*/ 217845 h 315964"/>
                <a:gd name="connsiteX2" fmla="*/ 189653 w 699887"/>
                <a:gd name="connsiteY2" fmla="*/ 210522 h 315964"/>
                <a:gd name="connsiteX3" fmla="*/ 180134 w 699887"/>
                <a:gd name="connsiteY3" fmla="*/ 220042 h 315964"/>
                <a:gd name="connsiteX4" fmla="*/ 161828 w 699887"/>
                <a:gd name="connsiteY4" fmla="*/ 199539 h 315964"/>
                <a:gd name="connsiteX5" fmla="*/ 142789 w 699887"/>
                <a:gd name="connsiteY5" fmla="*/ 193681 h 315964"/>
                <a:gd name="connsiteX6" fmla="*/ 140630 w 699887"/>
                <a:gd name="connsiteY6" fmla="*/ 193824 h 315964"/>
                <a:gd name="connsiteX7" fmla="*/ 118625 w 699887"/>
                <a:gd name="connsiteY7" fmla="*/ 187823 h 315964"/>
                <a:gd name="connsiteX8" fmla="*/ 98854 w 699887"/>
                <a:gd name="connsiteY8" fmla="*/ 172445 h 315964"/>
                <a:gd name="connsiteX9" fmla="*/ 68100 w 699887"/>
                <a:gd name="connsiteY9" fmla="*/ 159265 h 315964"/>
                <a:gd name="connsiteX10" fmla="*/ 37345 w 699887"/>
                <a:gd name="connsiteY10" fmla="*/ 110936 h 315964"/>
                <a:gd name="connsiteX11" fmla="*/ 43935 w 699887"/>
                <a:gd name="connsiteY11" fmla="*/ 93362 h 315964"/>
                <a:gd name="connsiteX12" fmla="*/ 26361 w 699887"/>
                <a:gd name="connsiteY12" fmla="*/ 80182 h 315964"/>
                <a:gd name="connsiteX13" fmla="*/ 26361 w 699887"/>
                <a:gd name="connsiteY13" fmla="*/ 56017 h 315964"/>
                <a:gd name="connsiteX14" fmla="*/ 17574 w 699887"/>
                <a:gd name="connsiteY14" fmla="*/ 53821 h 315964"/>
                <a:gd name="connsiteX15" fmla="*/ 8428 w 699887"/>
                <a:gd name="connsiteY15" fmla="*/ 38578 h 315964"/>
                <a:gd name="connsiteX16" fmla="*/ 0 w 699887"/>
                <a:gd name="connsiteY16" fmla="*/ 41739 h 315964"/>
                <a:gd name="connsiteX17" fmla="*/ 8787 w 699887"/>
                <a:gd name="connsiteY17" fmla="*/ 38443 h 315964"/>
                <a:gd name="connsiteX18" fmla="*/ 8787 w 699887"/>
                <a:gd name="connsiteY18" fmla="*/ 29656 h 315964"/>
                <a:gd name="connsiteX19" fmla="*/ 29657 w 699887"/>
                <a:gd name="connsiteY19" fmla="*/ 9885 h 315964"/>
                <a:gd name="connsiteX20" fmla="*/ 54919 w 699887"/>
                <a:gd name="connsiteY20" fmla="*/ 9885 h 315964"/>
                <a:gd name="connsiteX21" fmla="*/ 58214 w 699887"/>
                <a:gd name="connsiteY21" fmla="*/ 2197 h 315964"/>
                <a:gd name="connsiteX22" fmla="*/ 71395 w 699887"/>
                <a:gd name="connsiteY22" fmla="*/ 0 h 315964"/>
                <a:gd name="connsiteX23" fmla="*/ 97755 w 699887"/>
                <a:gd name="connsiteY23" fmla="*/ 25262 h 315964"/>
                <a:gd name="connsiteX24" fmla="*/ 114232 w 699887"/>
                <a:gd name="connsiteY24" fmla="*/ 18672 h 315964"/>
                <a:gd name="connsiteX25" fmla="*/ 127412 w 699887"/>
                <a:gd name="connsiteY25" fmla="*/ 28558 h 315964"/>
                <a:gd name="connsiteX26" fmla="*/ 148281 w 699887"/>
                <a:gd name="connsiteY26" fmla="*/ 28558 h 315964"/>
                <a:gd name="connsiteX27" fmla="*/ 181233 w 699887"/>
                <a:gd name="connsiteY27" fmla="*/ 47230 h 315964"/>
                <a:gd name="connsiteX28" fmla="*/ 199905 w 699887"/>
                <a:gd name="connsiteY28" fmla="*/ 46132 h 315964"/>
                <a:gd name="connsiteX29" fmla="*/ 226267 w 699887"/>
                <a:gd name="connsiteY29" fmla="*/ 53821 h 315964"/>
                <a:gd name="connsiteX30" fmla="*/ 248234 w 699887"/>
                <a:gd name="connsiteY30" fmla="*/ 48329 h 315964"/>
                <a:gd name="connsiteX31" fmla="*/ 268004 w 699887"/>
                <a:gd name="connsiteY31" fmla="*/ 67001 h 315964"/>
                <a:gd name="connsiteX32" fmla="*/ 269103 w 699887"/>
                <a:gd name="connsiteY32" fmla="*/ 75788 h 315964"/>
                <a:gd name="connsiteX33" fmla="*/ 281185 w 699887"/>
                <a:gd name="connsiteY33" fmla="*/ 90067 h 315964"/>
                <a:gd name="connsiteX34" fmla="*/ 304251 w 699887"/>
                <a:gd name="connsiteY34" fmla="*/ 91166 h 315964"/>
                <a:gd name="connsiteX35" fmla="*/ 322923 w 699887"/>
                <a:gd name="connsiteY35" fmla="*/ 114231 h 315964"/>
                <a:gd name="connsiteX36" fmla="*/ 333908 w 699887"/>
                <a:gd name="connsiteY36" fmla="*/ 109838 h 315964"/>
                <a:gd name="connsiteX37" fmla="*/ 353678 w 699887"/>
                <a:gd name="connsiteY37" fmla="*/ 112035 h 315964"/>
                <a:gd name="connsiteX38" fmla="*/ 409696 w 699887"/>
                <a:gd name="connsiteY38" fmla="*/ 97756 h 315964"/>
                <a:gd name="connsiteX39" fmla="*/ 428367 w 699887"/>
                <a:gd name="connsiteY39" fmla="*/ 81280 h 315964"/>
                <a:gd name="connsiteX40" fmla="*/ 430565 w 699887"/>
                <a:gd name="connsiteY40" fmla="*/ 106543 h 315964"/>
                <a:gd name="connsiteX41" fmla="*/ 440451 w 699887"/>
                <a:gd name="connsiteY41" fmla="*/ 123018 h 315964"/>
                <a:gd name="connsiteX42" fmla="*/ 466811 w 699887"/>
                <a:gd name="connsiteY42" fmla="*/ 103248 h 315964"/>
                <a:gd name="connsiteX43" fmla="*/ 475599 w 699887"/>
                <a:gd name="connsiteY43" fmla="*/ 109838 h 315964"/>
                <a:gd name="connsiteX44" fmla="*/ 487680 w 699887"/>
                <a:gd name="connsiteY44" fmla="*/ 110936 h 315964"/>
                <a:gd name="connsiteX45" fmla="*/ 490975 w 699887"/>
                <a:gd name="connsiteY45" fmla="*/ 97756 h 315964"/>
                <a:gd name="connsiteX46" fmla="*/ 505254 w 699887"/>
                <a:gd name="connsiteY46" fmla="*/ 85674 h 315964"/>
                <a:gd name="connsiteX47" fmla="*/ 543698 w 699887"/>
                <a:gd name="connsiteY47" fmla="*/ 85674 h 315964"/>
                <a:gd name="connsiteX48" fmla="*/ 574453 w 699887"/>
                <a:gd name="connsiteY48" fmla="*/ 97756 h 315964"/>
                <a:gd name="connsiteX49" fmla="*/ 585436 w 699887"/>
                <a:gd name="connsiteY49" fmla="*/ 92264 h 315964"/>
                <a:gd name="connsiteX50" fmla="*/ 581043 w 699887"/>
                <a:gd name="connsiteY50" fmla="*/ 74690 h 315964"/>
                <a:gd name="connsiteX51" fmla="*/ 592027 w 699887"/>
                <a:gd name="connsiteY51" fmla="*/ 69198 h 315964"/>
                <a:gd name="connsiteX52" fmla="*/ 607403 w 699887"/>
                <a:gd name="connsiteY52" fmla="*/ 80182 h 315964"/>
                <a:gd name="connsiteX53" fmla="*/ 629371 w 699887"/>
                <a:gd name="connsiteY53" fmla="*/ 76887 h 315964"/>
                <a:gd name="connsiteX54" fmla="*/ 633765 w 699887"/>
                <a:gd name="connsiteY54" fmla="*/ 87870 h 315964"/>
                <a:gd name="connsiteX55" fmla="*/ 653536 w 699887"/>
                <a:gd name="connsiteY55" fmla="*/ 87870 h 315964"/>
                <a:gd name="connsiteX56" fmla="*/ 676602 w 699887"/>
                <a:gd name="connsiteY56" fmla="*/ 102149 h 315964"/>
                <a:gd name="connsiteX57" fmla="*/ 676781 w 699887"/>
                <a:gd name="connsiteY57" fmla="*/ 99765 h 315964"/>
                <a:gd name="connsiteX58" fmla="*/ 678798 w 699887"/>
                <a:gd name="connsiteY58" fmla="*/ 102149 h 315964"/>
                <a:gd name="connsiteX59" fmla="*/ 673526 w 699887"/>
                <a:gd name="connsiteY59" fmla="*/ 123238 h 315964"/>
                <a:gd name="connsiteX60" fmla="*/ 684071 w 699887"/>
                <a:gd name="connsiteY60" fmla="*/ 130268 h 315964"/>
                <a:gd name="connsiteX61" fmla="*/ 687585 w 699887"/>
                <a:gd name="connsiteY61" fmla="*/ 154871 h 315964"/>
                <a:gd name="connsiteX62" fmla="*/ 699887 w 699887"/>
                <a:gd name="connsiteY62" fmla="*/ 174203 h 315964"/>
                <a:gd name="connsiteX63" fmla="*/ 675284 w 699887"/>
                <a:gd name="connsiteY63" fmla="*/ 191777 h 315964"/>
                <a:gd name="connsiteX64" fmla="*/ 675284 w 699887"/>
                <a:gd name="connsiteY64" fmla="*/ 211108 h 315964"/>
                <a:gd name="connsiteX65" fmla="*/ 667457 w 699887"/>
                <a:gd name="connsiteY65" fmla="*/ 224524 h 315964"/>
                <a:gd name="connsiteX66" fmla="*/ 510931 w 699887"/>
                <a:gd name="connsiteY66" fmla="*/ 315964 h 315964"/>
                <a:gd name="connsiteX0" fmla="*/ 204383 w 699887"/>
                <a:gd name="connsiteY0" fmla="*/ 224524 h 224524"/>
                <a:gd name="connsiteX1" fmla="*/ 202102 w 699887"/>
                <a:gd name="connsiteY1" fmla="*/ 217845 h 224524"/>
                <a:gd name="connsiteX2" fmla="*/ 189653 w 699887"/>
                <a:gd name="connsiteY2" fmla="*/ 210522 h 224524"/>
                <a:gd name="connsiteX3" fmla="*/ 180134 w 699887"/>
                <a:gd name="connsiteY3" fmla="*/ 220042 h 224524"/>
                <a:gd name="connsiteX4" fmla="*/ 161828 w 699887"/>
                <a:gd name="connsiteY4" fmla="*/ 199539 h 224524"/>
                <a:gd name="connsiteX5" fmla="*/ 142789 w 699887"/>
                <a:gd name="connsiteY5" fmla="*/ 193681 h 224524"/>
                <a:gd name="connsiteX6" fmla="*/ 140630 w 699887"/>
                <a:gd name="connsiteY6" fmla="*/ 193824 h 224524"/>
                <a:gd name="connsiteX7" fmla="*/ 118625 w 699887"/>
                <a:gd name="connsiteY7" fmla="*/ 187823 h 224524"/>
                <a:gd name="connsiteX8" fmla="*/ 98854 w 699887"/>
                <a:gd name="connsiteY8" fmla="*/ 172445 h 224524"/>
                <a:gd name="connsiteX9" fmla="*/ 68100 w 699887"/>
                <a:gd name="connsiteY9" fmla="*/ 159265 h 224524"/>
                <a:gd name="connsiteX10" fmla="*/ 37345 w 699887"/>
                <a:gd name="connsiteY10" fmla="*/ 110936 h 224524"/>
                <a:gd name="connsiteX11" fmla="*/ 43935 w 699887"/>
                <a:gd name="connsiteY11" fmla="*/ 93362 h 224524"/>
                <a:gd name="connsiteX12" fmla="*/ 26361 w 699887"/>
                <a:gd name="connsiteY12" fmla="*/ 80182 h 224524"/>
                <a:gd name="connsiteX13" fmla="*/ 26361 w 699887"/>
                <a:gd name="connsiteY13" fmla="*/ 56017 h 224524"/>
                <a:gd name="connsiteX14" fmla="*/ 17574 w 699887"/>
                <a:gd name="connsiteY14" fmla="*/ 53821 h 224524"/>
                <a:gd name="connsiteX15" fmla="*/ 8428 w 699887"/>
                <a:gd name="connsiteY15" fmla="*/ 38578 h 224524"/>
                <a:gd name="connsiteX16" fmla="*/ 0 w 699887"/>
                <a:gd name="connsiteY16" fmla="*/ 41739 h 224524"/>
                <a:gd name="connsiteX17" fmla="*/ 8787 w 699887"/>
                <a:gd name="connsiteY17" fmla="*/ 38443 h 224524"/>
                <a:gd name="connsiteX18" fmla="*/ 8787 w 699887"/>
                <a:gd name="connsiteY18" fmla="*/ 29656 h 224524"/>
                <a:gd name="connsiteX19" fmla="*/ 29657 w 699887"/>
                <a:gd name="connsiteY19" fmla="*/ 9885 h 224524"/>
                <a:gd name="connsiteX20" fmla="*/ 54919 w 699887"/>
                <a:gd name="connsiteY20" fmla="*/ 9885 h 224524"/>
                <a:gd name="connsiteX21" fmla="*/ 58214 w 699887"/>
                <a:gd name="connsiteY21" fmla="*/ 2197 h 224524"/>
                <a:gd name="connsiteX22" fmla="*/ 71395 w 699887"/>
                <a:gd name="connsiteY22" fmla="*/ 0 h 224524"/>
                <a:gd name="connsiteX23" fmla="*/ 97755 w 699887"/>
                <a:gd name="connsiteY23" fmla="*/ 25262 h 224524"/>
                <a:gd name="connsiteX24" fmla="*/ 114232 w 699887"/>
                <a:gd name="connsiteY24" fmla="*/ 18672 h 224524"/>
                <a:gd name="connsiteX25" fmla="*/ 127412 w 699887"/>
                <a:gd name="connsiteY25" fmla="*/ 28558 h 224524"/>
                <a:gd name="connsiteX26" fmla="*/ 148281 w 699887"/>
                <a:gd name="connsiteY26" fmla="*/ 28558 h 224524"/>
                <a:gd name="connsiteX27" fmla="*/ 181233 w 699887"/>
                <a:gd name="connsiteY27" fmla="*/ 47230 h 224524"/>
                <a:gd name="connsiteX28" fmla="*/ 199905 w 699887"/>
                <a:gd name="connsiteY28" fmla="*/ 46132 h 224524"/>
                <a:gd name="connsiteX29" fmla="*/ 226267 w 699887"/>
                <a:gd name="connsiteY29" fmla="*/ 53821 h 224524"/>
                <a:gd name="connsiteX30" fmla="*/ 248234 w 699887"/>
                <a:gd name="connsiteY30" fmla="*/ 48329 h 224524"/>
                <a:gd name="connsiteX31" fmla="*/ 268004 w 699887"/>
                <a:gd name="connsiteY31" fmla="*/ 67001 h 224524"/>
                <a:gd name="connsiteX32" fmla="*/ 269103 w 699887"/>
                <a:gd name="connsiteY32" fmla="*/ 75788 h 224524"/>
                <a:gd name="connsiteX33" fmla="*/ 281185 w 699887"/>
                <a:gd name="connsiteY33" fmla="*/ 90067 h 224524"/>
                <a:gd name="connsiteX34" fmla="*/ 304251 w 699887"/>
                <a:gd name="connsiteY34" fmla="*/ 91166 h 224524"/>
                <a:gd name="connsiteX35" fmla="*/ 322923 w 699887"/>
                <a:gd name="connsiteY35" fmla="*/ 114231 h 224524"/>
                <a:gd name="connsiteX36" fmla="*/ 333908 w 699887"/>
                <a:gd name="connsiteY36" fmla="*/ 109838 h 224524"/>
                <a:gd name="connsiteX37" fmla="*/ 353678 w 699887"/>
                <a:gd name="connsiteY37" fmla="*/ 112035 h 224524"/>
                <a:gd name="connsiteX38" fmla="*/ 409696 w 699887"/>
                <a:gd name="connsiteY38" fmla="*/ 97756 h 224524"/>
                <a:gd name="connsiteX39" fmla="*/ 428367 w 699887"/>
                <a:gd name="connsiteY39" fmla="*/ 81280 h 224524"/>
                <a:gd name="connsiteX40" fmla="*/ 430565 w 699887"/>
                <a:gd name="connsiteY40" fmla="*/ 106543 h 224524"/>
                <a:gd name="connsiteX41" fmla="*/ 440451 w 699887"/>
                <a:gd name="connsiteY41" fmla="*/ 123018 h 224524"/>
                <a:gd name="connsiteX42" fmla="*/ 466811 w 699887"/>
                <a:gd name="connsiteY42" fmla="*/ 103248 h 224524"/>
                <a:gd name="connsiteX43" fmla="*/ 475599 w 699887"/>
                <a:gd name="connsiteY43" fmla="*/ 109838 h 224524"/>
                <a:gd name="connsiteX44" fmla="*/ 487680 w 699887"/>
                <a:gd name="connsiteY44" fmla="*/ 110936 h 224524"/>
                <a:gd name="connsiteX45" fmla="*/ 490975 w 699887"/>
                <a:gd name="connsiteY45" fmla="*/ 97756 h 224524"/>
                <a:gd name="connsiteX46" fmla="*/ 505254 w 699887"/>
                <a:gd name="connsiteY46" fmla="*/ 85674 h 224524"/>
                <a:gd name="connsiteX47" fmla="*/ 543698 w 699887"/>
                <a:gd name="connsiteY47" fmla="*/ 85674 h 224524"/>
                <a:gd name="connsiteX48" fmla="*/ 574453 w 699887"/>
                <a:gd name="connsiteY48" fmla="*/ 97756 h 224524"/>
                <a:gd name="connsiteX49" fmla="*/ 585436 w 699887"/>
                <a:gd name="connsiteY49" fmla="*/ 92264 h 224524"/>
                <a:gd name="connsiteX50" fmla="*/ 581043 w 699887"/>
                <a:gd name="connsiteY50" fmla="*/ 74690 h 224524"/>
                <a:gd name="connsiteX51" fmla="*/ 592027 w 699887"/>
                <a:gd name="connsiteY51" fmla="*/ 69198 h 224524"/>
                <a:gd name="connsiteX52" fmla="*/ 607403 w 699887"/>
                <a:gd name="connsiteY52" fmla="*/ 80182 h 224524"/>
                <a:gd name="connsiteX53" fmla="*/ 629371 w 699887"/>
                <a:gd name="connsiteY53" fmla="*/ 76887 h 224524"/>
                <a:gd name="connsiteX54" fmla="*/ 633765 w 699887"/>
                <a:gd name="connsiteY54" fmla="*/ 87870 h 224524"/>
                <a:gd name="connsiteX55" fmla="*/ 653536 w 699887"/>
                <a:gd name="connsiteY55" fmla="*/ 87870 h 224524"/>
                <a:gd name="connsiteX56" fmla="*/ 676602 w 699887"/>
                <a:gd name="connsiteY56" fmla="*/ 102149 h 224524"/>
                <a:gd name="connsiteX57" fmla="*/ 676781 w 699887"/>
                <a:gd name="connsiteY57" fmla="*/ 99765 h 224524"/>
                <a:gd name="connsiteX58" fmla="*/ 678798 w 699887"/>
                <a:gd name="connsiteY58" fmla="*/ 102149 h 224524"/>
                <a:gd name="connsiteX59" fmla="*/ 673526 w 699887"/>
                <a:gd name="connsiteY59" fmla="*/ 123238 h 224524"/>
                <a:gd name="connsiteX60" fmla="*/ 684071 w 699887"/>
                <a:gd name="connsiteY60" fmla="*/ 130268 h 224524"/>
                <a:gd name="connsiteX61" fmla="*/ 687585 w 699887"/>
                <a:gd name="connsiteY61" fmla="*/ 154871 h 224524"/>
                <a:gd name="connsiteX62" fmla="*/ 699887 w 699887"/>
                <a:gd name="connsiteY62" fmla="*/ 174203 h 224524"/>
                <a:gd name="connsiteX63" fmla="*/ 675284 w 699887"/>
                <a:gd name="connsiteY63" fmla="*/ 191777 h 224524"/>
                <a:gd name="connsiteX64" fmla="*/ 675284 w 699887"/>
                <a:gd name="connsiteY64" fmla="*/ 211108 h 224524"/>
                <a:gd name="connsiteX65" fmla="*/ 667457 w 699887"/>
                <a:gd name="connsiteY65" fmla="*/ 224524 h 224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99887" h="224524">
                  <a:moveTo>
                    <a:pt x="204383" y="224524"/>
                  </a:moveTo>
                  <a:lnTo>
                    <a:pt x="202102" y="217845"/>
                  </a:lnTo>
                  <a:lnTo>
                    <a:pt x="189653" y="210522"/>
                  </a:lnTo>
                  <a:lnTo>
                    <a:pt x="180134" y="220042"/>
                  </a:lnTo>
                  <a:lnTo>
                    <a:pt x="161828" y="199539"/>
                  </a:lnTo>
                  <a:lnTo>
                    <a:pt x="142789" y="193681"/>
                  </a:lnTo>
                  <a:lnTo>
                    <a:pt x="140630" y="193824"/>
                  </a:lnTo>
                  <a:lnTo>
                    <a:pt x="118625" y="187823"/>
                  </a:lnTo>
                  <a:lnTo>
                    <a:pt x="98854" y="172445"/>
                  </a:lnTo>
                  <a:lnTo>
                    <a:pt x="68100" y="159265"/>
                  </a:lnTo>
                  <a:lnTo>
                    <a:pt x="37345" y="110936"/>
                  </a:lnTo>
                  <a:lnTo>
                    <a:pt x="43935" y="93362"/>
                  </a:lnTo>
                  <a:lnTo>
                    <a:pt x="26361" y="80182"/>
                  </a:lnTo>
                  <a:lnTo>
                    <a:pt x="26361" y="56017"/>
                  </a:lnTo>
                  <a:lnTo>
                    <a:pt x="17574" y="53821"/>
                  </a:lnTo>
                  <a:lnTo>
                    <a:pt x="8428" y="38578"/>
                  </a:lnTo>
                  <a:lnTo>
                    <a:pt x="0" y="41739"/>
                  </a:lnTo>
                  <a:lnTo>
                    <a:pt x="8787" y="38443"/>
                  </a:lnTo>
                  <a:lnTo>
                    <a:pt x="8787" y="29656"/>
                  </a:lnTo>
                  <a:lnTo>
                    <a:pt x="29657" y="9885"/>
                  </a:lnTo>
                  <a:lnTo>
                    <a:pt x="54919" y="9885"/>
                  </a:lnTo>
                  <a:lnTo>
                    <a:pt x="58214" y="2197"/>
                  </a:lnTo>
                  <a:lnTo>
                    <a:pt x="71395" y="0"/>
                  </a:lnTo>
                  <a:lnTo>
                    <a:pt x="97755" y="25262"/>
                  </a:lnTo>
                  <a:lnTo>
                    <a:pt x="114232" y="18672"/>
                  </a:lnTo>
                  <a:lnTo>
                    <a:pt x="127412" y="28558"/>
                  </a:lnTo>
                  <a:lnTo>
                    <a:pt x="148281" y="28558"/>
                  </a:lnTo>
                  <a:lnTo>
                    <a:pt x="181233" y="47230"/>
                  </a:lnTo>
                  <a:lnTo>
                    <a:pt x="199905" y="46132"/>
                  </a:lnTo>
                  <a:lnTo>
                    <a:pt x="226267" y="53821"/>
                  </a:lnTo>
                  <a:lnTo>
                    <a:pt x="248234" y="48329"/>
                  </a:lnTo>
                  <a:lnTo>
                    <a:pt x="268004" y="67001"/>
                  </a:lnTo>
                  <a:lnTo>
                    <a:pt x="269103" y="75788"/>
                  </a:lnTo>
                  <a:lnTo>
                    <a:pt x="281185" y="90067"/>
                  </a:lnTo>
                  <a:lnTo>
                    <a:pt x="304251" y="91166"/>
                  </a:lnTo>
                  <a:lnTo>
                    <a:pt x="322923" y="114231"/>
                  </a:lnTo>
                  <a:lnTo>
                    <a:pt x="333908" y="109838"/>
                  </a:lnTo>
                  <a:lnTo>
                    <a:pt x="353678" y="112035"/>
                  </a:lnTo>
                  <a:lnTo>
                    <a:pt x="409696" y="97756"/>
                  </a:lnTo>
                  <a:lnTo>
                    <a:pt x="428367" y="81280"/>
                  </a:lnTo>
                  <a:lnTo>
                    <a:pt x="430565" y="106543"/>
                  </a:lnTo>
                  <a:lnTo>
                    <a:pt x="440451" y="123018"/>
                  </a:lnTo>
                  <a:lnTo>
                    <a:pt x="466811" y="103248"/>
                  </a:lnTo>
                  <a:lnTo>
                    <a:pt x="475599" y="109838"/>
                  </a:lnTo>
                  <a:lnTo>
                    <a:pt x="487680" y="110936"/>
                  </a:lnTo>
                  <a:lnTo>
                    <a:pt x="490975" y="97756"/>
                  </a:lnTo>
                  <a:lnTo>
                    <a:pt x="505254" y="85674"/>
                  </a:lnTo>
                  <a:lnTo>
                    <a:pt x="543698" y="85674"/>
                  </a:lnTo>
                  <a:lnTo>
                    <a:pt x="574453" y="97756"/>
                  </a:lnTo>
                  <a:lnTo>
                    <a:pt x="585436" y="92264"/>
                  </a:lnTo>
                  <a:lnTo>
                    <a:pt x="581043" y="74690"/>
                  </a:lnTo>
                  <a:lnTo>
                    <a:pt x="592027" y="69198"/>
                  </a:lnTo>
                  <a:lnTo>
                    <a:pt x="607403" y="80182"/>
                  </a:lnTo>
                  <a:lnTo>
                    <a:pt x="629371" y="76887"/>
                  </a:lnTo>
                  <a:lnTo>
                    <a:pt x="633765" y="87870"/>
                  </a:lnTo>
                  <a:lnTo>
                    <a:pt x="653536" y="87870"/>
                  </a:lnTo>
                  <a:lnTo>
                    <a:pt x="676602" y="102149"/>
                  </a:lnTo>
                  <a:cubicBezTo>
                    <a:pt x="676662" y="101354"/>
                    <a:pt x="676721" y="100560"/>
                    <a:pt x="676781" y="99765"/>
                  </a:cubicBezTo>
                  <a:lnTo>
                    <a:pt x="678798" y="102149"/>
                  </a:lnTo>
                  <a:lnTo>
                    <a:pt x="673526" y="123238"/>
                  </a:lnTo>
                  <a:lnTo>
                    <a:pt x="684071" y="130268"/>
                  </a:lnTo>
                  <a:lnTo>
                    <a:pt x="687585" y="154871"/>
                  </a:lnTo>
                  <a:lnTo>
                    <a:pt x="699887" y="174203"/>
                  </a:lnTo>
                  <a:lnTo>
                    <a:pt x="675284" y="191777"/>
                  </a:lnTo>
                  <a:lnTo>
                    <a:pt x="675284" y="211108"/>
                  </a:lnTo>
                  <a:lnTo>
                    <a:pt x="667457" y="224524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233A5AA3-8119-F78B-0D17-A96C9A89838B}"/>
                </a:ext>
              </a:extLst>
            </p:cNvPr>
            <p:cNvSpPr/>
            <p:nvPr/>
          </p:nvSpPr>
          <p:spPr>
            <a:xfrm rot="1958066">
              <a:off x="1791775" y="1758932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6695588-DD80-622E-FD81-1127C8732DAD}"/>
                </a:ext>
              </a:extLst>
            </p:cNvPr>
            <p:cNvSpPr/>
            <p:nvPr/>
          </p:nvSpPr>
          <p:spPr>
            <a:xfrm>
              <a:off x="1643019" y="2691950"/>
              <a:ext cx="423193" cy="2462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8FEEA8CE-0A6E-30F1-A3F3-DA961762CB86}"/>
                </a:ext>
              </a:extLst>
            </p:cNvPr>
            <p:cNvSpPr/>
            <p:nvPr/>
          </p:nvSpPr>
          <p:spPr>
            <a:xfrm>
              <a:off x="2316620" y="2592430"/>
              <a:ext cx="269304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6D01685B-944D-B925-0EC0-8DD20C673634}"/>
                </a:ext>
              </a:extLst>
            </p:cNvPr>
            <p:cNvSpPr/>
            <p:nvPr/>
          </p:nvSpPr>
          <p:spPr>
            <a:xfrm>
              <a:off x="2603840" y="1912819"/>
              <a:ext cx="269304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69922DD8-AF2E-FF8A-A5CD-E26F098E52F2}"/>
                </a:ext>
              </a:extLst>
            </p:cNvPr>
            <p:cNvSpPr/>
            <p:nvPr/>
          </p:nvSpPr>
          <p:spPr>
            <a:xfrm rot="374982">
              <a:off x="1103126" y="2993618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長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野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79D2C17D-4B09-7708-1227-BD70ACF30B63}"/>
                </a:ext>
              </a:extLst>
            </p:cNvPr>
            <p:cNvSpPr/>
            <p:nvPr/>
          </p:nvSpPr>
          <p:spPr>
            <a:xfrm>
              <a:off x="1978430" y="3155716"/>
              <a:ext cx="269304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E8C20E38-DDFC-A23B-5E18-3F568C5F7BFF}"/>
                </a:ext>
              </a:extLst>
            </p:cNvPr>
            <p:cNvSpPr/>
            <p:nvPr/>
          </p:nvSpPr>
          <p:spPr>
            <a:xfrm>
              <a:off x="2767605" y="838748"/>
              <a:ext cx="617560" cy="844637"/>
            </a:xfrm>
            <a:custGeom>
              <a:avLst/>
              <a:gdLst>
                <a:gd name="connsiteX0" fmla="*/ 233134 w 617560"/>
                <a:gd name="connsiteY0" fmla="*/ 0 h 844637"/>
                <a:gd name="connsiteX1" fmla="*/ 617560 w 617560"/>
                <a:gd name="connsiteY1" fmla="*/ 0 h 844637"/>
                <a:gd name="connsiteX2" fmla="*/ 617560 w 617560"/>
                <a:gd name="connsiteY2" fmla="*/ 339839 h 844637"/>
                <a:gd name="connsiteX3" fmla="*/ 613309 w 617560"/>
                <a:gd name="connsiteY3" fmla="*/ 343483 h 844637"/>
                <a:gd name="connsiteX4" fmla="*/ 610379 w 617560"/>
                <a:gd name="connsiteY4" fmla="*/ 328838 h 844637"/>
                <a:gd name="connsiteX5" fmla="*/ 604521 w 617560"/>
                <a:gd name="connsiteY5" fmla="*/ 322980 h 844637"/>
                <a:gd name="connsiteX6" fmla="*/ 604521 w 617560"/>
                <a:gd name="connsiteY6" fmla="*/ 302477 h 844637"/>
                <a:gd name="connsiteX7" fmla="*/ 585483 w 617560"/>
                <a:gd name="connsiteY7" fmla="*/ 301012 h 844637"/>
                <a:gd name="connsiteX8" fmla="*/ 560586 w 617560"/>
                <a:gd name="connsiteY8" fmla="*/ 301012 h 844637"/>
                <a:gd name="connsiteX9" fmla="*/ 554728 w 617560"/>
                <a:gd name="connsiteY9" fmla="*/ 327374 h 844637"/>
                <a:gd name="connsiteX10" fmla="*/ 543012 w 617560"/>
                <a:gd name="connsiteY10" fmla="*/ 339090 h 844637"/>
                <a:gd name="connsiteX11" fmla="*/ 547405 w 617560"/>
                <a:gd name="connsiteY11" fmla="*/ 349341 h 844637"/>
                <a:gd name="connsiteX12" fmla="*/ 540082 w 617560"/>
                <a:gd name="connsiteY12" fmla="*/ 356664 h 844637"/>
                <a:gd name="connsiteX13" fmla="*/ 553263 w 617560"/>
                <a:gd name="connsiteY13" fmla="*/ 363986 h 844637"/>
                <a:gd name="connsiteX14" fmla="*/ 563514 w 617560"/>
                <a:gd name="connsiteY14" fmla="*/ 355199 h 844637"/>
                <a:gd name="connsiteX15" fmla="*/ 573767 w 617560"/>
                <a:gd name="connsiteY15" fmla="*/ 374238 h 844637"/>
                <a:gd name="connsiteX16" fmla="*/ 564979 w 617560"/>
                <a:gd name="connsiteY16" fmla="*/ 385954 h 844637"/>
                <a:gd name="connsiteX17" fmla="*/ 525438 w 617560"/>
                <a:gd name="connsiteY17" fmla="*/ 400599 h 844637"/>
                <a:gd name="connsiteX18" fmla="*/ 527515 w 617560"/>
                <a:gd name="connsiteY18" fmla="*/ 405203 h 844637"/>
                <a:gd name="connsiteX19" fmla="*/ 522802 w 617560"/>
                <a:gd name="connsiteY19" fmla="*/ 403528 h 844637"/>
                <a:gd name="connsiteX20" fmla="*/ 508742 w 617560"/>
                <a:gd name="connsiteY20" fmla="*/ 431646 h 844637"/>
                <a:gd name="connsiteX21" fmla="*/ 492926 w 617560"/>
                <a:gd name="connsiteY21" fmla="*/ 468552 h 844637"/>
                <a:gd name="connsiteX22" fmla="*/ 463050 w 617560"/>
                <a:gd name="connsiteY22" fmla="*/ 559937 h 844637"/>
                <a:gd name="connsiteX23" fmla="*/ 452505 w 617560"/>
                <a:gd name="connsiteY23" fmla="*/ 628476 h 844637"/>
                <a:gd name="connsiteX24" fmla="*/ 452505 w 617560"/>
                <a:gd name="connsiteY24" fmla="*/ 684713 h 844637"/>
                <a:gd name="connsiteX25" fmla="*/ 463050 w 617560"/>
                <a:gd name="connsiteY25" fmla="*/ 735678 h 844637"/>
                <a:gd name="connsiteX26" fmla="*/ 426144 w 617560"/>
                <a:gd name="connsiteY26" fmla="*/ 733920 h 844637"/>
                <a:gd name="connsiteX27" fmla="*/ 412085 w 617560"/>
                <a:gd name="connsiteY27" fmla="*/ 746222 h 844637"/>
                <a:gd name="connsiteX28" fmla="*/ 412085 w 617560"/>
                <a:gd name="connsiteY28" fmla="*/ 777856 h 844637"/>
                <a:gd name="connsiteX29" fmla="*/ 408570 w 617560"/>
                <a:gd name="connsiteY29" fmla="*/ 823548 h 844637"/>
                <a:gd name="connsiteX30" fmla="*/ 359363 w 617560"/>
                <a:gd name="connsiteY30" fmla="*/ 823548 h 844637"/>
                <a:gd name="connsiteX31" fmla="*/ 366392 w 617560"/>
                <a:gd name="connsiteY31" fmla="*/ 844637 h 844637"/>
                <a:gd name="connsiteX32" fmla="*/ 329487 w 617560"/>
                <a:gd name="connsiteY32" fmla="*/ 839365 h 844637"/>
                <a:gd name="connsiteX33" fmla="*/ 311913 w 617560"/>
                <a:gd name="connsiteY33" fmla="*/ 839365 h 844637"/>
                <a:gd name="connsiteX34" fmla="*/ 310155 w 617560"/>
                <a:gd name="connsiteY34" fmla="*/ 823548 h 844637"/>
                <a:gd name="connsiteX35" fmla="*/ 287309 w 617560"/>
                <a:gd name="connsiteY35" fmla="*/ 813004 h 844637"/>
                <a:gd name="connsiteX36" fmla="*/ 292581 w 617560"/>
                <a:gd name="connsiteY36" fmla="*/ 774341 h 844637"/>
                <a:gd name="connsiteX37" fmla="*/ 292581 w 617560"/>
                <a:gd name="connsiteY37" fmla="*/ 760282 h 844637"/>
                <a:gd name="connsiteX38" fmla="*/ 292581 w 617560"/>
                <a:gd name="connsiteY38" fmla="*/ 740950 h 844637"/>
                <a:gd name="connsiteX39" fmla="*/ 211741 w 617560"/>
                <a:gd name="connsiteY39" fmla="*/ 721619 h 844637"/>
                <a:gd name="connsiteX40" fmla="*/ 164291 w 617560"/>
                <a:gd name="connsiteY40" fmla="*/ 730406 h 844637"/>
                <a:gd name="connsiteX41" fmla="*/ 141444 w 617560"/>
                <a:gd name="connsiteY41" fmla="*/ 721619 h 844637"/>
                <a:gd name="connsiteX42" fmla="*/ 137930 w 617560"/>
                <a:gd name="connsiteY42" fmla="*/ 705802 h 844637"/>
                <a:gd name="connsiteX43" fmla="*/ 144959 w 617560"/>
                <a:gd name="connsiteY43" fmla="*/ 688228 h 844637"/>
                <a:gd name="connsiteX44" fmla="*/ 104539 w 617560"/>
                <a:gd name="connsiteY44" fmla="*/ 684713 h 844637"/>
                <a:gd name="connsiteX45" fmla="*/ 93994 w 617560"/>
                <a:gd name="connsiteY45" fmla="*/ 663624 h 844637"/>
                <a:gd name="connsiteX46" fmla="*/ 72905 w 617560"/>
                <a:gd name="connsiteY46" fmla="*/ 684713 h 844637"/>
                <a:gd name="connsiteX47" fmla="*/ 43030 w 617560"/>
                <a:gd name="connsiteY47" fmla="*/ 686470 h 844637"/>
                <a:gd name="connsiteX48" fmla="*/ 0 w 617560"/>
                <a:gd name="connsiteY48" fmla="*/ 663419 h 844637"/>
                <a:gd name="connsiteX49" fmla="*/ 9639 w 617560"/>
                <a:gd name="connsiteY49" fmla="*/ 642535 h 844637"/>
                <a:gd name="connsiteX50" fmla="*/ 2609 w 617560"/>
                <a:gd name="connsiteY50" fmla="*/ 616174 h 844637"/>
                <a:gd name="connsiteX51" fmla="*/ 7881 w 617560"/>
                <a:gd name="connsiteY51" fmla="*/ 589813 h 844637"/>
                <a:gd name="connsiteX52" fmla="*/ 71148 w 617560"/>
                <a:gd name="connsiteY52" fmla="*/ 589813 h 844637"/>
                <a:gd name="connsiteX53" fmla="*/ 79935 w 617560"/>
                <a:gd name="connsiteY53" fmla="*/ 584541 h 844637"/>
                <a:gd name="connsiteX54" fmla="*/ 97509 w 617560"/>
                <a:gd name="connsiteY54" fmla="*/ 579269 h 844637"/>
                <a:gd name="connsiteX55" fmla="*/ 101024 w 617560"/>
                <a:gd name="connsiteY55" fmla="*/ 573996 h 844637"/>
                <a:gd name="connsiteX56" fmla="*/ 101024 w 617560"/>
                <a:gd name="connsiteY56" fmla="*/ 556422 h 844637"/>
                <a:gd name="connsiteX57" fmla="*/ 109811 w 617560"/>
                <a:gd name="connsiteY57" fmla="*/ 530061 h 844637"/>
                <a:gd name="connsiteX58" fmla="*/ 122113 w 617560"/>
                <a:gd name="connsiteY58" fmla="*/ 521274 h 844637"/>
                <a:gd name="connsiteX59" fmla="*/ 123870 w 617560"/>
                <a:gd name="connsiteY59" fmla="*/ 505457 h 844637"/>
                <a:gd name="connsiteX60" fmla="*/ 139687 w 617560"/>
                <a:gd name="connsiteY60" fmla="*/ 489641 h 844637"/>
                <a:gd name="connsiteX61" fmla="*/ 139687 w 617560"/>
                <a:gd name="connsiteY61" fmla="*/ 405285 h 844637"/>
                <a:gd name="connsiteX62" fmla="*/ 153746 w 617560"/>
                <a:gd name="connsiteY62" fmla="*/ 401770 h 844637"/>
                <a:gd name="connsiteX63" fmla="*/ 153746 w 617560"/>
                <a:gd name="connsiteY63" fmla="*/ 378924 h 844637"/>
                <a:gd name="connsiteX64" fmla="*/ 176592 w 617560"/>
                <a:gd name="connsiteY64" fmla="*/ 361350 h 844637"/>
                <a:gd name="connsiteX65" fmla="*/ 176592 w 617560"/>
                <a:gd name="connsiteY65" fmla="*/ 331474 h 844637"/>
                <a:gd name="connsiteX66" fmla="*/ 204711 w 617560"/>
                <a:gd name="connsiteY66" fmla="*/ 299841 h 844637"/>
                <a:gd name="connsiteX67" fmla="*/ 215255 w 617560"/>
                <a:gd name="connsiteY67" fmla="*/ 250633 h 844637"/>
                <a:gd name="connsiteX68" fmla="*/ 234587 w 617560"/>
                <a:gd name="connsiteY68" fmla="*/ 247119 h 844637"/>
                <a:gd name="connsiteX69" fmla="*/ 238102 w 617560"/>
                <a:gd name="connsiteY69" fmla="*/ 231302 h 844637"/>
                <a:gd name="connsiteX70" fmla="*/ 234587 w 617560"/>
                <a:gd name="connsiteY70" fmla="*/ 213728 h 844637"/>
                <a:gd name="connsiteX71" fmla="*/ 204711 w 617560"/>
                <a:gd name="connsiteY71" fmla="*/ 192639 h 844637"/>
                <a:gd name="connsiteX72" fmla="*/ 208226 w 617560"/>
                <a:gd name="connsiteY72" fmla="*/ 176822 h 844637"/>
                <a:gd name="connsiteX73" fmla="*/ 199439 w 617560"/>
                <a:gd name="connsiteY73" fmla="*/ 162763 h 844637"/>
                <a:gd name="connsiteX74" fmla="*/ 211741 w 617560"/>
                <a:gd name="connsiteY74" fmla="*/ 136402 h 844637"/>
                <a:gd name="connsiteX75" fmla="*/ 201196 w 617560"/>
                <a:gd name="connsiteY75" fmla="*/ 99496 h 844637"/>
                <a:gd name="connsiteX76" fmla="*/ 185380 w 617560"/>
                <a:gd name="connsiteY76" fmla="*/ 81922 h 844637"/>
                <a:gd name="connsiteX77" fmla="*/ 192409 w 617560"/>
                <a:gd name="connsiteY77" fmla="*/ 59076 h 844637"/>
                <a:gd name="connsiteX78" fmla="*/ 218770 w 617560"/>
                <a:gd name="connsiteY78" fmla="*/ 76650 h 844637"/>
                <a:gd name="connsiteX79" fmla="*/ 236344 w 617560"/>
                <a:gd name="connsiteY79" fmla="*/ 53804 h 844637"/>
                <a:gd name="connsiteX80" fmla="*/ 250404 w 617560"/>
                <a:gd name="connsiteY80" fmla="*/ 16898 h 844637"/>
                <a:gd name="connsiteX81" fmla="*/ 234587 w 617560"/>
                <a:gd name="connsiteY81" fmla="*/ 11626 h 844637"/>
                <a:gd name="connsiteX0" fmla="*/ 617560 w 709000"/>
                <a:gd name="connsiteY0" fmla="*/ 0 h 844637"/>
                <a:gd name="connsiteX1" fmla="*/ 617560 w 709000"/>
                <a:gd name="connsiteY1" fmla="*/ 339839 h 844637"/>
                <a:gd name="connsiteX2" fmla="*/ 613309 w 709000"/>
                <a:gd name="connsiteY2" fmla="*/ 343483 h 844637"/>
                <a:gd name="connsiteX3" fmla="*/ 610379 w 709000"/>
                <a:gd name="connsiteY3" fmla="*/ 328838 h 844637"/>
                <a:gd name="connsiteX4" fmla="*/ 604521 w 709000"/>
                <a:gd name="connsiteY4" fmla="*/ 322980 h 844637"/>
                <a:gd name="connsiteX5" fmla="*/ 604521 w 709000"/>
                <a:gd name="connsiteY5" fmla="*/ 302477 h 844637"/>
                <a:gd name="connsiteX6" fmla="*/ 585483 w 709000"/>
                <a:gd name="connsiteY6" fmla="*/ 301012 h 844637"/>
                <a:gd name="connsiteX7" fmla="*/ 560586 w 709000"/>
                <a:gd name="connsiteY7" fmla="*/ 301012 h 844637"/>
                <a:gd name="connsiteX8" fmla="*/ 554728 w 709000"/>
                <a:gd name="connsiteY8" fmla="*/ 327374 h 844637"/>
                <a:gd name="connsiteX9" fmla="*/ 543012 w 709000"/>
                <a:gd name="connsiteY9" fmla="*/ 339090 h 844637"/>
                <a:gd name="connsiteX10" fmla="*/ 547405 w 709000"/>
                <a:gd name="connsiteY10" fmla="*/ 349341 h 844637"/>
                <a:gd name="connsiteX11" fmla="*/ 540082 w 709000"/>
                <a:gd name="connsiteY11" fmla="*/ 356664 h 844637"/>
                <a:gd name="connsiteX12" fmla="*/ 553263 w 709000"/>
                <a:gd name="connsiteY12" fmla="*/ 363986 h 844637"/>
                <a:gd name="connsiteX13" fmla="*/ 563514 w 709000"/>
                <a:gd name="connsiteY13" fmla="*/ 355199 h 844637"/>
                <a:gd name="connsiteX14" fmla="*/ 573767 w 709000"/>
                <a:gd name="connsiteY14" fmla="*/ 374238 h 844637"/>
                <a:gd name="connsiteX15" fmla="*/ 564979 w 709000"/>
                <a:gd name="connsiteY15" fmla="*/ 385954 h 844637"/>
                <a:gd name="connsiteX16" fmla="*/ 525438 w 709000"/>
                <a:gd name="connsiteY16" fmla="*/ 400599 h 844637"/>
                <a:gd name="connsiteX17" fmla="*/ 527515 w 709000"/>
                <a:gd name="connsiteY17" fmla="*/ 405203 h 844637"/>
                <a:gd name="connsiteX18" fmla="*/ 522802 w 709000"/>
                <a:gd name="connsiteY18" fmla="*/ 403528 h 844637"/>
                <a:gd name="connsiteX19" fmla="*/ 508742 w 709000"/>
                <a:gd name="connsiteY19" fmla="*/ 431646 h 844637"/>
                <a:gd name="connsiteX20" fmla="*/ 492926 w 709000"/>
                <a:gd name="connsiteY20" fmla="*/ 468552 h 844637"/>
                <a:gd name="connsiteX21" fmla="*/ 463050 w 709000"/>
                <a:gd name="connsiteY21" fmla="*/ 559937 h 844637"/>
                <a:gd name="connsiteX22" fmla="*/ 452505 w 709000"/>
                <a:gd name="connsiteY22" fmla="*/ 628476 h 844637"/>
                <a:gd name="connsiteX23" fmla="*/ 452505 w 709000"/>
                <a:gd name="connsiteY23" fmla="*/ 684713 h 844637"/>
                <a:gd name="connsiteX24" fmla="*/ 463050 w 709000"/>
                <a:gd name="connsiteY24" fmla="*/ 735678 h 844637"/>
                <a:gd name="connsiteX25" fmla="*/ 426144 w 709000"/>
                <a:gd name="connsiteY25" fmla="*/ 733920 h 844637"/>
                <a:gd name="connsiteX26" fmla="*/ 412085 w 709000"/>
                <a:gd name="connsiteY26" fmla="*/ 746222 h 844637"/>
                <a:gd name="connsiteX27" fmla="*/ 412085 w 709000"/>
                <a:gd name="connsiteY27" fmla="*/ 777856 h 844637"/>
                <a:gd name="connsiteX28" fmla="*/ 408570 w 709000"/>
                <a:gd name="connsiteY28" fmla="*/ 823548 h 844637"/>
                <a:gd name="connsiteX29" fmla="*/ 359363 w 709000"/>
                <a:gd name="connsiteY29" fmla="*/ 823548 h 844637"/>
                <a:gd name="connsiteX30" fmla="*/ 366392 w 709000"/>
                <a:gd name="connsiteY30" fmla="*/ 844637 h 844637"/>
                <a:gd name="connsiteX31" fmla="*/ 329487 w 709000"/>
                <a:gd name="connsiteY31" fmla="*/ 839365 h 844637"/>
                <a:gd name="connsiteX32" fmla="*/ 311913 w 709000"/>
                <a:gd name="connsiteY32" fmla="*/ 839365 h 844637"/>
                <a:gd name="connsiteX33" fmla="*/ 310155 w 709000"/>
                <a:gd name="connsiteY33" fmla="*/ 823548 h 844637"/>
                <a:gd name="connsiteX34" fmla="*/ 287309 w 709000"/>
                <a:gd name="connsiteY34" fmla="*/ 813004 h 844637"/>
                <a:gd name="connsiteX35" fmla="*/ 292581 w 709000"/>
                <a:gd name="connsiteY35" fmla="*/ 774341 h 844637"/>
                <a:gd name="connsiteX36" fmla="*/ 292581 w 709000"/>
                <a:gd name="connsiteY36" fmla="*/ 760282 h 844637"/>
                <a:gd name="connsiteX37" fmla="*/ 292581 w 709000"/>
                <a:gd name="connsiteY37" fmla="*/ 740950 h 844637"/>
                <a:gd name="connsiteX38" fmla="*/ 211741 w 709000"/>
                <a:gd name="connsiteY38" fmla="*/ 721619 h 844637"/>
                <a:gd name="connsiteX39" fmla="*/ 164291 w 709000"/>
                <a:gd name="connsiteY39" fmla="*/ 730406 h 844637"/>
                <a:gd name="connsiteX40" fmla="*/ 141444 w 709000"/>
                <a:gd name="connsiteY40" fmla="*/ 721619 h 844637"/>
                <a:gd name="connsiteX41" fmla="*/ 137930 w 709000"/>
                <a:gd name="connsiteY41" fmla="*/ 705802 h 844637"/>
                <a:gd name="connsiteX42" fmla="*/ 144959 w 709000"/>
                <a:gd name="connsiteY42" fmla="*/ 688228 h 844637"/>
                <a:gd name="connsiteX43" fmla="*/ 104539 w 709000"/>
                <a:gd name="connsiteY43" fmla="*/ 684713 h 844637"/>
                <a:gd name="connsiteX44" fmla="*/ 93994 w 709000"/>
                <a:gd name="connsiteY44" fmla="*/ 663624 h 844637"/>
                <a:gd name="connsiteX45" fmla="*/ 72905 w 709000"/>
                <a:gd name="connsiteY45" fmla="*/ 684713 h 844637"/>
                <a:gd name="connsiteX46" fmla="*/ 43030 w 709000"/>
                <a:gd name="connsiteY46" fmla="*/ 686470 h 844637"/>
                <a:gd name="connsiteX47" fmla="*/ 0 w 709000"/>
                <a:gd name="connsiteY47" fmla="*/ 663419 h 844637"/>
                <a:gd name="connsiteX48" fmla="*/ 9639 w 709000"/>
                <a:gd name="connsiteY48" fmla="*/ 642535 h 844637"/>
                <a:gd name="connsiteX49" fmla="*/ 2609 w 709000"/>
                <a:gd name="connsiteY49" fmla="*/ 616174 h 844637"/>
                <a:gd name="connsiteX50" fmla="*/ 7881 w 709000"/>
                <a:gd name="connsiteY50" fmla="*/ 589813 h 844637"/>
                <a:gd name="connsiteX51" fmla="*/ 71148 w 709000"/>
                <a:gd name="connsiteY51" fmla="*/ 589813 h 844637"/>
                <a:gd name="connsiteX52" fmla="*/ 79935 w 709000"/>
                <a:gd name="connsiteY52" fmla="*/ 584541 h 844637"/>
                <a:gd name="connsiteX53" fmla="*/ 97509 w 709000"/>
                <a:gd name="connsiteY53" fmla="*/ 579269 h 844637"/>
                <a:gd name="connsiteX54" fmla="*/ 101024 w 709000"/>
                <a:gd name="connsiteY54" fmla="*/ 573996 h 844637"/>
                <a:gd name="connsiteX55" fmla="*/ 101024 w 709000"/>
                <a:gd name="connsiteY55" fmla="*/ 556422 h 844637"/>
                <a:gd name="connsiteX56" fmla="*/ 109811 w 709000"/>
                <a:gd name="connsiteY56" fmla="*/ 530061 h 844637"/>
                <a:gd name="connsiteX57" fmla="*/ 122113 w 709000"/>
                <a:gd name="connsiteY57" fmla="*/ 521274 h 844637"/>
                <a:gd name="connsiteX58" fmla="*/ 123870 w 709000"/>
                <a:gd name="connsiteY58" fmla="*/ 505457 h 844637"/>
                <a:gd name="connsiteX59" fmla="*/ 139687 w 709000"/>
                <a:gd name="connsiteY59" fmla="*/ 489641 h 844637"/>
                <a:gd name="connsiteX60" fmla="*/ 139687 w 709000"/>
                <a:gd name="connsiteY60" fmla="*/ 405285 h 844637"/>
                <a:gd name="connsiteX61" fmla="*/ 153746 w 709000"/>
                <a:gd name="connsiteY61" fmla="*/ 401770 h 844637"/>
                <a:gd name="connsiteX62" fmla="*/ 153746 w 709000"/>
                <a:gd name="connsiteY62" fmla="*/ 378924 h 844637"/>
                <a:gd name="connsiteX63" fmla="*/ 176592 w 709000"/>
                <a:gd name="connsiteY63" fmla="*/ 361350 h 844637"/>
                <a:gd name="connsiteX64" fmla="*/ 176592 w 709000"/>
                <a:gd name="connsiteY64" fmla="*/ 331474 h 844637"/>
                <a:gd name="connsiteX65" fmla="*/ 204711 w 709000"/>
                <a:gd name="connsiteY65" fmla="*/ 299841 h 844637"/>
                <a:gd name="connsiteX66" fmla="*/ 215255 w 709000"/>
                <a:gd name="connsiteY66" fmla="*/ 250633 h 844637"/>
                <a:gd name="connsiteX67" fmla="*/ 234587 w 709000"/>
                <a:gd name="connsiteY67" fmla="*/ 247119 h 844637"/>
                <a:gd name="connsiteX68" fmla="*/ 238102 w 709000"/>
                <a:gd name="connsiteY68" fmla="*/ 231302 h 844637"/>
                <a:gd name="connsiteX69" fmla="*/ 234587 w 709000"/>
                <a:gd name="connsiteY69" fmla="*/ 213728 h 844637"/>
                <a:gd name="connsiteX70" fmla="*/ 204711 w 709000"/>
                <a:gd name="connsiteY70" fmla="*/ 192639 h 844637"/>
                <a:gd name="connsiteX71" fmla="*/ 208226 w 709000"/>
                <a:gd name="connsiteY71" fmla="*/ 176822 h 844637"/>
                <a:gd name="connsiteX72" fmla="*/ 199439 w 709000"/>
                <a:gd name="connsiteY72" fmla="*/ 162763 h 844637"/>
                <a:gd name="connsiteX73" fmla="*/ 211741 w 709000"/>
                <a:gd name="connsiteY73" fmla="*/ 136402 h 844637"/>
                <a:gd name="connsiteX74" fmla="*/ 201196 w 709000"/>
                <a:gd name="connsiteY74" fmla="*/ 99496 h 844637"/>
                <a:gd name="connsiteX75" fmla="*/ 185380 w 709000"/>
                <a:gd name="connsiteY75" fmla="*/ 81922 h 844637"/>
                <a:gd name="connsiteX76" fmla="*/ 192409 w 709000"/>
                <a:gd name="connsiteY76" fmla="*/ 59076 h 844637"/>
                <a:gd name="connsiteX77" fmla="*/ 218770 w 709000"/>
                <a:gd name="connsiteY77" fmla="*/ 76650 h 844637"/>
                <a:gd name="connsiteX78" fmla="*/ 236344 w 709000"/>
                <a:gd name="connsiteY78" fmla="*/ 53804 h 844637"/>
                <a:gd name="connsiteX79" fmla="*/ 250404 w 709000"/>
                <a:gd name="connsiteY79" fmla="*/ 16898 h 844637"/>
                <a:gd name="connsiteX80" fmla="*/ 234587 w 709000"/>
                <a:gd name="connsiteY80" fmla="*/ 11626 h 844637"/>
                <a:gd name="connsiteX81" fmla="*/ 233134 w 709000"/>
                <a:gd name="connsiteY81" fmla="*/ 0 h 844637"/>
                <a:gd name="connsiteX82" fmla="*/ 709000 w 709000"/>
                <a:gd name="connsiteY82" fmla="*/ 91440 h 844637"/>
                <a:gd name="connsiteX0" fmla="*/ 617560 w 617560"/>
                <a:gd name="connsiteY0" fmla="*/ 0 h 844637"/>
                <a:gd name="connsiteX1" fmla="*/ 617560 w 617560"/>
                <a:gd name="connsiteY1" fmla="*/ 339839 h 844637"/>
                <a:gd name="connsiteX2" fmla="*/ 613309 w 617560"/>
                <a:gd name="connsiteY2" fmla="*/ 343483 h 844637"/>
                <a:gd name="connsiteX3" fmla="*/ 610379 w 617560"/>
                <a:gd name="connsiteY3" fmla="*/ 328838 h 844637"/>
                <a:gd name="connsiteX4" fmla="*/ 604521 w 617560"/>
                <a:gd name="connsiteY4" fmla="*/ 322980 h 844637"/>
                <a:gd name="connsiteX5" fmla="*/ 604521 w 617560"/>
                <a:gd name="connsiteY5" fmla="*/ 302477 h 844637"/>
                <a:gd name="connsiteX6" fmla="*/ 585483 w 617560"/>
                <a:gd name="connsiteY6" fmla="*/ 301012 h 844637"/>
                <a:gd name="connsiteX7" fmla="*/ 560586 w 617560"/>
                <a:gd name="connsiteY7" fmla="*/ 301012 h 844637"/>
                <a:gd name="connsiteX8" fmla="*/ 554728 w 617560"/>
                <a:gd name="connsiteY8" fmla="*/ 327374 h 844637"/>
                <a:gd name="connsiteX9" fmla="*/ 543012 w 617560"/>
                <a:gd name="connsiteY9" fmla="*/ 339090 h 844637"/>
                <a:gd name="connsiteX10" fmla="*/ 547405 w 617560"/>
                <a:gd name="connsiteY10" fmla="*/ 349341 h 844637"/>
                <a:gd name="connsiteX11" fmla="*/ 540082 w 617560"/>
                <a:gd name="connsiteY11" fmla="*/ 356664 h 844637"/>
                <a:gd name="connsiteX12" fmla="*/ 553263 w 617560"/>
                <a:gd name="connsiteY12" fmla="*/ 363986 h 844637"/>
                <a:gd name="connsiteX13" fmla="*/ 563514 w 617560"/>
                <a:gd name="connsiteY13" fmla="*/ 355199 h 844637"/>
                <a:gd name="connsiteX14" fmla="*/ 573767 w 617560"/>
                <a:gd name="connsiteY14" fmla="*/ 374238 h 844637"/>
                <a:gd name="connsiteX15" fmla="*/ 564979 w 617560"/>
                <a:gd name="connsiteY15" fmla="*/ 385954 h 844637"/>
                <a:gd name="connsiteX16" fmla="*/ 525438 w 617560"/>
                <a:gd name="connsiteY16" fmla="*/ 400599 h 844637"/>
                <a:gd name="connsiteX17" fmla="*/ 527515 w 617560"/>
                <a:gd name="connsiteY17" fmla="*/ 405203 h 844637"/>
                <a:gd name="connsiteX18" fmla="*/ 522802 w 617560"/>
                <a:gd name="connsiteY18" fmla="*/ 403528 h 844637"/>
                <a:gd name="connsiteX19" fmla="*/ 508742 w 617560"/>
                <a:gd name="connsiteY19" fmla="*/ 431646 h 844637"/>
                <a:gd name="connsiteX20" fmla="*/ 492926 w 617560"/>
                <a:gd name="connsiteY20" fmla="*/ 468552 h 844637"/>
                <a:gd name="connsiteX21" fmla="*/ 463050 w 617560"/>
                <a:gd name="connsiteY21" fmla="*/ 559937 h 844637"/>
                <a:gd name="connsiteX22" fmla="*/ 452505 w 617560"/>
                <a:gd name="connsiteY22" fmla="*/ 628476 h 844637"/>
                <a:gd name="connsiteX23" fmla="*/ 452505 w 617560"/>
                <a:gd name="connsiteY23" fmla="*/ 684713 h 844637"/>
                <a:gd name="connsiteX24" fmla="*/ 463050 w 617560"/>
                <a:gd name="connsiteY24" fmla="*/ 735678 h 844637"/>
                <a:gd name="connsiteX25" fmla="*/ 426144 w 617560"/>
                <a:gd name="connsiteY25" fmla="*/ 733920 h 844637"/>
                <a:gd name="connsiteX26" fmla="*/ 412085 w 617560"/>
                <a:gd name="connsiteY26" fmla="*/ 746222 h 844637"/>
                <a:gd name="connsiteX27" fmla="*/ 412085 w 617560"/>
                <a:gd name="connsiteY27" fmla="*/ 777856 h 844637"/>
                <a:gd name="connsiteX28" fmla="*/ 408570 w 617560"/>
                <a:gd name="connsiteY28" fmla="*/ 823548 h 844637"/>
                <a:gd name="connsiteX29" fmla="*/ 359363 w 617560"/>
                <a:gd name="connsiteY29" fmla="*/ 823548 h 844637"/>
                <a:gd name="connsiteX30" fmla="*/ 366392 w 617560"/>
                <a:gd name="connsiteY30" fmla="*/ 844637 h 844637"/>
                <a:gd name="connsiteX31" fmla="*/ 329487 w 617560"/>
                <a:gd name="connsiteY31" fmla="*/ 839365 h 844637"/>
                <a:gd name="connsiteX32" fmla="*/ 311913 w 617560"/>
                <a:gd name="connsiteY32" fmla="*/ 839365 h 844637"/>
                <a:gd name="connsiteX33" fmla="*/ 310155 w 617560"/>
                <a:gd name="connsiteY33" fmla="*/ 823548 h 844637"/>
                <a:gd name="connsiteX34" fmla="*/ 287309 w 617560"/>
                <a:gd name="connsiteY34" fmla="*/ 813004 h 844637"/>
                <a:gd name="connsiteX35" fmla="*/ 292581 w 617560"/>
                <a:gd name="connsiteY35" fmla="*/ 774341 h 844637"/>
                <a:gd name="connsiteX36" fmla="*/ 292581 w 617560"/>
                <a:gd name="connsiteY36" fmla="*/ 760282 h 844637"/>
                <a:gd name="connsiteX37" fmla="*/ 292581 w 617560"/>
                <a:gd name="connsiteY37" fmla="*/ 740950 h 844637"/>
                <a:gd name="connsiteX38" fmla="*/ 211741 w 617560"/>
                <a:gd name="connsiteY38" fmla="*/ 721619 h 844637"/>
                <a:gd name="connsiteX39" fmla="*/ 164291 w 617560"/>
                <a:gd name="connsiteY39" fmla="*/ 730406 h 844637"/>
                <a:gd name="connsiteX40" fmla="*/ 141444 w 617560"/>
                <a:gd name="connsiteY40" fmla="*/ 721619 h 844637"/>
                <a:gd name="connsiteX41" fmla="*/ 137930 w 617560"/>
                <a:gd name="connsiteY41" fmla="*/ 705802 h 844637"/>
                <a:gd name="connsiteX42" fmla="*/ 144959 w 617560"/>
                <a:gd name="connsiteY42" fmla="*/ 688228 h 844637"/>
                <a:gd name="connsiteX43" fmla="*/ 104539 w 617560"/>
                <a:gd name="connsiteY43" fmla="*/ 684713 h 844637"/>
                <a:gd name="connsiteX44" fmla="*/ 93994 w 617560"/>
                <a:gd name="connsiteY44" fmla="*/ 663624 h 844637"/>
                <a:gd name="connsiteX45" fmla="*/ 72905 w 617560"/>
                <a:gd name="connsiteY45" fmla="*/ 684713 h 844637"/>
                <a:gd name="connsiteX46" fmla="*/ 43030 w 617560"/>
                <a:gd name="connsiteY46" fmla="*/ 686470 h 844637"/>
                <a:gd name="connsiteX47" fmla="*/ 0 w 617560"/>
                <a:gd name="connsiteY47" fmla="*/ 663419 h 844637"/>
                <a:gd name="connsiteX48" fmla="*/ 9639 w 617560"/>
                <a:gd name="connsiteY48" fmla="*/ 642535 h 844637"/>
                <a:gd name="connsiteX49" fmla="*/ 2609 w 617560"/>
                <a:gd name="connsiteY49" fmla="*/ 616174 h 844637"/>
                <a:gd name="connsiteX50" fmla="*/ 7881 w 617560"/>
                <a:gd name="connsiteY50" fmla="*/ 589813 h 844637"/>
                <a:gd name="connsiteX51" fmla="*/ 71148 w 617560"/>
                <a:gd name="connsiteY51" fmla="*/ 589813 h 844637"/>
                <a:gd name="connsiteX52" fmla="*/ 79935 w 617560"/>
                <a:gd name="connsiteY52" fmla="*/ 584541 h 844637"/>
                <a:gd name="connsiteX53" fmla="*/ 97509 w 617560"/>
                <a:gd name="connsiteY53" fmla="*/ 579269 h 844637"/>
                <a:gd name="connsiteX54" fmla="*/ 101024 w 617560"/>
                <a:gd name="connsiteY54" fmla="*/ 573996 h 844637"/>
                <a:gd name="connsiteX55" fmla="*/ 101024 w 617560"/>
                <a:gd name="connsiteY55" fmla="*/ 556422 h 844637"/>
                <a:gd name="connsiteX56" fmla="*/ 109811 w 617560"/>
                <a:gd name="connsiteY56" fmla="*/ 530061 h 844637"/>
                <a:gd name="connsiteX57" fmla="*/ 122113 w 617560"/>
                <a:gd name="connsiteY57" fmla="*/ 521274 h 844637"/>
                <a:gd name="connsiteX58" fmla="*/ 123870 w 617560"/>
                <a:gd name="connsiteY58" fmla="*/ 505457 h 844637"/>
                <a:gd name="connsiteX59" fmla="*/ 139687 w 617560"/>
                <a:gd name="connsiteY59" fmla="*/ 489641 h 844637"/>
                <a:gd name="connsiteX60" fmla="*/ 139687 w 617560"/>
                <a:gd name="connsiteY60" fmla="*/ 405285 h 844637"/>
                <a:gd name="connsiteX61" fmla="*/ 153746 w 617560"/>
                <a:gd name="connsiteY61" fmla="*/ 401770 h 844637"/>
                <a:gd name="connsiteX62" fmla="*/ 153746 w 617560"/>
                <a:gd name="connsiteY62" fmla="*/ 378924 h 844637"/>
                <a:gd name="connsiteX63" fmla="*/ 176592 w 617560"/>
                <a:gd name="connsiteY63" fmla="*/ 361350 h 844637"/>
                <a:gd name="connsiteX64" fmla="*/ 176592 w 617560"/>
                <a:gd name="connsiteY64" fmla="*/ 331474 h 844637"/>
                <a:gd name="connsiteX65" fmla="*/ 204711 w 617560"/>
                <a:gd name="connsiteY65" fmla="*/ 299841 h 844637"/>
                <a:gd name="connsiteX66" fmla="*/ 215255 w 617560"/>
                <a:gd name="connsiteY66" fmla="*/ 250633 h 844637"/>
                <a:gd name="connsiteX67" fmla="*/ 234587 w 617560"/>
                <a:gd name="connsiteY67" fmla="*/ 247119 h 844637"/>
                <a:gd name="connsiteX68" fmla="*/ 238102 w 617560"/>
                <a:gd name="connsiteY68" fmla="*/ 231302 h 844637"/>
                <a:gd name="connsiteX69" fmla="*/ 234587 w 617560"/>
                <a:gd name="connsiteY69" fmla="*/ 213728 h 844637"/>
                <a:gd name="connsiteX70" fmla="*/ 204711 w 617560"/>
                <a:gd name="connsiteY70" fmla="*/ 192639 h 844637"/>
                <a:gd name="connsiteX71" fmla="*/ 208226 w 617560"/>
                <a:gd name="connsiteY71" fmla="*/ 176822 h 844637"/>
                <a:gd name="connsiteX72" fmla="*/ 199439 w 617560"/>
                <a:gd name="connsiteY72" fmla="*/ 162763 h 844637"/>
                <a:gd name="connsiteX73" fmla="*/ 211741 w 617560"/>
                <a:gd name="connsiteY73" fmla="*/ 136402 h 844637"/>
                <a:gd name="connsiteX74" fmla="*/ 201196 w 617560"/>
                <a:gd name="connsiteY74" fmla="*/ 99496 h 844637"/>
                <a:gd name="connsiteX75" fmla="*/ 185380 w 617560"/>
                <a:gd name="connsiteY75" fmla="*/ 81922 h 844637"/>
                <a:gd name="connsiteX76" fmla="*/ 192409 w 617560"/>
                <a:gd name="connsiteY76" fmla="*/ 59076 h 844637"/>
                <a:gd name="connsiteX77" fmla="*/ 218770 w 617560"/>
                <a:gd name="connsiteY77" fmla="*/ 76650 h 844637"/>
                <a:gd name="connsiteX78" fmla="*/ 236344 w 617560"/>
                <a:gd name="connsiteY78" fmla="*/ 53804 h 844637"/>
                <a:gd name="connsiteX79" fmla="*/ 250404 w 617560"/>
                <a:gd name="connsiteY79" fmla="*/ 16898 h 844637"/>
                <a:gd name="connsiteX80" fmla="*/ 234587 w 617560"/>
                <a:gd name="connsiteY80" fmla="*/ 11626 h 844637"/>
                <a:gd name="connsiteX81" fmla="*/ 233134 w 617560"/>
                <a:gd name="connsiteY81" fmla="*/ 0 h 844637"/>
                <a:gd name="connsiteX0" fmla="*/ 617560 w 617560"/>
                <a:gd name="connsiteY0" fmla="*/ 339839 h 844637"/>
                <a:gd name="connsiteX1" fmla="*/ 613309 w 617560"/>
                <a:gd name="connsiteY1" fmla="*/ 343483 h 844637"/>
                <a:gd name="connsiteX2" fmla="*/ 610379 w 617560"/>
                <a:gd name="connsiteY2" fmla="*/ 328838 h 844637"/>
                <a:gd name="connsiteX3" fmla="*/ 604521 w 617560"/>
                <a:gd name="connsiteY3" fmla="*/ 322980 h 844637"/>
                <a:gd name="connsiteX4" fmla="*/ 604521 w 617560"/>
                <a:gd name="connsiteY4" fmla="*/ 302477 h 844637"/>
                <a:gd name="connsiteX5" fmla="*/ 585483 w 617560"/>
                <a:gd name="connsiteY5" fmla="*/ 301012 h 844637"/>
                <a:gd name="connsiteX6" fmla="*/ 560586 w 617560"/>
                <a:gd name="connsiteY6" fmla="*/ 301012 h 844637"/>
                <a:gd name="connsiteX7" fmla="*/ 554728 w 617560"/>
                <a:gd name="connsiteY7" fmla="*/ 327374 h 844637"/>
                <a:gd name="connsiteX8" fmla="*/ 543012 w 617560"/>
                <a:gd name="connsiteY8" fmla="*/ 339090 h 844637"/>
                <a:gd name="connsiteX9" fmla="*/ 547405 w 617560"/>
                <a:gd name="connsiteY9" fmla="*/ 349341 h 844637"/>
                <a:gd name="connsiteX10" fmla="*/ 540082 w 617560"/>
                <a:gd name="connsiteY10" fmla="*/ 356664 h 844637"/>
                <a:gd name="connsiteX11" fmla="*/ 553263 w 617560"/>
                <a:gd name="connsiteY11" fmla="*/ 363986 h 844637"/>
                <a:gd name="connsiteX12" fmla="*/ 563514 w 617560"/>
                <a:gd name="connsiteY12" fmla="*/ 355199 h 844637"/>
                <a:gd name="connsiteX13" fmla="*/ 573767 w 617560"/>
                <a:gd name="connsiteY13" fmla="*/ 374238 h 844637"/>
                <a:gd name="connsiteX14" fmla="*/ 564979 w 617560"/>
                <a:gd name="connsiteY14" fmla="*/ 385954 h 844637"/>
                <a:gd name="connsiteX15" fmla="*/ 525438 w 617560"/>
                <a:gd name="connsiteY15" fmla="*/ 400599 h 844637"/>
                <a:gd name="connsiteX16" fmla="*/ 527515 w 617560"/>
                <a:gd name="connsiteY16" fmla="*/ 405203 h 844637"/>
                <a:gd name="connsiteX17" fmla="*/ 522802 w 617560"/>
                <a:gd name="connsiteY17" fmla="*/ 403528 h 844637"/>
                <a:gd name="connsiteX18" fmla="*/ 508742 w 617560"/>
                <a:gd name="connsiteY18" fmla="*/ 431646 h 844637"/>
                <a:gd name="connsiteX19" fmla="*/ 492926 w 617560"/>
                <a:gd name="connsiteY19" fmla="*/ 468552 h 844637"/>
                <a:gd name="connsiteX20" fmla="*/ 463050 w 617560"/>
                <a:gd name="connsiteY20" fmla="*/ 559937 h 844637"/>
                <a:gd name="connsiteX21" fmla="*/ 452505 w 617560"/>
                <a:gd name="connsiteY21" fmla="*/ 628476 h 844637"/>
                <a:gd name="connsiteX22" fmla="*/ 452505 w 617560"/>
                <a:gd name="connsiteY22" fmla="*/ 684713 h 844637"/>
                <a:gd name="connsiteX23" fmla="*/ 463050 w 617560"/>
                <a:gd name="connsiteY23" fmla="*/ 735678 h 844637"/>
                <a:gd name="connsiteX24" fmla="*/ 426144 w 617560"/>
                <a:gd name="connsiteY24" fmla="*/ 733920 h 844637"/>
                <a:gd name="connsiteX25" fmla="*/ 412085 w 617560"/>
                <a:gd name="connsiteY25" fmla="*/ 746222 h 844637"/>
                <a:gd name="connsiteX26" fmla="*/ 412085 w 617560"/>
                <a:gd name="connsiteY26" fmla="*/ 777856 h 844637"/>
                <a:gd name="connsiteX27" fmla="*/ 408570 w 617560"/>
                <a:gd name="connsiteY27" fmla="*/ 823548 h 844637"/>
                <a:gd name="connsiteX28" fmla="*/ 359363 w 617560"/>
                <a:gd name="connsiteY28" fmla="*/ 823548 h 844637"/>
                <a:gd name="connsiteX29" fmla="*/ 366392 w 617560"/>
                <a:gd name="connsiteY29" fmla="*/ 844637 h 844637"/>
                <a:gd name="connsiteX30" fmla="*/ 329487 w 617560"/>
                <a:gd name="connsiteY30" fmla="*/ 839365 h 844637"/>
                <a:gd name="connsiteX31" fmla="*/ 311913 w 617560"/>
                <a:gd name="connsiteY31" fmla="*/ 839365 h 844637"/>
                <a:gd name="connsiteX32" fmla="*/ 310155 w 617560"/>
                <a:gd name="connsiteY32" fmla="*/ 823548 h 844637"/>
                <a:gd name="connsiteX33" fmla="*/ 287309 w 617560"/>
                <a:gd name="connsiteY33" fmla="*/ 813004 h 844637"/>
                <a:gd name="connsiteX34" fmla="*/ 292581 w 617560"/>
                <a:gd name="connsiteY34" fmla="*/ 774341 h 844637"/>
                <a:gd name="connsiteX35" fmla="*/ 292581 w 617560"/>
                <a:gd name="connsiteY35" fmla="*/ 760282 h 844637"/>
                <a:gd name="connsiteX36" fmla="*/ 292581 w 617560"/>
                <a:gd name="connsiteY36" fmla="*/ 740950 h 844637"/>
                <a:gd name="connsiteX37" fmla="*/ 211741 w 617560"/>
                <a:gd name="connsiteY37" fmla="*/ 721619 h 844637"/>
                <a:gd name="connsiteX38" fmla="*/ 164291 w 617560"/>
                <a:gd name="connsiteY38" fmla="*/ 730406 h 844637"/>
                <a:gd name="connsiteX39" fmla="*/ 141444 w 617560"/>
                <a:gd name="connsiteY39" fmla="*/ 721619 h 844637"/>
                <a:gd name="connsiteX40" fmla="*/ 137930 w 617560"/>
                <a:gd name="connsiteY40" fmla="*/ 705802 h 844637"/>
                <a:gd name="connsiteX41" fmla="*/ 144959 w 617560"/>
                <a:gd name="connsiteY41" fmla="*/ 688228 h 844637"/>
                <a:gd name="connsiteX42" fmla="*/ 104539 w 617560"/>
                <a:gd name="connsiteY42" fmla="*/ 684713 h 844637"/>
                <a:gd name="connsiteX43" fmla="*/ 93994 w 617560"/>
                <a:gd name="connsiteY43" fmla="*/ 663624 h 844637"/>
                <a:gd name="connsiteX44" fmla="*/ 72905 w 617560"/>
                <a:gd name="connsiteY44" fmla="*/ 684713 h 844637"/>
                <a:gd name="connsiteX45" fmla="*/ 43030 w 617560"/>
                <a:gd name="connsiteY45" fmla="*/ 686470 h 844637"/>
                <a:gd name="connsiteX46" fmla="*/ 0 w 617560"/>
                <a:gd name="connsiteY46" fmla="*/ 663419 h 844637"/>
                <a:gd name="connsiteX47" fmla="*/ 9639 w 617560"/>
                <a:gd name="connsiteY47" fmla="*/ 642535 h 844637"/>
                <a:gd name="connsiteX48" fmla="*/ 2609 w 617560"/>
                <a:gd name="connsiteY48" fmla="*/ 616174 h 844637"/>
                <a:gd name="connsiteX49" fmla="*/ 7881 w 617560"/>
                <a:gd name="connsiteY49" fmla="*/ 589813 h 844637"/>
                <a:gd name="connsiteX50" fmla="*/ 71148 w 617560"/>
                <a:gd name="connsiteY50" fmla="*/ 589813 h 844637"/>
                <a:gd name="connsiteX51" fmla="*/ 79935 w 617560"/>
                <a:gd name="connsiteY51" fmla="*/ 584541 h 844637"/>
                <a:gd name="connsiteX52" fmla="*/ 97509 w 617560"/>
                <a:gd name="connsiteY52" fmla="*/ 579269 h 844637"/>
                <a:gd name="connsiteX53" fmla="*/ 101024 w 617560"/>
                <a:gd name="connsiteY53" fmla="*/ 573996 h 844637"/>
                <a:gd name="connsiteX54" fmla="*/ 101024 w 617560"/>
                <a:gd name="connsiteY54" fmla="*/ 556422 h 844637"/>
                <a:gd name="connsiteX55" fmla="*/ 109811 w 617560"/>
                <a:gd name="connsiteY55" fmla="*/ 530061 h 844637"/>
                <a:gd name="connsiteX56" fmla="*/ 122113 w 617560"/>
                <a:gd name="connsiteY56" fmla="*/ 521274 h 844637"/>
                <a:gd name="connsiteX57" fmla="*/ 123870 w 617560"/>
                <a:gd name="connsiteY57" fmla="*/ 505457 h 844637"/>
                <a:gd name="connsiteX58" fmla="*/ 139687 w 617560"/>
                <a:gd name="connsiteY58" fmla="*/ 489641 h 844637"/>
                <a:gd name="connsiteX59" fmla="*/ 139687 w 617560"/>
                <a:gd name="connsiteY59" fmla="*/ 405285 h 844637"/>
                <a:gd name="connsiteX60" fmla="*/ 153746 w 617560"/>
                <a:gd name="connsiteY60" fmla="*/ 401770 h 844637"/>
                <a:gd name="connsiteX61" fmla="*/ 153746 w 617560"/>
                <a:gd name="connsiteY61" fmla="*/ 378924 h 844637"/>
                <a:gd name="connsiteX62" fmla="*/ 176592 w 617560"/>
                <a:gd name="connsiteY62" fmla="*/ 361350 h 844637"/>
                <a:gd name="connsiteX63" fmla="*/ 176592 w 617560"/>
                <a:gd name="connsiteY63" fmla="*/ 331474 h 844637"/>
                <a:gd name="connsiteX64" fmla="*/ 204711 w 617560"/>
                <a:gd name="connsiteY64" fmla="*/ 299841 h 844637"/>
                <a:gd name="connsiteX65" fmla="*/ 215255 w 617560"/>
                <a:gd name="connsiteY65" fmla="*/ 250633 h 844637"/>
                <a:gd name="connsiteX66" fmla="*/ 234587 w 617560"/>
                <a:gd name="connsiteY66" fmla="*/ 247119 h 844637"/>
                <a:gd name="connsiteX67" fmla="*/ 238102 w 617560"/>
                <a:gd name="connsiteY67" fmla="*/ 231302 h 844637"/>
                <a:gd name="connsiteX68" fmla="*/ 234587 w 617560"/>
                <a:gd name="connsiteY68" fmla="*/ 213728 h 844637"/>
                <a:gd name="connsiteX69" fmla="*/ 204711 w 617560"/>
                <a:gd name="connsiteY69" fmla="*/ 192639 h 844637"/>
                <a:gd name="connsiteX70" fmla="*/ 208226 w 617560"/>
                <a:gd name="connsiteY70" fmla="*/ 176822 h 844637"/>
                <a:gd name="connsiteX71" fmla="*/ 199439 w 617560"/>
                <a:gd name="connsiteY71" fmla="*/ 162763 h 844637"/>
                <a:gd name="connsiteX72" fmla="*/ 211741 w 617560"/>
                <a:gd name="connsiteY72" fmla="*/ 136402 h 844637"/>
                <a:gd name="connsiteX73" fmla="*/ 201196 w 617560"/>
                <a:gd name="connsiteY73" fmla="*/ 99496 h 844637"/>
                <a:gd name="connsiteX74" fmla="*/ 185380 w 617560"/>
                <a:gd name="connsiteY74" fmla="*/ 81922 h 844637"/>
                <a:gd name="connsiteX75" fmla="*/ 192409 w 617560"/>
                <a:gd name="connsiteY75" fmla="*/ 59076 h 844637"/>
                <a:gd name="connsiteX76" fmla="*/ 218770 w 617560"/>
                <a:gd name="connsiteY76" fmla="*/ 76650 h 844637"/>
                <a:gd name="connsiteX77" fmla="*/ 236344 w 617560"/>
                <a:gd name="connsiteY77" fmla="*/ 53804 h 844637"/>
                <a:gd name="connsiteX78" fmla="*/ 250404 w 617560"/>
                <a:gd name="connsiteY78" fmla="*/ 16898 h 844637"/>
                <a:gd name="connsiteX79" fmla="*/ 234587 w 617560"/>
                <a:gd name="connsiteY79" fmla="*/ 11626 h 844637"/>
                <a:gd name="connsiteX80" fmla="*/ 233134 w 617560"/>
                <a:gd name="connsiteY80" fmla="*/ 0 h 844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17560" h="844637">
                  <a:moveTo>
                    <a:pt x="617560" y="339839"/>
                  </a:moveTo>
                  <a:lnTo>
                    <a:pt x="613309" y="343483"/>
                  </a:lnTo>
                  <a:lnTo>
                    <a:pt x="610379" y="328838"/>
                  </a:lnTo>
                  <a:lnTo>
                    <a:pt x="604521" y="322980"/>
                  </a:lnTo>
                  <a:lnTo>
                    <a:pt x="604521" y="302477"/>
                  </a:lnTo>
                  <a:lnTo>
                    <a:pt x="585483" y="301012"/>
                  </a:lnTo>
                  <a:lnTo>
                    <a:pt x="560586" y="301012"/>
                  </a:lnTo>
                  <a:lnTo>
                    <a:pt x="554728" y="327374"/>
                  </a:lnTo>
                  <a:lnTo>
                    <a:pt x="543012" y="339090"/>
                  </a:lnTo>
                  <a:lnTo>
                    <a:pt x="547405" y="349341"/>
                  </a:lnTo>
                  <a:lnTo>
                    <a:pt x="540082" y="356664"/>
                  </a:lnTo>
                  <a:lnTo>
                    <a:pt x="553263" y="363986"/>
                  </a:lnTo>
                  <a:lnTo>
                    <a:pt x="563514" y="355199"/>
                  </a:lnTo>
                  <a:lnTo>
                    <a:pt x="573767" y="374238"/>
                  </a:lnTo>
                  <a:lnTo>
                    <a:pt x="564979" y="385954"/>
                  </a:lnTo>
                  <a:lnTo>
                    <a:pt x="525438" y="400599"/>
                  </a:lnTo>
                  <a:lnTo>
                    <a:pt x="527515" y="405203"/>
                  </a:lnTo>
                  <a:lnTo>
                    <a:pt x="522802" y="403528"/>
                  </a:lnTo>
                  <a:lnTo>
                    <a:pt x="508742" y="431646"/>
                  </a:lnTo>
                  <a:lnTo>
                    <a:pt x="492926" y="468552"/>
                  </a:lnTo>
                  <a:lnTo>
                    <a:pt x="463050" y="559937"/>
                  </a:lnTo>
                  <a:lnTo>
                    <a:pt x="452505" y="628476"/>
                  </a:lnTo>
                  <a:lnTo>
                    <a:pt x="452505" y="684713"/>
                  </a:lnTo>
                  <a:lnTo>
                    <a:pt x="463050" y="735678"/>
                  </a:lnTo>
                  <a:lnTo>
                    <a:pt x="426144" y="733920"/>
                  </a:lnTo>
                  <a:lnTo>
                    <a:pt x="412085" y="746222"/>
                  </a:lnTo>
                  <a:lnTo>
                    <a:pt x="412085" y="777856"/>
                  </a:lnTo>
                  <a:lnTo>
                    <a:pt x="408570" y="823548"/>
                  </a:lnTo>
                  <a:lnTo>
                    <a:pt x="359363" y="823548"/>
                  </a:lnTo>
                  <a:lnTo>
                    <a:pt x="366392" y="844637"/>
                  </a:lnTo>
                  <a:lnTo>
                    <a:pt x="329487" y="839365"/>
                  </a:lnTo>
                  <a:lnTo>
                    <a:pt x="311913" y="839365"/>
                  </a:lnTo>
                  <a:lnTo>
                    <a:pt x="310155" y="823548"/>
                  </a:lnTo>
                  <a:lnTo>
                    <a:pt x="287309" y="813004"/>
                  </a:lnTo>
                  <a:lnTo>
                    <a:pt x="292581" y="774341"/>
                  </a:lnTo>
                  <a:lnTo>
                    <a:pt x="292581" y="760282"/>
                  </a:lnTo>
                  <a:lnTo>
                    <a:pt x="292581" y="740950"/>
                  </a:lnTo>
                  <a:lnTo>
                    <a:pt x="211741" y="721619"/>
                  </a:lnTo>
                  <a:lnTo>
                    <a:pt x="164291" y="730406"/>
                  </a:lnTo>
                  <a:lnTo>
                    <a:pt x="141444" y="721619"/>
                  </a:lnTo>
                  <a:lnTo>
                    <a:pt x="137930" y="705802"/>
                  </a:lnTo>
                  <a:lnTo>
                    <a:pt x="144959" y="688228"/>
                  </a:lnTo>
                  <a:lnTo>
                    <a:pt x="104539" y="684713"/>
                  </a:lnTo>
                  <a:lnTo>
                    <a:pt x="93994" y="663624"/>
                  </a:lnTo>
                  <a:lnTo>
                    <a:pt x="72905" y="684713"/>
                  </a:lnTo>
                  <a:lnTo>
                    <a:pt x="43030" y="686470"/>
                  </a:lnTo>
                  <a:lnTo>
                    <a:pt x="0" y="663419"/>
                  </a:lnTo>
                  <a:lnTo>
                    <a:pt x="9639" y="642535"/>
                  </a:lnTo>
                  <a:lnTo>
                    <a:pt x="2609" y="616174"/>
                  </a:lnTo>
                  <a:lnTo>
                    <a:pt x="7881" y="589813"/>
                  </a:lnTo>
                  <a:lnTo>
                    <a:pt x="71148" y="589813"/>
                  </a:lnTo>
                  <a:lnTo>
                    <a:pt x="79935" y="584541"/>
                  </a:lnTo>
                  <a:lnTo>
                    <a:pt x="97509" y="579269"/>
                  </a:lnTo>
                  <a:lnTo>
                    <a:pt x="101024" y="573996"/>
                  </a:lnTo>
                  <a:lnTo>
                    <a:pt x="101024" y="556422"/>
                  </a:lnTo>
                  <a:lnTo>
                    <a:pt x="109811" y="530061"/>
                  </a:lnTo>
                  <a:lnTo>
                    <a:pt x="122113" y="521274"/>
                  </a:lnTo>
                  <a:lnTo>
                    <a:pt x="123870" y="505457"/>
                  </a:lnTo>
                  <a:lnTo>
                    <a:pt x="139687" y="489641"/>
                  </a:lnTo>
                  <a:lnTo>
                    <a:pt x="139687" y="405285"/>
                  </a:lnTo>
                  <a:lnTo>
                    <a:pt x="153746" y="401770"/>
                  </a:lnTo>
                  <a:lnTo>
                    <a:pt x="153746" y="378924"/>
                  </a:lnTo>
                  <a:lnTo>
                    <a:pt x="176592" y="361350"/>
                  </a:lnTo>
                  <a:lnTo>
                    <a:pt x="176592" y="331474"/>
                  </a:lnTo>
                  <a:lnTo>
                    <a:pt x="204711" y="299841"/>
                  </a:lnTo>
                  <a:lnTo>
                    <a:pt x="215255" y="250633"/>
                  </a:lnTo>
                  <a:lnTo>
                    <a:pt x="234587" y="247119"/>
                  </a:lnTo>
                  <a:lnTo>
                    <a:pt x="238102" y="231302"/>
                  </a:lnTo>
                  <a:lnTo>
                    <a:pt x="234587" y="213728"/>
                  </a:lnTo>
                  <a:lnTo>
                    <a:pt x="204711" y="192639"/>
                  </a:lnTo>
                  <a:lnTo>
                    <a:pt x="208226" y="176822"/>
                  </a:lnTo>
                  <a:lnTo>
                    <a:pt x="199439" y="162763"/>
                  </a:lnTo>
                  <a:lnTo>
                    <a:pt x="211741" y="136402"/>
                  </a:lnTo>
                  <a:lnTo>
                    <a:pt x="201196" y="99496"/>
                  </a:lnTo>
                  <a:lnTo>
                    <a:pt x="185380" y="81922"/>
                  </a:lnTo>
                  <a:lnTo>
                    <a:pt x="192409" y="59076"/>
                  </a:lnTo>
                  <a:lnTo>
                    <a:pt x="218770" y="76650"/>
                  </a:lnTo>
                  <a:lnTo>
                    <a:pt x="236344" y="53804"/>
                  </a:lnTo>
                  <a:lnTo>
                    <a:pt x="250404" y="16898"/>
                  </a:lnTo>
                  <a:lnTo>
                    <a:pt x="234587" y="11626"/>
                  </a:lnTo>
                  <a:lnTo>
                    <a:pt x="233134" y="0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3018435-279A-AA65-7349-6691A9027406}"/>
              </a:ext>
            </a:extLst>
          </p:cNvPr>
          <p:cNvGrpSpPr/>
          <p:nvPr/>
        </p:nvGrpSpPr>
        <p:grpSpPr>
          <a:xfrm>
            <a:off x="3563090" y="838748"/>
            <a:ext cx="2758440" cy="2722660"/>
            <a:chOff x="3563090" y="838748"/>
            <a:chExt cx="2758440" cy="2722660"/>
          </a:xfrm>
        </p:grpSpPr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F023CD48-3F94-5F85-EB82-3F78CD010E50}"/>
                </a:ext>
              </a:extLst>
            </p:cNvPr>
            <p:cNvSpPr/>
            <p:nvPr/>
          </p:nvSpPr>
          <p:spPr>
            <a:xfrm>
              <a:off x="3563091" y="2841515"/>
              <a:ext cx="291621" cy="719892"/>
            </a:xfrm>
            <a:custGeom>
              <a:avLst/>
              <a:gdLst>
                <a:gd name="connsiteX0" fmla="*/ 247247 w 291621"/>
                <a:gd name="connsiteY0" fmla="*/ 65024 h 719892"/>
                <a:gd name="connsiteX1" fmla="*/ 244201 w 291621"/>
                <a:gd name="connsiteY1" fmla="*/ 65193 h 719892"/>
                <a:gd name="connsiteX2" fmla="*/ 244201 w 291621"/>
                <a:gd name="connsiteY2" fmla="*/ 65193 h 719892"/>
                <a:gd name="connsiteX3" fmla="*/ 24056 w 291621"/>
                <a:gd name="connsiteY3" fmla="*/ 0 h 719892"/>
                <a:gd name="connsiteX4" fmla="*/ 32843 w 291621"/>
                <a:gd name="connsiteY4" fmla="*/ 7030 h 719892"/>
                <a:gd name="connsiteX5" fmla="*/ 48660 w 291621"/>
                <a:gd name="connsiteY5" fmla="*/ 1758 h 719892"/>
                <a:gd name="connsiteX6" fmla="*/ 59204 w 291621"/>
                <a:gd name="connsiteY6" fmla="*/ 3515 h 719892"/>
                <a:gd name="connsiteX7" fmla="*/ 48660 w 291621"/>
                <a:gd name="connsiteY7" fmla="*/ 31633 h 719892"/>
                <a:gd name="connsiteX8" fmla="*/ 78536 w 291621"/>
                <a:gd name="connsiteY8" fmla="*/ 26361 h 719892"/>
                <a:gd name="connsiteX9" fmla="*/ 90837 w 291621"/>
                <a:gd name="connsiteY9" fmla="*/ 24604 h 719892"/>
                <a:gd name="connsiteX10" fmla="*/ 89080 w 291621"/>
                <a:gd name="connsiteY10" fmla="*/ 14059 h 719892"/>
                <a:gd name="connsiteX11" fmla="*/ 110169 w 291621"/>
                <a:gd name="connsiteY11" fmla="*/ 3515 h 719892"/>
                <a:gd name="connsiteX12" fmla="*/ 113684 w 291621"/>
                <a:gd name="connsiteY12" fmla="*/ 28119 h 719892"/>
                <a:gd name="connsiteX13" fmla="*/ 150589 w 291621"/>
                <a:gd name="connsiteY13" fmla="*/ 45693 h 719892"/>
                <a:gd name="connsiteX14" fmla="*/ 166406 w 291621"/>
                <a:gd name="connsiteY14" fmla="*/ 35148 h 719892"/>
                <a:gd name="connsiteX15" fmla="*/ 183980 w 291621"/>
                <a:gd name="connsiteY15" fmla="*/ 36906 h 719892"/>
                <a:gd name="connsiteX16" fmla="*/ 215613 w 291621"/>
                <a:gd name="connsiteY16" fmla="*/ 66782 h 719892"/>
                <a:gd name="connsiteX17" fmla="*/ 244201 w 291621"/>
                <a:gd name="connsiteY17" fmla="*/ 65193 h 719892"/>
                <a:gd name="connsiteX18" fmla="*/ 247686 w 291621"/>
                <a:gd name="connsiteY18" fmla="*/ 81280 h 719892"/>
                <a:gd name="connsiteX19" fmla="*/ 269654 w 291621"/>
                <a:gd name="connsiteY19" fmla="*/ 87870 h 719892"/>
                <a:gd name="connsiteX20" fmla="*/ 271851 w 291621"/>
                <a:gd name="connsiteY20" fmla="*/ 101051 h 719892"/>
                <a:gd name="connsiteX21" fmla="*/ 291621 w 291621"/>
                <a:gd name="connsiteY21" fmla="*/ 118625 h 719892"/>
                <a:gd name="connsiteX22" fmla="*/ 289425 w 291621"/>
                <a:gd name="connsiteY22" fmla="*/ 149380 h 719892"/>
                <a:gd name="connsiteX23" fmla="*/ 238899 w 291621"/>
                <a:gd name="connsiteY23" fmla="*/ 217479 h 719892"/>
                <a:gd name="connsiteX24" fmla="*/ 236702 w 291621"/>
                <a:gd name="connsiteY24" fmla="*/ 237250 h 719892"/>
                <a:gd name="connsiteX25" fmla="*/ 249882 w 291621"/>
                <a:gd name="connsiteY25" fmla="*/ 241643 h 719892"/>
                <a:gd name="connsiteX26" fmla="*/ 249882 w 291621"/>
                <a:gd name="connsiteY26" fmla="*/ 270201 h 719892"/>
                <a:gd name="connsiteX27" fmla="*/ 232308 w 291621"/>
                <a:gd name="connsiteY27" fmla="*/ 268004 h 719892"/>
                <a:gd name="connsiteX28" fmla="*/ 221325 w 291621"/>
                <a:gd name="connsiteY28" fmla="*/ 283382 h 719892"/>
                <a:gd name="connsiteX29" fmla="*/ 225719 w 291621"/>
                <a:gd name="connsiteY29" fmla="*/ 298759 h 719892"/>
                <a:gd name="connsiteX30" fmla="*/ 223522 w 291621"/>
                <a:gd name="connsiteY30" fmla="*/ 311940 h 719892"/>
                <a:gd name="connsiteX31" fmla="*/ 243293 w 291621"/>
                <a:gd name="connsiteY31" fmla="*/ 338301 h 719892"/>
                <a:gd name="connsiteX32" fmla="*/ 265260 w 291621"/>
                <a:gd name="connsiteY32" fmla="*/ 344891 h 719892"/>
                <a:gd name="connsiteX33" fmla="*/ 249882 w 291621"/>
                <a:gd name="connsiteY33" fmla="*/ 377842 h 719892"/>
                <a:gd name="connsiteX34" fmla="*/ 249882 w 291621"/>
                <a:gd name="connsiteY34" fmla="*/ 397613 h 719892"/>
                <a:gd name="connsiteX35" fmla="*/ 216932 w 291621"/>
                <a:gd name="connsiteY35" fmla="*/ 415187 h 719892"/>
                <a:gd name="connsiteX36" fmla="*/ 197160 w 291621"/>
                <a:gd name="connsiteY36" fmla="*/ 461319 h 719892"/>
                <a:gd name="connsiteX37" fmla="*/ 186177 w 291621"/>
                <a:gd name="connsiteY37" fmla="*/ 461319 h 719892"/>
                <a:gd name="connsiteX38" fmla="*/ 172997 w 291621"/>
                <a:gd name="connsiteY38" fmla="*/ 476696 h 719892"/>
                <a:gd name="connsiteX39" fmla="*/ 170800 w 291621"/>
                <a:gd name="connsiteY39" fmla="*/ 498664 h 719892"/>
                <a:gd name="connsiteX40" fmla="*/ 157619 w 291621"/>
                <a:gd name="connsiteY40" fmla="*/ 500861 h 719892"/>
                <a:gd name="connsiteX41" fmla="*/ 135652 w 291621"/>
                <a:gd name="connsiteY41" fmla="*/ 492074 h 719892"/>
                <a:gd name="connsiteX42" fmla="*/ 109290 w 291621"/>
                <a:gd name="connsiteY42" fmla="*/ 494270 h 719892"/>
                <a:gd name="connsiteX43" fmla="*/ 93913 w 291621"/>
                <a:gd name="connsiteY43" fmla="*/ 509648 h 719892"/>
                <a:gd name="connsiteX44" fmla="*/ 96110 w 291621"/>
                <a:gd name="connsiteY44" fmla="*/ 536009 h 719892"/>
                <a:gd name="connsiteX45" fmla="*/ 87323 w 291621"/>
                <a:gd name="connsiteY45" fmla="*/ 542599 h 719892"/>
                <a:gd name="connsiteX46" fmla="*/ 69748 w 291621"/>
                <a:gd name="connsiteY46" fmla="*/ 542599 h 719892"/>
                <a:gd name="connsiteX47" fmla="*/ 60961 w 291621"/>
                <a:gd name="connsiteY47" fmla="*/ 568960 h 719892"/>
                <a:gd name="connsiteX48" fmla="*/ 78536 w 291621"/>
                <a:gd name="connsiteY48" fmla="*/ 582140 h 719892"/>
                <a:gd name="connsiteX49" fmla="*/ 109290 w 291621"/>
                <a:gd name="connsiteY49" fmla="*/ 582140 h 719892"/>
                <a:gd name="connsiteX50" fmla="*/ 111487 w 291621"/>
                <a:gd name="connsiteY50" fmla="*/ 601911 h 719892"/>
                <a:gd name="connsiteX51" fmla="*/ 133454 w 291621"/>
                <a:gd name="connsiteY51" fmla="*/ 601911 h 719892"/>
                <a:gd name="connsiteX52" fmla="*/ 142241 w 291621"/>
                <a:gd name="connsiteY52" fmla="*/ 619486 h 719892"/>
                <a:gd name="connsiteX53" fmla="*/ 155422 w 291621"/>
                <a:gd name="connsiteY53" fmla="*/ 615092 h 719892"/>
                <a:gd name="connsiteX54" fmla="*/ 164209 w 291621"/>
                <a:gd name="connsiteY54" fmla="*/ 623879 h 719892"/>
                <a:gd name="connsiteX55" fmla="*/ 166406 w 291621"/>
                <a:gd name="connsiteY55" fmla="*/ 637060 h 719892"/>
                <a:gd name="connsiteX56" fmla="*/ 175193 w 291621"/>
                <a:gd name="connsiteY56" fmla="*/ 654634 h 719892"/>
                <a:gd name="connsiteX57" fmla="*/ 181784 w 291621"/>
                <a:gd name="connsiteY57" fmla="*/ 685388 h 719892"/>
                <a:gd name="connsiteX58" fmla="*/ 203751 w 291621"/>
                <a:gd name="connsiteY58" fmla="*/ 689782 h 719892"/>
                <a:gd name="connsiteX59" fmla="*/ 214734 w 291621"/>
                <a:gd name="connsiteY59" fmla="*/ 713946 h 719892"/>
                <a:gd name="connsiteX60" fmla="*/ 207939 w 291621"/>
                <a:gd name="connsiteY60" fmla="*/ 719892 h 719892"/>
                <a:gd name="connsiteX61" fmla="*/ 0 w 291621"/>
                <a:gd name="connsiteY61" fmla="*/ 719892 h 719892"/>
                <a:gd name="connsiteX62" fmla="*/ 0 w 291621"/>
                <a:gd name="connsiteY62" fmla="*/ 8240 h 719892"/>
                <a:gd name="connsiteX63" fmla="*/ 1210 w 291621"/>
                <a:gd name="connsiteY63" fmla="*/ 7030 h 719892"/>
                <a:gd name="connsiteX64" fmla="*/ 11754 w 291621"/>
                <a:gd name="connsiteY64" fmla="*/ 10545 h 71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91621" h="719892">
                  <a:moveTo>
                    <a:pt x="247247" y="65024"/>
                  </a:moveTo>
                  <a:lnTo>
                    <a:pt x="244201" y="65193"/>
                  </a:lnTo>
                  <a:lnTo>
                    <a:pt x="244201" y="65193"/>
                  </a:lnTo>
                  <a:close/>
                  <a:moveTo>
                    <a:pt x="24056" y="0"/>
                  </a:moveTo>
                  <a:lnTo>
                    <a:pt x="32843" y="7030"/>
                  </a:lnTo>
                  <a:lnTo>
                    <a:pt x="48660" y="1758"/>
                  </a:lnTo>
                  <a:lnTo>
                    <a:pt x="59204" y="3515"/>
                  </a:lnTo>
                  <a:lnTo>
                    <a:pt x="48660" y="31633"/>
                  </a:lnTo>
                  <a:lnTo>
                    <a:pt x="78536" y="26361"/>
                  </a:lnTo>
                  <a:lnTo>
                    <a:pt x="90837" y="24604"/>
                  </a:lnTo>
                  <a:lnTo>
                    <a:pt x="89080" y="14059"/>
                  </a:lnTo>
                  <a:lnTo>
                    <a:pt x="110169" y="3515"/>
                  </a:lnTo>
                  <a:lnTo>
                    <a:pt x="113684" y="28119"/>
                  </a:lnTo>
                  <a:lnTo>
                    <a:pt x="150589" y="45693"/>
                  </a:lnTo>
                  <a:lnTo>
                    <a:pt x="166406" y="35148"/>
                  </a:lnTo>
                  <a:lnTo>
                    <a:pt x="183980" y="36906"/>
                  </a:lnTo>
                  <a:lnTo>
                    <a:pt x="215613" y="66782"/>
                  </a:lnTo>
                  <a:lnTo>
                    <a:pt x="244201" y="65193"/>
                  </a:lnTo>
                  <a:lnTo>
                    <a:pt x="247686" y="81280"/>
                  </a:lnTo>
                  <a:lnTo>
                    <a:pt x="269654" y="87870"/>
                  </a:lnTo>
                  <a:lnTo>
                    <a:pt x="271851" y="101051"/>
                  </a:lnTo>
                  <a:lnTo>
                    <a:pt x="291621" y="118625"/>
                  </a:lnTo>
                  <a:lnTo>
                    <a:pt x="289425" y="149380"/>
                  </a:lnTo>
                  <a:lnTo>
                    <a:pt x="238899" y="217479"/>
                  </a:lnTo>
                  <a:lnTo>
                    <a:pt x="236702" y="237250"/>
                  </a:lnTo>
                  <a:lnTo>
                    <a:pt x="249882" y="241643"/>
                  </a:lnTo>
                  <a:lnTo>
                    <a:pt x="249882" y="270201"/>
                  </a:lnTo>
                  <a:lnTo>
                    <a:pt x="232308" y="268004"/>
                  </a:lnTo>
                  <a:lnTo>
                    <a:pt x="221325" y="283382"/>
                  </a:lnTo>
                  <a:lnTo>
                    <a:pt x="225719" y="298759"/>
                  </a:lnTo>
                  <a:lnTo>
                    <a:pt x="223522" y="311940"/>
                  </a:lnTo>
                  <a:lnTo>
                    <a:pt x="243293" y="338301"/>
                  </a:lnTo>
                  <a:lnTo>
                    <a:pt x="265260" y="344891"/>
                  </a:lnTo>
                  <a:lnTo>
                    <a:pt x="249882" y="377842"/>
                  </a:lnTo>
                  <a:lnTo>
                    <a:pt x="249882" y="397613"/>
                  </a:lnTo>
                  <a:lnTo>
                    <a:pt x="216932" y="415187"/>
                  </a:lnTo>
                  <a:lnTo>
                    <a:pt x="197160" y="461319"/>
                  </a:lnTo>
                  <a:lnTo>
                    <a:pt x="186177" y="461319"/>
                  </a:lnTo>
                  <a:lnTo>
                    <a:pt x="172997" y="476696"/>
                  </a:lnTo>
                  <a:lnTo>
                    <a:pt x="170800" y="498664"/>
                  </a:lnTo>
                  <a:lnTo>
                    <a:pt x="157619" y="500861"/>
                  </a:lnTo>
                  <a:lnTo>
                    <a:pt x="135652" y="492074"/>
                  </a:lnTo>
                  <a:lnTo>
                    <a:pt x="109290" y="494270"/>
                  </a:lnTo>
                  <a:lnTo>
                    <a:pt x="93913" y="509648"/>
                  </a:lnTo>
                  <a:lnTo>
                    <a:pt x="96110" y="536009"/>
                  </a:lnTo>
                  <a:lnTo>
                    <a:pt x="87323" y="542599"/>
                  </a:lnTo>
                  <a:lnTo>
                    <a:pt x="69748" y="542599"/>
                  </a:lnTo>
                  <a:lnTo>
                    <a:pt x="60961" y="568960"/>
                  </a:lnTo>
                  <a:lnTo>
                    <a:pt x="78536" y="582140"/>
                  </a:lnTo>
                  <a:lnTo>
                    <a:pt x="109290" y="582140"/>
                  </a:lnTo>
                  <a:lnTo>
                    <a:pt x="111487" y="601911"/>
                  </a:lnTo>
                  <a:lnTo>
                    <a:pt x="133454" y="601911"/>
                  </a:lnTo>
                  <a:lnTo>
                    <a:pt x="142241" y="619486"/>
                  </a:lnTo>
                  <a:lnTo>
                    <a:pt x="155422" y="615092"/>
                  </a:lnTo>
                  <a:lnTo>
                    <a:pt x="164209" y="623879"/>
                  </a:lnTo>
                  <a:lnTo>
                    <a:pt x="166406" y="637060"/>
                  </a:lnTo>
                  <a:lnTo>
                    <a:pt x="175193" y="654634"/>
                  </a:lnTo>
                  <a:lnTo>
                    <a:pt x="181784" y="685388"/>
                  </a:lnTo>
                  <a:lnTo>
                    <a:pt x="203751" y="689782"/>
                  </a:lnTo>
                  <a:lnTo>
                    <a:pt x="214734" y="713946"/>
                  </a:lnTo>
                  <a:lnTo>
                    <a:pt x="207939" y="719892"/>
                  </a:lnTo>
                  <a:lnTo>
                    <a:pt x="0" y="719892"/>
                  </a:lnTo>
                  <a:lnTo>
                    <a:pt x="0" y="8240"/>
                  </a:lnTo>
                  <a:lnTo>
                    <a:pt x="1210" y="7030"/>
                  </a:lnTo>
                  <a:lnTo>
                    <a:pt x="11754" y="10545"/>
                  </a:lnTo>
                  <a:close/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6D2E03C3-01C5-415C-7EE1-051A18A13E88}"/>
                </a:ext>
              </a:extLst>
            </p:cNvPr>
            <p:cNvSpPr/>
            <p:nvPr/>
          </p:nvSpPr>
          <p:spPr>
            <a:xfrm>
              <a:off x="5037297" y="2233744"/>
              <a:ext cx="683338" cy="839762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75486A95-B81E-C0BD-717B-383E33C6CBDA}"/>
                </a:ext>
              </a:extLst>
            </p:cNvPr>
            <p:cNvSpPr/>
            <p:nvPr/>
          </p:nvSpPr>
          <p:spPr>
            <a:xfrm>
              <a:off x="5351033" y="3159606"/>
              <a:ext cx="777322" cy="401802"/>
            </a:xfrm>
            <a:custGeom>
              <a:avLst/>
              <a:gdLst>
                <a:gd name="connsiteX0" fmla="*/ 15486 w 777322"/>
                <a:gd name="connsiteY0" fmla="*/ 0 h 401802"/>
                <a:gd name="connsiteX1" fmla="*/ 31303 w 777322"/>
                <a:gd name="connsiteY1" fmla="*/ 35148 h 401802"/>
                <a:gd name="connsiteX2" fmla="*/ 48877 w 777322"/>
                <a:gd name="connsiteY2" fmla="*/ 56237 h 401802"/>
                <a:gd name="connsiteX3" fmla="*/ 69966 w 777322"/>
                <a:gd name="connsiteY3" fmla="*/ 70296 h 401802"/>
                <a:gd name="connsiteX4" fmla="*/ 84025 w 777322"/>
                <a:gd name="connsiteY4" fmla="*/ 108959 h 401802"/>
                <a:gd name="connsiteX5" fmla="*/ 110386 w 777322"/>
                <a:gd name="connsiteY5" fmla="*/ 115989 h 401802"/>
                <a:gd name="connsiteX6" fmla="*/ 112144 w 777322"/>
                <a:gd name="connsiteY6" fmla="*/ 140593 h 401802"/>
                <a:gd name="connsiteX7" fmla="*/ 157836 w 777322"/>
                <a:gd name="connsiteY7" fmla="*/ 172226 h 401802"/>
                <a:gd name="connsiteX8" fmla="*/ 170138 w 777322"/>
                <a:gd name="connsiteY8" fmla="*/ 166954 h 401802"/>
                <a:gd name="connsiteX9" fmla="*/ 210558 w 777322"/>
                <a:gd name="connsiteY9" fmla="*/ 189800 h 401802"/>
                <a:gd name="connsiteX10" fmla="*/ 228132 w 777322"/>
                <a:gd name="connsiteY10" fmla="*/ 189800 h 401802"/>
                <a:gd name="connsiteX11" fmla="*/ 247464 w 777322"/>
                <a:gd name="connsiteY11" fmla="*/ 195072 h 401802"/>
                <a:gd name="connsiteX12" fmla="*/ 265038 w 777322"/>
                <a:gd name="connsiteY12" fmla="*/ 224948 h 401802"/>
                <a:gd name="connsiteX13" fmla="*/ 298429 w 777322"/>
                <a:gd name="connsiteY13" fmla="*/ 209131 h 401802"/>
                <a:gd name="connsiteX14" fmla="*/ 312488 w 777322"/>
                <a:gd name="connsiteY14" fmla="*/ 210889 h 401802"/>
                <a:gd name="connsiteX15" fmla="*/ 331819 w 777322"/>
                <a:gd name="connsiteY15" fmla="*/ 210889 h 401802"/>
                <a:gd name="connsiteX16" fmla="*/ 347636 w 777322"/>
                <a:gd name="connsiteY16" fmla="*/ 198587 h 401802"/>
                <a:gd name="connsiteX17" fmla="*/ 359938 w 777322"/>
                <a:gd name="connsiteY17" fmla="*/ 198587 h 401802"/>
                <a:gd name="connsiteX18" fmla="*/ 372240 w 777322"/>
                <a:gd name="connsiteY18" fmla="*/ 203859 h 401802"/>
                <a:gd name="connsiteX19" fmla="*/ 396843 w 777322"/>
                <a:gd name="connsiteY19" fmla="*/ 203859 h 401802"/>
                <a:gd name="connsiteX20" fmla="*/ 409145 w 777322"/>
                <a:gd name="connsiteY20" fmla="*/ 175741 h 401802"/>
                <a:gd name="connsiteX21" fmla="*/ 442536 w 777322"/>
                <a:gd name="connsiteY21" fmla="*/ 168711 h 401802"/>
                <a:gd name="connsiteX22" fmla="*/ 465382 w 777322"/>
                <a:gd name="connsiteY22" fmla="*/ 168711 h 401802"/>
                <a:gd name="connsiteX23" fmla="*/ 481199 w 777322"/>
                <a:gd name="connsiteY23" fmla="*/ 152894 h 401802"/>
                <a:gd name="connsiteX24" fmla="*/ 504045 w 777322"/>
                <a:gd name="connsiteY24" fmla="*/ 170469 h 401802"/>
                <a:gd name="connsiteX25" fmla="*/ 504045 w 777322"/>
                <a:gd name="connsiteY25" fmla="*/ 149380 h 401802"/>
                <a:gd name="connsiteX26" fmla="*/ 516347 w 777322"/>
                <a:gd name="connsiteY26" fmla="*/ 126533 h 401802"/>
                <a:gd name="connsiteX27" fmla="*/ 579614 w 777322"/>
                <a:gd name="connsiteY27" fmla="*/ 166954 h 401802"/>
                <a:gd name="connsiteX28" fmla="*/ 605975 w 777322"/>
                <a:gd name="connsiteY28" fmla="*/ 210889 h 401802"/>
                <a:gd name="connsiteX29" fmla="*/ 628821 w 777322"/>
                <a:gd name="connsiteY29" fmla="*/ 216161 h 401802"/>
                <a:gd name="connsiteX30" fmla="*/ 655182 w 777322"/>
                <a:gd name="connsiteY30" fmla="*/ 226706 h 401802"/>
                <a:gd name="connsiteX31" fmla="*/ 663969 w 777322"/>
                <a:gd name="connsiteY31" fmla="*/ 246037 h 401802"/>
                <a:gd name="connsiteX32" fmla="*/ 667484 w 777322"/>
                <a:gd name="connsiteY32" fmla="*/ 261854 h 401802"/>
                <a:gd name="connsiteX33" fmla="*/ 723721 w 777322"/>
                <a:gd name="connsiteY33" fmla="*/ 307546 h 401802"/>
                <a:gd name="connsiteX34" fmla="*/ 739538 w 777322"/>
                <a:gd name="connsiteY34" fmla="*/ 311061 h 401802"/>
                <a:gd name="connsiteX35" fmla="*/ 764141 w 777322"/>
                <a:gd name="connsiteY35" fmla="*/ 311061 h 401802"/>
                <a:gd name="connsiteX36" fmla="*/ 765020 w 777322"/>
                <a:gd name="connsiteY36" fmla="*/ 309304 h 401802"/>
                <a:gd name="connsiteX37" fmla="*/ 777322 w 777322"/>
                <a:gd name="connsiteY37" fmla="*/ 316333 h 401802"/>
                <a:gd name="connsiteX38" fmla="*/ 772050 w 777322"/>
                <a:gd name="connsiteY38" fmla="*/ 340937 h 401802"/>
                <a:gd name="connsiteX39" fmla="*/ 765020 w 777322"/>
                <a:gd name="connsiteY39" fmla="*/ 349724 h 401802"/>
                <a:gd name="connsiteX40" fmla="*/ 756233 w 777322"/>
                <a:gd name="connsiteY40" fmla="*/ 349724 h 401802"/>
                <a:gd name="connsiteX41" fmla="*/ 747446 w 777322"/>
                <a:gd name="connsiteY41" fmla="*/ 335665 h 401802"/>
                <a:gd name="connsiteX42" fmla="*/ 735144 w 777322"/>
                <a:gd name="connsiteY42" fmla="*/ 335665 h 401802"/>
                <a:gd name="connsiteX43" fmla="*/ 719328 w 777322"/>
                <a:gd name="connsiteY43" fmla="*/ 339180 h 401802"/>
                <a:gd name="connsiteX44" fmla="*/ 701754 w 777322"/>
                <a:gd name="connsiteY44" fmla="*/ 351481 h 401802"/>
                <a:gd name="connsiteX45" fmla="*/ 677150 w 777322"/>
                <a:gd name="connsiteY45" fmla="*/ 356754 h 401802"/>
                <a:gd name="connsiteX46" fmla="*/ 671878 w 777322"/>
                <a:gd name="connsiteY46" fmla="*/ 351481 h 401802"/>
                <a:gd name="connsiteX47" fmla="*/ 647274 w 777322"/>
                <a:gd name="connsiteY47" fmla="*/ 349724 h 401802"/>
                <a:gd name="connsiteX48" fmla="*/ 606854 w 777322"/>
                <a:gd name="connsiteY48" fmla="*/ 363783 h 401802"/>
                <a:gd name="connsiteX49" fmla="*/ 566433 w 777322"/>
                <a:gd name="connsiteY49" fmla="*/ 397174 h 401802"/>
                <a:gd name="connsiteX50" fmla="*/ 562216 w 777322"/>
                <a:gd name="connsiteY50" fmla="*/ 401802 h 401802"/>
                <a:gd name="connsiteX51" fmla="*/ 184432 w 777322"/>
                <a:gd name="connsiteY51" fmla="*/ 401802 h 401802"/>
                <a:gd name="connsiteX52" fmla="*/ 172774 w 777322"/>
                <a:gd name="connsiteY52" fmla="*/ 390144 h 401802"/>
                <a:gd name="connsiteX53" fmla="*/ 149928 w 777322"/>
                <a:gd name="connsiteY53" fmla="*/ 384872 h 401802"/>
                <a:gd name="connsiteX54" fmla="*/ 142899 w 777322"/>
                <a:gd name="connsiteY54" fmla="*/ 369055 h 401802"/>
                <a:gd name="connsiteX55" fmla="*/ 113023 w 777322"/>
                <a:gd name="connsiteY55" fmla="*/ 370813 h 401802"/>
                <a:gd name="connsiteX56" fmla="*/ 105993 w 777322"/>
                <a:gd name="connsiteY56" fmla="*/ 384872 h 401802"/>
                <a:gd name="connsiteX57" fmla="*/ 119537 w 777322"/>
                <a:gd name="connsiteY57" fmla="*/ 401802 h 401802"/>
                <a:gd name="connsiteX58" fmla="*/ 71806 w 777322"/>
                <a:gd name="connsiteY58" fmla="*/ 401802 h 401802"/>
                <a:gd name="connsiteX59" fmla="*/ 79632 w 777322"/>
                <a:gd name="connsiteY59" fmla="*/ 388387 h 401802"/>
                <a:gd name="connsiteX60" fmla="*/ 79632 w 777322"/>
                <a:gd name="connsiteY60" fmla="*/ 369055 h 401802"/>
                <a:gd name="connsiteX61" fmla="*/ 104236 w 777322"/>
                <a:gd name="connsiteY61" fmla="*/ 351481 h 401802"/>
                <a:gd name="connsiteX62" fmla="*/ 91934 w 777322"/>
                <a:gd name="connsiteY62" fmla="*/ 332150 h 401802"/>
                <a:gd name="connsiteX63" fmla="*/ 88419 w 777322"/>
                <a:gd name="connsiteY63" fmla="*/ 307546 h 401802"/>
                <a:gd name="connsiteX64" fmla="*/ 77875 w 777322"/>
                <a:gd name="connsiteY64" fmla="*/ 300517 h 401802"/>
                <a:gd name="connsiteX65" fmla="*/ 83147 w 777322"/>
                <a:gd name="connsiteY65" fmla="*/ 279428 h 401802"/>
                <a:gd name="connsiteX66" fmla="*/ 80321 w 777322"/>
                <a:gd name="connsiteY66" fmla="*/ 276089 h 401802"/>
                <a:gd name="connsiteX67" fmla="*/ 86662 w 777322"/>
                <a:gd name="connsiteY67" fmla="*/ 191557 h 401802"/>
                <a:gd name="connsiteX68" fmla="*/ 65792 w 777322"/>
                <a:gd name="connsiteY68" fmla="*/ 153114 h 401802"/>
                <a:gd name="connsiteX69" fmla="*/ 49316 w 777322"/>
                <a:gd name="connsiteY69" fmla="*/ 139934 h 401802"/>
                <a:gd name="connsiteX70" fmla="*/ 29545 w 777322"/>
                <a:gd name="connsiteY70" fmla="*/ 97097 h 401802"/>
                <a:gd name="connsiteX71" fmla="*/ 30644 w 777322"/>
                <a:gd name="connsiteY71" fmla="*/ 55358 h 401802"/>
                <a:gd name="connsiteX72" fmla="*/ 14168 w 777322"/>
                <a:gd name="connsiteY72" fmla="*/ 46571 h 401802"/>
                <a:gd name="connsiteX73" fmla="*/ 0 w 777322"/>
                <a:gd name="connsiteY73" fmla="*/ 17146 h 401802"/>
                <a:gd name="connsiteX74" fmla="*/ 1427 w 777322"/>
                <a:gd name="connsiteY74" fmla="*/ 17574 h 401802"/>
                <a:gd name="connsiteX75" fmla="*/ 1427 w 777322"/>
                <a:gd name="connsiteY75" fmla="*/ 3515 h 401802"/>
                <a:gd name="connsiteX0" fmla="*/ 15486 w 777322"/>
                <a:gd name="connsiteY0" fmla="*/ 0 h 445611"/>
                <a:gd name="connsiteX1" fmla="*/ 31303 w 777322"/>
                <a:gd name="connsiteY1" fmla="*/ 35148 h 445611"/>
                <a:gd name="connsiteX2" fmla="*/ 48877 w 777322"/>
                <a:gd name="connsiteY2" fmla="*/ 56237 h 445611"/>
                <a:gd name="connsiteX3" fmla="*/ 69966 w 777322"/>
                <a:gd name="connsiteY3" fmla="*/ 70296 h 445611"/>
                <a:gd name="connsiteX4" fmla="*/ 84025 w 777322"/>
                <a:gd name="connsiteY4" fmla="*/ 108959 h 445611"/>
                <a:gd name="connsiteX5" fmla="*/ 110386 w 777322"/>
                <a:gd name="connsiteY5" fmla="*/ 115989 h 445611"/>
                <a:gd name="connsiteX6" fmla="*/ 112144 w 777322"/>
                <a:gd name="connsiteY6" fmla="*/ 140593 h 445611"/>
                <a:gd name="connsiteX7" fmla="*/ 157836 w 777322"/>
                <a:gd name="connsiteY7" fmla="*/ 172226 h 445611"/>
                <a:gd name="connsiteX8" fmla="*/ 170138 w 777322"/>
                <a:gd name="connsiteY8" fmla="*/ 166954 h 445611"/>
                <a:gd name="connsiteX9" fmla="*/ 210558 w 777322"/>
                <a:gd name="connsiteY9" fmla="*/ 189800 h 445611"/>
                <a:gd name="connsiteX10" fmla="*/ 228132 w 777322"/>
                <a:gd name="connsiteY10" fmla="*/ 189800 h 445611"/>
                <a:gd name="connsiteX11" fmla="*/ 247464 w 777322"/>
                <a:gd name="connsiteY11" fmla="*/ 195072 h 445611"/>
                <a:gd name="connsiteX12" fmla="*/ 265038 w 777322"/>
                <a:gd name="connsiteY12" fmla="*/ 224948 h 445611"/>
                <a:gd name="connsiteX13" fmla="*/ 298429 w 777322"/>
                <a:gd name="connsiteY13" fmla="*/ 209131 h 445611"/>
                <a:gd name="connsiteX14" fmla="*/ 312488 w 777322"/>
                <a:gd name="connsiteY14" fmla="*/ 210889 h 445611"/>
                <a:gd name="connsiteX15" fmla="*/ 331819 w 777322"/>
                <a:gd name="connsiteY15" fmla="*/ 210889 h 445611"/>
                <a:gd name="connsiteX16" fmla="*/ 347636 w 777322"/>
                <a:gd name="connsiteY16" fmla="*/ 198587 h 445611"/>
                <a:gd name="connsiteX17" fmla="*/ 359938 w 777322"/>
                <a:gd name="connsiteY17" fmla="*/ 198587 h 445611"/>
                <a:gd name="connsiteX18" fmla="*/ 372240 w 777322"/>
                <a:gd name="connsiteY18" fmla="*/ 203859 h 445611"/>
                <a:gd name="connsiteX19" fmla="*/ 396843 w 777322"/>
                <a:gd name="connsiteY19" fmla="*/ 203859 h 445611"/>
                <a:gd name="connsiteX20" fmla="*/ 409145 w 777322"/>
                <a:gd name="connsiteY20" fmla="*/ 175741 h 445611"/>
                <a:gd name="connsiteX21" fmla="*/ 442536 w 777322"/>
                <a:gd name="connsiteY21" fmla="*/ 168711 h 445611"/>
                <a:gd name="connsiteX22" fmla="*/ 465382 w 777322"/>
                <a:gd name="connsiteY22" fmla="*/ 168711 h 445611"/>
                <a:gd name="connsiteX23" fmla="*/ 481199 w 777322"/>
                <a:gd name="connsiteY23" fmla="*/ 152894 h 445611"/>
                <a:gd name="connsiteX24" fmla="*/ 504045 w 777322"/>
                <a:gd name="connsiteY24" fmla="*/ 170469 h 445611"/>
                <a:gd name="connsiteX25" fmla="*/ 504045 w 777322"/>
                <a:gd name="connsiteY25" fmla="*/ 149380 h 445611"/>
                <a:gd name="connsiteX26" fmla="*/ 516347 w 777322"/>
                <a:gd name="connsiteY26" fmla="*/ 126533 h 445611"/>
                <a:gd name="connsiteX27" fmla="*/ 579614 w 777322"/>
                <a:gd name="connsiteY27" fmla="*/ 166954 h 445611"/>
                <a:gd name="connsiteX28" fmla="*/ 605975 w 777322"/>
                <a:gd name="connsiteY28" fmla="*/ 210889 h 445611"/>
                <a:gd name="connsiteX29" fmla="*/ 628821 w 777322"/>
                <a:gd name="connsiteY29" fmla="*/ 216161 h 445611"/>
                <a:gd name="connsiteX30" fmla="*/ 655182 w 777322"/>
                <a:gd name="connsiteY30" fmla="*/ 226706 h 445611"/>
                <a:gd name="connsiteX31" fmla="*/ 663969 w 777322"/>
                <a:gd name="connsiteY31" fmla="*/ 246037 h 445611"/>
                <a:gd name="connsiteX32" fmla="*/ 667484 w 777322"/>
                <a:gd name="connsiteY32" fmla="*/ 261854 h 445611"/>
                <a:gd name="connsiteX33" fmla="*/ 723721 w 777322"/>
                <a:gd name="connsiteY33" fmla="*/ 307546 h 445611"/>
                <a:gd name="connsiteX34" fmla="*/ 739538 w 777322"/>
                <a:gd name="connsiteY34" fmla="*/ 311061 h 445611"/>
                <a:gd name="connsiteX35" fmla="*/ 764141 w 777322"/>
                <a:gd name="connsiteY35" fmla="*/ 311061 h 445611"/>
                <a:gd name="connsiteX36" fmla="*/ 765020 w 777322"/>
                <a:gd name="connsiteY36" fmla="*/ 309304 h 445611"/>
                <a:gd name="connsiteX37" fmla="*/ 777322 w 777322"/>
                <a:gd name="connsiteY37" fmla="*/ 316333 h 445611"/>
                <a:gd name="connsiteX38" fmla="*/ 772050 w 777322"/>
                <a:gd name="connsiteY38" fmla="*/ 340937 h 445611"/>
                <a:gd name="connsiteX39" fmla="*/ 765020 w 777322"/>
                <a:gd name="connsiteY39" fmla="*/ 349724 h 445611"/>
                <a:gd name="connsiteX40" fmla="*/ 756233 w 777322"/>
                <a:gd name="connsiteY40" fmla="*/ 349724 h 445611"/>
                <a:gd name="connsiteX41" fmla="*/ 747446 w 777322"/>
                <a:gd name="connsiteY41" fmla="*/ 335665 h 445611"/>
                <a:gd name="connsiteX42" fmla="*/ 735144 w 777322"/>
                <a:gd name="connsiteY42" fmla="*/ 335665 h 445611"/>
                <a:gd name="connsiteX43" fmla="*/ 719328 w 777322"/>
                <a:gd name="connsiteY43" fmla="*/ 339180 h 445611"/>
                <a:gd name="connsiteX44" fmla="*/ 701754 w 777322"/>
                <a:gd name="connsiteY44" fmla="*/ 351481 h 445611"/>
                <a:gd name="connsiteX45" fmla="*/ 677150 w 777322"/>
                <a:gd name="connsiteY45" fmla="*/ 356754 h 445611"/>
                <a:gd name="connsiteX46" fmla="*/ 671878 w 777322"/>
                <a:gd name="connsiteY46" fmla="*/ 351481 h 445611"/>
                <a:gd name="connsiteX47" fmla="*/ 647274 w 777322"/>
                <a:gd name="connsiteY47" fmla="*/ 349724 h 445611"/>
                <a:gd name="connsiteX48" fmla="*/ 606854 w 777322"/>
                <a:gd name="connsiteY48" fmla="*/ 363783 h 445611"/>
                <a:gd name="connsiteX49" fmla="*/ 566433 w 777322"/>
                <a:gd name="connsiteY49" fmla="*/ 397174 h 445611"/>
                <a:gd name="connsiteX50" fmla="*/ 562216 w 777322"/>
                <a:gd name="connsiteY50" fmla="*/ 401802 h 445611"/>
                <a:gd name="connsiteX51" fmla="*/ 311580 w 777322"/>
                <a:gd name="connsiteY51" fmla="*/ 445608 h 445611"/>
                <a:gd name="connsiteX52" fmla="*/ 184432 w 777322"/>
                <a:gd name="connsiteY52" fmla="*/ 401802 h 445611"/>
                <a:gd name="connsiteX53" fmla="*/ 172774 w 777322"/>
                <a:gd name="connsiteY53" fmla="*/ 390144 h 445611"/>
                <a:gd name="connsiteX54" fmla="*/ 149928 w 777322"/>
                <a:gd name="connsiteY54" fmla="*/ 384872 h 445611"/>
                <a:gd name="connsiteX55" fmla="*/ 142899 w 777322"/>
                <a:gd name="connsiteY55" fmla="*/ 369055 h 445611"/>
                <a:gd name="connsiteX56" fmla="*/ 113023 w 777322"/>
                <a:gd name="connsiteY56" fmla="*/ 370813 h 445611"/>
                <a:gd name="connsiteX57" fmla="*/ 105993 w 777322"/>
                <a:gd name="connsiteY57" fmla="*/ 384872 h 445611"/>
                <a:gd name="connsiteX58" fmla="*/ 119537 w 777322"/>
                <a:gd name="connsiteY58" fmla="*/ 401802 h 445611"/>
                <a:gd name="connsiteX59" fmla="*/ 71806 w 777322"/>
                <a:gd name="connsiteY59" fmla="*/ 401802 h 445611"/>
                <a:gd name="connsiteX60" fmla="*/ 79632 w 777322"/>
                <a:gd name="connsiteY60" fmla="*/ 388387 h 445611"/>
                <a:gd name="connsiteX61" fmla="*/ 79632 w 777322"/>
                <a:gd name="connsiteY61" fmla="*/ 369055 h 445611"/>
                <a:gd name="connsiteX62" fmla="*/ 104236 w 777322"/>
                <a:gd name="connsiteY62" fmla="*/ 351481 h 445611"/>
                <a:gd name="connsiteX63" fmla="*/ 91934 w 777322"/>
                <a:gd name="connsiteY63" fmla="*/ 332150 h 445611"/>
                <a:gd name="connsiteX64" fmla="*/ 88419 w 777322"/>
                <a:gd name="connsiteY64" fmla="*/ 307546 h 445611"/>
                <a:gd name="connsiteX65" fmla="*/ 77875 w 777322"/>
                <a:gd name="connsiteY65" fmla="*/ 300517 h 445611"/>
                <a:gd name="connsiteX66" fmla="*/ 83147 w 777322"/>
                <a:gd name="connsiteY66" fmla="*/ 279428 h 445611"/>
                <a:gd name="connsiteX67" fmla="*/ 80321 w 777322"/>
                <a:gd name="connsiteY67" fmla="*/ 276089 h 445611"/>
                <a:gd name="connsiteX68" fmla="*/ 86662 w 777322"/>
                <a:gd name="connsiteY68" fmla="*/ 191557 h 445611"/>
                <a:gd name="connsiteX69" fmla="*/ 65792 w 777322"/>
                <a:gd name="connsiteY69" fmla="*/ 153114 h 445611"/>
                <a:gd name="connsiteX70" fmla="*/ 49316 w 777322"/>
                <a:gd name="connsiteY70" fmla="*/ 139934 h 445611"/>
                <a:gd name="connsiteX71" fmla="*/ 29545 w 777322"/>
                <a:gd name="connsiteY71" fmla="*/ 97097 h 445611"/>
                <a:gd name="connsiteX72" fmla="*/ 30644 w 777322"/>
                <a:gd name="connsiteY72" fmla="*/ 55358 h 445611"/>
                <a:gd name="connsiteX73" fmla="*/ 14168 w 777322"/>
                <a:gd name="connsiteY73" fmla="*/ 46571 h 445611"/>
                <a:gd name="connsiteX74" fmla="*/ 0 w 777322"/>
                <a:gd name="connsiteY74" fmla="*/ 17146 h 445611"/>
                <a:gd name="connsiteX75" fmla="*/ 1427 w 777322"/>
                <a:gd name="connsiteY75" fmla="*/ 17574 h 445611"/>
                <a:gd name="connsiteX76" fmla="*/ 1427 w 777322"/>
                <a:gd name="connsiteY76" fmla="*/ 3515 h 445611"/>
                <a:gd name="connsiteX77" fmla="*/ 15486 w 777322"/>
                <a:gd name="connsiteY77" fmla="*/ 0 h 445611"/>
                <a:gd name="connsiteX0" fmla="*/ 311580 w 777322"/>
                <a:gd name="connsiteY0" fmla="*/ 445608 h 537048"/>
                <a:gd name="connsiteX1" fmla="*/ 184432 w 777322"/>
                <a:gd name="connsiteY1" fmla="*/ 401802 h 537048"/>
                <a:gd name="connsiteX2" fmla="*/ 172774 w 777322"/>
                <a:gd name="connsiteY2" fmla="*/ 390144 h 537048"/>
                <a:gd name="connsiteX3" fmla="*/ 149928 w 777322"/>
                <a:gd name="connsiteY3" fmla="*/ 384872 h 537048"/>
                <a:gd name="connsiteX4" fmla="*/ 142899 w 777322"/>
                <a:gd name="connsiteY4" fmla="*/ 369055 h 537048"/>
                <a:gd name="connsiteX5" fmla="*/ 113023 w 777322"/>
                <a:gd name="connsiteY5" fmla="*/ 370813 h 537048"/>
                <a:gd name="connsiteX6" fmla="*/ 105993 w 777322"/>
                <a:gd name="connsiteY6" fmla="*/ 384872 h 537048"/>
                <a:gd name="connsiteX7" fmla="*/ 119537 w 777322"/>
                <a:gd name="connsiteY7" fmla="*/ 401802 h 537048"/>
                <a:gd name="connsiteX8" fmla="*/ 71806 w 777322"/>
                <a:gd name="connsiteY8" fmla="*/ 401802 h 537048"/>
                <a:gd name="connsiteX9" fmla="*/ 79632 w 777322"/>
                <a:gd name="connsiteY9" fmla="*/ 388387 h 537048"/>
                <a:gd name="connsiteX10" fmla="*/ 79632 w 777322"/>
                <a:gd name="connsiteY10" fmla="*/ 369055 h 537048"/>
                <a:gd name="connsiteX11" fmla="*/ 104236 w 777322"/>
                <a:gd name="connsiteY11" fmla="*/ 351481 h 537048"/>
                <a:gd name="connsiteX12" fmla="*/ 91934 w 777322"/>
                <a:gd name="connsiteY12" fmla="*/ 332150 h 537048"/>
                <a:gd name="connsiteX13" fmla="*/ 88419 w 777322"/>
                <a:gd name="connsiteY13" fmla="*/ 307546 h 537048"/>
                <a:gd name="connsiteX14" fmla="*/ 77875 w 777322"/>
                <a:gd name="connsiteY14" fmla="*/ 300517 h 537048"/>
                <a:gd name="connsiteX15" fmla="*/ 83147 w 777322"/>
                <a:gd name="connsiteY15" fmla="*/ 279428 h 537048"/>
                <a:gd name="connsiteX16" fmla="*/ 80321 w 777322"/>
                <a:gd name="connsiteY16" fmla="*/ 276089 h 537048"/>
                <a:gd name="connsiteX17" fmla="*/ 86662 w 777322"/>
                <a:gd name="connsiteY17" fmla="*/ 191557 h 537048"/>
                <a:gd name="connsiteX18" fmla="*/ 65792 w 777322"/>
                <a:gd name="connsiteY18" fmla="*/ 153114 h 537048"/>
                <a:gd name="connsiteX19" fmla="*/ 49316 w 777322"/>
                <a:gd name="connsiteY19" fmla="*/ 139934 h 537048"/>
                <a:gd name="connsiteX20" fmla="*/ 29545 w 777322"/>
                <a:gd name="connsiteY20" fmla="*/ 97097 h 537048"/>
                <a:gd name="connsiteX21" fmla="*/ 30644 w 777322"/>
                <a:gd name="connsiteY21" fmla="*/ 55358 h 537048"/>
                <a:gd name="connsiteX22" fmla="*/ 14168 w 777322"/>
                <a:gd name="connsiteY22" fmla="*/ 46571 h 537048"/>
                <a:gd name="connsiteX23" fmla="*/ 0 w 777322"/>
                <a:gd name="connsiteY23" fmla="*/ 17146 h 537048"/>
                <a:gd name="connsiteX24" fmla="*/ 1427 w 777322"/>
                <a:gd name="connsiteY24" fmla="*/ 17574 h 537048"/>
                <a:gd name="connsiteX25" fmla="*/ 1427 w 777322"/>
                <a:gd name="connsiteY25" fmla="*/ 3515 h 537048"/>
                <a:gd name="connsiteX26" fmla="*/ 15486 w 777322"/>
                <a:gd name="connsiteY26" fmla="*/ 0 h 537048"/>
                <a:gd name="connsiteX27" fmla="*/ 31303 w 777322"/>
                <a:gd name="connsiteY27" fmla="*/ 35148 h 537048"/>
                <a:gd name="connsiteX28" fmla="*/ 48877 w 777322"/>
                <a:gd name="connsiteY28" fmla="*/ 56237 h 537048"/>
                <a:gd name="connsiteX29" fmla="*/ 69966 w 777322"/>
                <a:gd name="connsiteY29" fmla="*/ 70296 h 537048"/>
                <a:gd name="connsiteX30" fmla="*/ 84025 w 777322"/>
                <a:gd name="connsiteY30" fmla="*/ 108959 h 537048"/>
                <a:gd name="connsiteX31" fmla="*/ 110386 w 777322"/>
                <a:gd name="connsiteY31" fmla="*/ 115989 h 537048"/>
                <a:gd name="connsiteX32" fmla="*/ 112144 w 777322"/>
                <a:gd name="connsiteY32" fmla="*/ 140593 h 537048"/>
                <a:gd name="connsiteX33" fmla="*/ 157836 w 777322"/>
                <a:gd name="connsiteY33" fmla="*/ 172226 h 537048"/>
                <a:gd name="connsiteX34" fmla="*/ 170138 w 777322"/>
                <a:gd name="connsiteY34" fmla="*/ 166954 h 537048"/>
                <a:gd name="connsiteX35" fmla="*/ 210558 w 777322"/>
                <a:gd name="connsiteY35" fmla="*/ 189800 h 537048"/>
                <a:gd name="connsiteX36" fmla="*/ 228132 w 777322"/>
                <a:gd name="connsiteY36" fmla="*/ 189800 h 537048"/>
                <a:gd name="connsiteX37" fmla="*/ 247464 w 777322"/>
                <a:gd name="connsiteY37" fmla="*/ 195072 h 537048"/>
                <a:gd name="connsiteX38" fmla="*/ 265038 w 777322"/>
                <a:gd name="connsiteY38" fmla="*/ 224948 h 537048"/>
                <a:gd name="connsiteX39" fmla="*/ 298429 w 777322"/>
                <a:gd name="connsiteY39" fmla="*/ 209131 h 537048"/>
                <a:gd name="connsiteX40" fmla="*/ 312488 w 777322"/>
                <a:gd name="connsiteY40" fmla="*/ 210889 h 537048"/>
                <a:gd name="connsiteX41" fmla="*/ 331819 w 777322"/>
                <a:gd name="connsiteY41" fmla="*/ 210889 h 537048"/>
                <a:gd name="connsiteX42" fmla="*/ 347636 w 777322"/>
                <a:gd name="connsiteY42" fmla="*/ 198587 h 537048"/>
                <a:gd name="connsiteX43" fmla="*/ 359938 w 777322"/>
                <a:gd name="connsiteY43" fmla="*/ 198587 h 537048"/>
                <a:gd name="connsiteX44" fmla="*/ 372240 w 777322"/>
                <a:gd name="connsiteY44" fmla="*/ 203859 h 537048"/>
                <a:gd name="connsiteX45" fmla="*/ 396843 w 777322"/>
                <a:gd name="connsiteY45" fmla="*/ 203859 h 537048"/>
                <a:gd name="connsiteX46" fmla="*/ 409145 w 777322"/>
                <a:gd name="connsiteY46" fmla="*/ 175741 h 537048"/>
                <a:gd name="connsiteX47" fmla="*/ 442536 w 777322"/>
                <a:gd name="connsiteY47" fmla="*/ 168711 h 537048"/>
                <a:gd name="connsiteX48" fmla="*/ 465382 w 777322"/>
                <a:gd name="connsiteY48" fmla="*/ 168711 h 537048"/>
                <a:gd name="connsiteX49" fmla="*/ 481199 w 777322"/>
                <a:gd name="connsiteY49" fmla="*/ 152894 h 537048"/>
                <a:gd name="connsiteX50" fmla="*/ 504045 w 777322"/>
                <a:gd name="connsiteY50" fmla="*/ 170469 h 537048"/>
                <a:gd name="connsiteX51" fmla="*/ 504045 w 777322"/>
                <a:gd name="connsiteY51" fmla="*/ 149380 h 537048"/>
                <a:gd name="connsiteX52" fmla="*/ 516347 w 777322"/>
                <a:gd name="connsiteY52" fmla="*/ 126533 h 537048"/>
                <a:gd name="connsiteX53" fmla="*/ 579614 w 777322"/>
                <a:gd name="connsiteY53" fmla="*/ 166954 h 537048"/>
                <a:gd name="connsiteX54" fmla="*/ 605975 w 777322"/>
                <a:gd name="connsiteY54" fmla="*/ 210889 h 537048"/>
                <a:gd name="connsiteX55" fmla="*/ 628821 w 777322"/>
                <a:gd name="connsiteY55" fmla="*/ 216161 h 537048"/>
                <a:gd name="connsiteX56" fmla="*/ 655182 w 777322"/>
                <a:gd name="connsiteY56" fmla="*/ 226706 h 537048"/>
                <a:gd name="connsiteX57" fmla="*/ 663969 w 777322"/>
                <a:gd name="connsiteY57" fmla="*/ 246037 h 537048"/>
                <a:gd name="connsiteX58" fmla="*/ 667484 w 777322"/>
                <a:gd name="connsiteY58" fmla="*/ 261854 h 537048"/>
                <a:gd name="connsiteX59" fmla="*/ 723721 w 777322"/>
                <a:gd name="connsiteY59" fmla="*/ 307546 h 537048"/>
                <a:gd name="connsiteX60" fmla="*/ 739538 w 777322"/>
                <a:gd name="connsiteY60" fmla="*/ 311061 h 537048"/>
                <a:gd name="connsiteX61" fmla="*/ 764141 w 777322"/>
                <a:gd name="connsiteY61" fmla="*/ 311061 h 537048"/>
                <a:gd name="connsiteX62" fmla="*/ 765020 w 777322"/>
                <a:gd name="connsiteY62" fmla="*/ 309304 h 537048"/>
                <a:gd name="connsiteX63" fmla="*/ 777322 w 777322"/>
                <a:gd name="connsiteY63" fmla="*/ 316333 h 537048"/>
                <a:gd name="connsiteX64" fmla="*/ 772050 w 777322"/>
                <a:gd name="connsiteY64" fmla="*/ 340937 h 537048"/>
                <a:gd name="connsiteX65" fmla="*/ 765020 w 777322"/>
                <a:gd name="connsiteY65" fmla="*/ 349724 h 537048"/>
                <a:gd name="connsiteX66" fmla="*/ 756233 w 777322"/>
                <a:gd name="connsiteY66" fmla="*/ 349724 h 537048"/>
                <a:gd name="connsiteX67" fmla="*/ 747446 w 777322"/>
                <a:gd name="connsiteY67" fmla="*/ 335665 h 537048"/>
                <a:gd name="connsiteX68" fmla="*/ 735144 w 777322"/>
                <a:gd name="connsiteY68" fmla="*/ 335665 h 537048"/>
                <a:gd name="connsiteX69" fmla="*/ 719328 w 777322"/>
                <a:gd name="connsiteY69" fmla="*/ 339180 h 537048"/>
                <a:gd name="connsiteX70" fmla="*/ 701754 w 777322"/>
                <a:gd name="connsiteY70" fmla="*/ 351481 h 537048"/>
                <a:gd name="connsiteX71" fmla="*/ 677150 w 777322"/>
                <a:gd name="connsiteY71" fmla="*/ 356754 h 537048"/>
                <a:gd name="connsiteX72" fmla="*/ 671878 w 777322"/>
                <a:gd name="connsiteY72" fmla="*/ 351481 h 537048"/>
                <a:gd name="connsiteX73" fmla="*/ 647274 w 777322"/>
                <a:gd name="connsiteY73" fmla="*/ 349724 h 537048"/>
                <a:gd name="connsiteX74" fmla="*/ 606854 w 777322"/>
                <a:gd name="connsiteY74" fmla="*/ 363783 h 537048"/>
                <a:gd name="connsiteX75" fmla="*/ 566433 w 777322"/>
                <a:gd name="connsiteY75" fmla="*/ 397174 h 537048"/>
                <a:gd name="connsiteX76" fmla="*/ 562216 w 777322"/>
                <a:gd name="connsiteY76" fmla="*/ 401802 h 537048"/>
                <a:gd name="connsiteX77" fmla="*/ 403020 w 777322"/>
                <a:gd name="connsiteY77" fmla="*/ 537048 h 537048"/>
                <a:gd name="connsiteX0" fmla="*/ 184432 w 777322"/>
                <a:gd name="connsiteY0" fmla="*/ 401802 h 537048"/>
                <a:gd name="connsiteX1" fmla="*/ 172774 w 777322"/>
                <a:gd name="connsiteY1" fmla="*/ 390144 h 537048"/>
                <a:gd name="connsiteX2" fmla="*/ 149928 w 777322"/>
                <a:gd name="connsiteY2" fmla="*/ 384872 h 537048"/>
                <a:gd name="connsiteX3" fmla="*/ 142899 w 777322"/>
                <a:gd name="connsiteY3" fmla="*/ 369055 h 537048"/>
                <a:gd name="connsiteX4" fmla="*/ 113023 w 777322"/>
                <a:gd name="connsiteY4" fmla="*/ 370813 h 537048"/>
                <a:gd name="connsiteX5" fmla="*/ 105993 w 777322"/>
                <a:gd name="connsiteY5" fmla="*/ 384872 h 537048"/>
                <a:gd name="connsiteX6" fmla="*/ 119537 w 777322"/>
                <a:gd name="connsiteY6" fmla="*/ 401802 h 537048"/>
                <a:gd name="connsiteX7" fmla="*/ 71806 w 777322"/>
                <a:gd name="connsiteY7" fmla="*/ 401802 h 537048"/>
                <a:gd name="connsiteX8" fmla="*/ 79632 w 777322"/>
                <a:gd name="connsiteY8" fmla="*/ 388387 h 537048"/>
                <a:gd name="connsiteX9" fmla="*/ 79632 w 777322"/>
                <a:gd name="connsiteY9" fmla="*/ 369055 h 537048"/>
                <a:gd name="connsiteX10" fmla="*/ 104236 w 777322"/>
                <a:gd name="connsiteY10" fmla="*/ 351481 h 537048"/>
                <a:gd name="connsiteX11" fmla="*/ 91934 w 777322"/>
                <a:gd name="connsiteY11" fmla="*/ 332150 h 537048"/>
                <a:gd name="connsiteX12" fmla="*/ 88419 w 777322"/>
                <a:gd name="connsiteY12" fmla="*/ 307546 h 537048"/>
                <a:gd name="connsiteX13" fmla="*/ 77875 w 777322"/>
                <a:gd name="connsiteY13" fmla="*/ 300517 h 537048"/>
                <a:gd name="connsiteX14" fmla="*/ 83147 w 777322"/>
                <a:gd name="connsiteY14" fmla="*/ 279428 h 537048"/>
                <a:gd name="connsiteX15" fmla="*/ 80321 w 777322"/>
                <a:gd name="connsiteY15" fmla="*/ 276089 h 537048"/>
                <a:gd name="connsiteX16" fmla="*/ 86662 w 777322"/>
                <a:gd name="connsiteY16" fmla="*/ 191557 h 537048"/>
                <a:gd name="connsiteX17" fmla="*/ 65792 w 777322"/>
                <a:gd name="connsiteY17" fmla="*/ 153114 h 537048"/>
                <a:gd name="connsiteX18" fmla="*/ 49316 w 777322"/>
                <a:gd name="connsiteY18" fmla="*/ 139934 h 537048"/>
                <a:gd name="connsiteX19" fmla="*/ 29545 w 777322"/>
                <a:gd name="connsiteY19" fmla="*/ 97097 h 537048"/>
                <a:gd name="connsiteX20" fmla="*/ 30644 w 777322"/>
                <a:gd name="connsiteY20" fmla="*/ 55358 h 537048"/>
                <a:gd name="connsiteX21" fmla="*/ 14168 w 777322"/>
                <a:gd name="connsiteY21" fmla="*/ 46571 h 537048"/>
                <a:gd name="connsiteX22" fmla="*/ 0 w 777322"/>
                <a:gd name="connsiteY22" fmla="*/ 17146 h 537048"/>
                <a:gd name="connsiteX23" fmla="*/ 1427 w 777322"/>
                <a:gd name="connsiteY23" fmla="*/ 17574 h 537048"/>
                <a:gd name="connsiteX24" fmla="*/ 1427 w 777322"/>
                <a:gd name="connsiteY24" fmla="*/ 3515 h 537048"/>
                <a:gd name="connsiteX25" fmla="*/ 15486 w 777322"/>
                <a:gd name="connsiteY25" fmla="*/ 0 h 537048"/>
                <a:gd name="connsiteX26" fmla="*/ 31303 w 777322"/>
                <a:gd name="connsiteY26" fmla="*/ 35148 h 537048"/>
                <a:gd name="connsiteX27" fmla="*/ 48877 w 777322"/>
                <a:gd name="connsiteY27" fmla="*/ 56237 h 537048"/>
                <a:gd name="connsiteX28" fmla="*/ 69966 w 777322"/>
                <a:gd name="connsiteY28" fmla="*/ 70296 h 537048"/>
                <a:gd name="connsiteX29" fmla="*/ 84025 w 777322"/>
                <a:gd name="connsiteY29" fmla="*/ 108959 h 537048"/>
                <a:gd name="connsiteX30" fmla="*/ 110386 w 777322"/>
                <a:gd name="connsiteY30" fmla="*/ 115989 h 537048"/>
                <a:gd name="connsiteX31" fmla="*/ 112144 w 777322"/>
                <a:gd name="connsiteY31" fmla="*/ 140593 h 537048"/>
                <a:gd name="connsiteX32" fmla="*/ 157836 w 777322"/>
                <a:gd name="connsiteY32" fmla="*/ 172226 h 537048"/>
                <a:gd name="connsiteX33" fmla="*/ 170138 w 777322"/>
                <a:gd name="connsiteY33" fmla="*/ 166954 h 537048"/>
                <a:gd name="connsiteX34" fmla="*/ 210558 w 777322"/>
                <a:gd name="connsiteY34" fmla="*/ 189800 h 537048"/>
                <a:gd name="connsiteX35" fmla="*/ 228132 w 777322"/>
                <a:gd name="connsiteY35" fmla="*/ 189800 h 537048"/>
                <a:gd name="connsiteX36" fmla="*/ 247464 w 777322"/>
                <a:gd name="connsiteY36" fmla="*/ 195072 h 537048"/>
                <a:gd name="connsiteX37" fmla="*/ 265038 w 777322"/>
                <a:gd name="connsiteY37" fmla="*/ 224948 h 537048"/>
                <a:gd name="connsiteX38" fmla="*/ 298429 w 777322"/>
                <a:gd name="connsiteY38" fmla="*/ 209131 h 537048"/>
                <a:gd name="connsiteX39" fmla="*/ 312488 w 777322"/>
                <a:gd name="connsiteY39" fmla="*/ 210889 h 537048"/>
                <a:gd name="connsiteX40" fmla="*/ 331819 w 777322"/>
                <a:gd name="connsiteY40" fmla="*/ 210889 h 537048"/>
                <a:gd name="connsiteX41" fmla="*/ 347636 w 777322"/>
                <a:gd name="connsiteY41" fmla="*/ 198587 h 537048"/>
                <a:gd name="connsiteX42" fmla="*/ 359938 w 777322"/>
                <a:gd name="connsiteY42" fmla="*/ 198587 h 537048"/>
                <a:gd name="connsiteX43" fmla="*/ 372240 w 777322"/>
                <a:gd name="connsiteY43" fmla="*/ 203859 h 537048"/>
                <a:gd name="connsiteX44" fmla="*/ 396843 w 777322"/>
                <a:gd name="connsiteY44" fmla="*/ 203859 h 537048"/>
                <a:gd name="connsiteX45" fmla="*/ 409145 w 777322"/>
                <a:gd name="connsiteY45" fmla="*/ 175741 h 537048"/>
                <a:gd name="connsiteX46" fmla="*/ 442536 w 777322"/>
                <a:gd name="connsiteY46" fmla="*/ 168711 h 537048"/>
                <a:gd name="connsiteX47" fmla="*/ 465382 w 777322"/>
                <a:gd name="connsiteY47" fmla="*/ 168711 h 537048"/>
                <a:gd name="connsiteX48" fmla="*/ 481199 w 777322"/>
                <a:gd name="connsiteY48" fmla="*/ 152894 h 537048"/>
                <a:gd name="connsiteX49" fmla="*/ 504045 w 777322"/>
                <a:gd name="connsiteY49" fmla="*/ 170469 h 537048"/>
                <a:gd name="connsiteX50" fmla="*/ 504045 w 777322"/>
                <a:gd name="connsiteY50" fmla="*/ 149380 h 537048"/>
                <a:gd name="connsiteX51" fmla="*/ 516347 w 777322"/>
                <a:gd name="connsiteY51" fmla="*/ 126533 h 537048"/>
                <a:gd name="connsiteX52" fmla="*/ 579614 w 777322"/>
                <a:gd name="connsiteY52" fmla="*/ 166954 h 537048"/>
                <a:gd name="connsiteX53" fmla="*/ 605975 w 777322"/>
                <a:gd name="connsiteY53" fmla="*/ 210889 h 537048"/>
                <a:gd name="connsiteX54" fmla="*/ 628821 w 777322"/>
                <a:gd name="connsiteY54" fmla="*/ 216161 h 537048"/>
                <a:gd name="connsiteX55" fmla="*/ 655182 w 777322"/>
                <a:gd name="connsiteY55" fmla="*/ 226706 h 537048"/>
                <a:gd name="connsiteX56" fmla="*/ 663969 w 777322"/>
                <a:gd name="connsiteY56" fmla="*/ 246037 h 537048"/>
                <a:gd name="connsiteX57" fmla="*/ 667484 w 777322"/>
                <a:gd name="connsiteY57" fmla="*/ 261854 h 537048"/>
                <a:gd name="connsiteX58" fmla="*/ 723721 w 777322"/>
                <a:gd name="connsiteY58" fmla="*/ 307546 h 537048"/>
                <a:gd name="connsiteX59" fmla="*/ 739538 w 777322"/>
                <a:gd name="connsiteY59" fmla="*/ 311061 h 537048"/>
                <a:gd name="connsiteX60" fmla="*/ 764141 w 777322"/>
                <a:gd name="connsiteY60" fmla="*/ 311061 h 537048"/>
                <a:gd name="connsiteX61" fmla="*/ 765020 w 777322"/>
                <a:gd name="connsiteY61" fmla="*/ 309304 h 537048"/>
                <a:gd name="connsiteX62" fmla="*/ 777322 w 777322"/>
                <a:gd name="connsiteY62" fmla="*/ 316333 h 537048"/>
                <a:gd name="connsiteX63" fmla="*/ 772050 w 777322"/>
                <a:gd name="connsiteY63" fmla="*/ 340937 h 537048"/>
                <a:gd name="connsiteX64" fmla="*/ 765020 w 777322"/>
                <a:gd name="connsiteY64" fmla="*/ 349724 h 537048"/>
                <a:gd name="connsiteX65" fmla="*/ 756233 w 777322"/>
                <a:gd name="connsiteY65" fmla="*/ 349724 h 537048"/>
                <a:gd name="connsiteX66" fmla="*/ 747446 w 777322"/>
                <a:gd name="connsiteY66" fmla="*/ 335665 h 537048"/>
                <a:gd name="connsiteX67" fmla="*/ 735144 w 777322"/>
                <a:gd name="connsiteY67" fmla="*/ 335665 h 537048"/>
                <a:gd name="connsiteX68" fmla="*/ 719328 w 777322"/>
                <a:gd name="connsiteY68" fmla="*/ 339180 h 537048"/>
                <a:gd name="connsiteX69" fmla="*/ 701754 w 777322"/>
                <a:gd name="connsiteY69" fmla="*/ 351481 h 537048"/>
                <a:gd name="connsiteX70" fmla="*/ 677150 w 777322"/>
                <a:gd name="connsiteY70" fmla="*/ 356754 h 537048"/>
                <a:gd name="connsiteX71" fmla="*/ 671878 w 777322"/>
                <a:gd name="connsiteY71" fmla="*/ 351481 h 537048"/>
                <a:gd name="connsiteX72" fmla="*/ 647274 w 777322"/>
                <a:gd name="connsiteY72" fmla="*/ 349724 h 537048"/>
                <a:gd name="connsiteX73" fmla="*/ 606854 w 777322"/>
                <a:gd name="connsiteY73" fmla="*/ 363783 h 537048"/>
                <a:gd name="connsiteX74" fmla="*/ 566433 w 777322"/>
                <a:gd name="connsiteY74" fmla="*/ 397174 h 537048"/>
                <a:gd name="connsiteX75" fmla="*/ 562216 w 777322"/>
                <a:gd name="connsiteY75" fmla="*/ 401802 h 537048"/>
                <a:gd name="connsiteX76" fmla="*/ 403020 w 777322"/>
                <a:gd name="connsiteY76" fmla="*/ 537048 h 537048"/>
                <a:gd name="connsiteX0" fmla="*/ 184432 w 777322"/>
                <a:gd name="connsiteY0" fmla="*/ 401802 h 401802"/>
                <a:gd name="connsiteX1" fmla="*/ 172774 w 777322"/>
                <a:gd name="connsiteY1" fmla="*/ 390144 h 401802"/>
                <a:gd name="connsiteX2" fmla="*/ 149928 w 777322"/>
                <a:gd name="connsiteY2" fmla="*/ 384872 h 401802"/>
                <a:gd name="connsiteX3" fmla="*/ 142899 w 777322"/>
                <a:gd name="connsiteY3" fmla="*/ 369055 h 401802"/>
                <a:gd name="connsiteX4" fmla="*/ 113023 w 777322"/>
                <a:gd name="connsiteY4" fmla="*/ 370813 h 401802"/>
                <a:gd name="connsiteX5" fmla="*/ 105993 w 777322"/>
                <a:gd name="connsiteY5" fmla="*/ 384872 h 401802"/>
                <a:gd name="connsiteX6" fmla="*/ 119537 w 777322"/>
                <a:gd name="connsiteY6" fmla="*/ 401802 h 401802"/>
                <a:gd name="connsiteX7" fmla="*/ 71806 w 777322"/>
                <a:gd name="connsiteY7" fmla="*/ 401802 h 401802"/>
                <a:gd name="connsiteX8" fmla="*/ 79632 w 777322"/>
                <a:gd name="connsiteY8" fmla="*/ 388387 h 401802"/>
                <a:gd name="connsiteX9" fmla="*/ 79632 w 777322"/>
                <a:gd name="connsiteY9" fmla="*/ 369055 h 401802"/>
                <a:gd name="connsiteX10" fmla="*/ 104236 w 777322"/>
                <a:gd name="connsiteY10" fmla="*/ 351481 h 401802"/>
                <a:gd name="connsiteX11" fmla="*/ 91934 w 777322"/>
                <a:gd name="connsiteY11" fmla="*/ 332150 h 401802"/>
                <a:gd name="connsiteX12" fmla="*/ 88419 w 777322"/>
                <a:gd name="connsiteY12" fmla="*/ 307546 h 401802"/>
                <a:gd name="connsiteX13" fmla="*/ 77875 w 777322"/>
                <a:gd name="connsiteY13" fmla="*/ 300517 h 401802"/>
                <a:gd name="connsiteX14" fmla="*/ 83147 w 777322"/>
                <a:gd name="connsiteY14" fmla="*/ 279428 h 401802"/>
                <a:gd name="connsiteX15" fmla="*/ 80321 w 777322"/>
                <a:gd name="connsiteY15" fmla="*/ 276089 h 401802"/>
                <a:gd name="connsiteX16" fmla="*/ 86662 w 777322"/>
                <a:gd name="connsiteY16" fmla="*/ 191557 h 401802"/>
                <a:gd name="connsiteX17" fmla="*/ 65792 w 777322"/>
                <a:gd name="connsiteY17" fmla="*/ 153114 h 401802"/>
                <a:gd name="connsiteX18" fmla="*/ 49316 w 777322"/>
                <a:gd name="connsiteY18" fmla="*/ 139934 h 401802"/>
                <a:gd name="connsiteX19" fmla="*/ 29545 w 777322"/>
                <a:gd name="connsiteY19" fmla="*/ 97097 h 401802"/>
                <a:gd name="connsiteX20" fmla="*/ 30644 w 777322"/>
                <a:gd name="connsiteY20" fmla="*/ 55358 h 401802"/>
                <a:gd name="connsiteX21" fmla="*/ 14168 w 777322"/>
                <a:gd name="connsiteY21" fmla="*/ 46571 h 401802"/>
                <a:gd name="connsiteX22" fmla="*/ 0 w 777322"/>
                <a:gd name="connsiteY22" fmla="*/ 17146 h 401802"/>
                <a:gd name="connsiteX23" fmla="*/ 1427 w 777322"/>
                <a:gd name="connsiteY23" fmla="*/ 17574 h 401802"/>
                <a:gd name="connsiteX24" fmla="*/ 1427 w 777322"/>
                <a:gd name="connsiteY24" fmla="*/ 3515 h 401802"/>
                <a:gd name="connsiteX25" fmla="*/ 15486 w 777322"/>
                <a:gd name="connsiteY25" fmla="*/ 0 h 401802"/>
                <a:gd name="connsiteX26" fmla="*/ 31303 w 777322"/>
                <a:gd name="connsiteY26" fmla="*/ 35148 h 401802"/>
                <a:gd name="connsiteX27" fmla="*/ 48877 w 777322"/>
                <a:gd name="connsiteY27" fmla="*/ 56237 h 401802"/>
                <a:gd name="connsiteX28" fmla="*/ 69966 w 777322"/>
                <a:gd name="connsiteY28" fmla="*/ 70296 h 401802"/>
                <a:gd name="connsiteX29" fmla="*/ 84025 w 777322"/>
                <a:gd name="connsiteY29" fmla="*/ 108959 h 401802"/>
                <a:gd name="connsiteX30" fmla="*/ 110386 w 777322"/>
                <a:gd name="connsiteY30" fmla="*/ 115989 h 401802"/>
                <a:gd name="connsiteX31" fmla="*/ 112144 w 777322"/>
                <a:gd name="connsiteY31" fmla="*/ 140593 h 401802"/>
                <a:gd name="connsiteX32" fmla="*/ 157836 w 777322"/>
                <a:gd name="connsiteY32" fmla="*/ 172226 h 401802"/>
                <a:gd name="connsiteX33" fmla="*/ 170138 w 777322"/>
                <a:gd name="connsiteY33" fmla="*/ 166954 h 401802"/>
                <a:gd name="connsiteX34" fmla="*/ 210558 w 777322"/>
                <a:gd name="connsiteY34" fmla="*/ 189800 h 401802"/>
                <a:gd name="connsiteX35" fmla="*/ 228132 w 777322"/>
                <a:gd name="connsiteY35" fmla="*/ 189800 h 401802"/>
                <a:gd name="connsiteX36" fmla="*/ 247464 w 777322"/>
                <a:gd name="connsiteY36" fmla="*/ 195072 h 401802"/>
                <a:gd name="connsiteX37" fmla="*/ 265038 w 777322"/>
                <a:gd name="connsiteY37" fmla="*/ 224948 h 401802"/>
                <a:gd name="connsiteX38" fmla="*/ 298429 w 777322"/>
                <a:gd name="connsiteY38" fmla="*/ 209131 h 401802"/>
                <a:gd name="connsiteX39" fmla="*/ 312488 w 777322"/>
                <a:gd name="connsiteY39" fmla="*/ 210889 h 401802"/>
                <a:gd name="connsiteX40" fmla="*/ 331819 w 777322"/>
                <a:gd name="connsiteY40" fmla="*/ 210889 h 401802"/>
                <a:gd name="connsiteX41" fmla="*/ 347636 w 777322"/>
                <a:gd name="connsiteY41" fmla="*/ 198587 h 401802"/>
                <a:gd name="connsiteX42" fmla="*/ 359938 w 777322"/>
                <a:gd name="connsiteY42" fmla="*/ 198587 h 401802"/>
                <a:gd name="connsiteX43" fmla="*/ 372240 w 777322"/>
                <a:gd name="connsiteY43" fmla="*/ 203859 h 401802"/>
                <a:gd name="connsiteX44" fmla="*/ 396843 w 777322"/>
                <a:gd name="connsiteY44" fmla="*/ 203859 h 401802"/>
                <a:gd name="connsiteX45" fmla="*/ 409145 w 777322"/>
                <a:gd name="connsiteY45" fmla="*/ 175741 h 401802"/>
                <a:gd name="connsiteX46" fmla="*/ 442536 w 777322"/>
                <a:gd name="connsiteY46" fmla="*/ 168711 h 401802"/>
                <a:gd name="connsiteX47" fmla="*/ 465382 w 777322"/>
                <a:gd name="connsiteY47" fmla="*/ 168711 h 401802"/>
                <a:gd name="connsiteX48" fmla="*/ 481199 w 777322"/>
                <a:gd name="connsiteY48" fmla="*/ 152894 h 401802"/>
                <a:gd name="connsiteX49" fmla="*/ 504045 w 777322"/>
                <a:gd name="connsiteY49" fmla="*/ 170469 h 401802"/>
                <a:gd name="connsiteX50" fmla="*/ 504045 w 777322"/>
                <a:gd name="connsiteY50" fmla="*/ 149380 h 401802"/>
                <a:gd name="connsiteX51" fmla="*/ 516347 w 777322"/>
                <a:gd name="connsiteY51" fmla="*/ 126533 h 401802"/>
                <a:gd name="connsiteX52" fmla="*/ 579614 w 777322"/>
                <a:gd name="connsiteY52" fmla="*/ 166954 h 401802"/>
                <a:gd name="connsiteX53" fmla="*/ 605975 w 777322"/>
                <a:gd name="connsiteY53" fmla="*/ 210889 h 401802"/>
                <a:gd name="connsiteX54" fmla="*/ 628821 w 777322"/>
                <a:gd name="connsiteY54" fmla="*/ 216161 h 401802"/>
                <a:gd name="connsiteX55" fmla="*/ 655182 w 777322"/>
                <a:gd name="connsiteY55" fmla="*/ 226706 h 401802"/>
                <a:gd name="connsiteX56" fmla="*/ 663969 w 777322"/>
                <a:gd name="connsiteY56" fmla="*/ 246037 h 401802"/>
                <a:gd name="connsiteX57" fmla="*/ 667484 w 777322"/>
                <a:gd name="connsiteY57" fmla="*/ 261854 h 401802"/>
                <a:gd name="connsiteX58" fmla="*/ 723721 w 777322"/>
                <a:gd name="connsiteY58" fmla="*/ 307546 h 401802"/>
                <a:gd name="connsiteX59" fmla="*/ 739538 w 777322"/>
                <a:gd name="connsiteY59" fmla="*/ 311061 h 401802"/>
                <a:gd name="connsiteX60" fmla="*/ 764141 w 777322"/>
                <a:gd name="connsiteY60" fmla="*/ 311061 h 401802"/>
                <a:gd name="connsiteX61" fmla="*/ 765020 w 777322"/>
                <a:gd name="connsiteY61" fmla="*/ 309304 h 401802"/>
                <a:gd name="connsiteX62" fmla="*/ 777322 w 777322"/>
                <a:gd name="connsiteY62" fmla="*/ 316333 h 401802"/>
                <a:gd name="connsiteX63" fmla="*/ 772050 w 777322"/>
                <a:gd name="connsiteY63" fmla="*/ 340937 h 401802"/>
                <a:gd name="connsiteX64" fmla="*/ 765020 w 777322"/>
                <a:gd name="connsiteY64" fmla="*/ 349724 h 401802"/>
                <a:gd name="connsiteX65" fmla="*/ 756233 w 777322"/>
                <a:gd name="connsiteY65" fmla="*/ 349724 h 401802"/>
                <a:gd name="connsiteX66" fmla="*/ 747446 w 777322"/>
                <a:gd name="connsiteY66" fmla="*/ 335665 h 401802"/>
                <a:gd name="connsiteX67" fmla="*/ 735144 w 777322"/>
                <a:gd name="connsiteY67" fmla="*/ 335665 h 401802"/>
                <a:gd name="connsiteX68" fmla="*/ 719328 w 777322"/>
                <a:gd name="connsiteY68" fmla="*/ 339180 h 401802"/>
                <a:gd name="connsiteX69" fmla="*/ 701754 w 777322"/>
                <a:gd name="connsiteY69" fmla="*/ 351481 h 401802"/>
                <a:gd name="connsiteX70" fmla="*/ 677150 w 777322"/>
                <a:gd name="connsiteY70" fmla="*/ 356754 h 401802"/>
                <a:gd name="connsiteX71" fmla="*/ 671878 w 777322"/>
                <a:gd name="connsiteY71" fmla="*/ 351481 h 401802"/>
                <a:gd name="connsiteX72" fmla="*/ 647274 w 777322"/>
                <a:gd name="connsiteY72" fmla="*/ 349724 h 401802"/>
                <a:gd name="connsiteX73" fmla="*/ 606854 w 777322"/>
                <a:gd name="connsiteY73" fmla="*/ 363783 h 401802"/>
                <a:gd name="connsiteX74" fmla="*/ 566433 w 777322"/>
                <a:gd name="connsiteY74" fmla="*/ 397174 h 401802"/>
                <a:gd name="connsiteX75" fmla="*/ 562216 w 777322"/>
                <a:gd name="connsiteY75" fmla="*/ 401802 h 40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777322" h="401802">
                  <a:moveTo>
                    <a:pt x="184432" y="401802"/>
                  </a:moveTo>
                  <a:lnTo>
                    <a:pt x="172774" y="390144"/>
                  </a:lnTo>
                  <a:lnTo>
                    <a:pt x="149928" y="384872"/>
                  </a:lnTo>
                  <a:lnTo>
                    <a:pt x="142899" y="369055"/>
                  </a:lnTo>
                  <a:lnTo>
                    <a:pt x="113023" y="370813"/>
                  </a:lnTo>
                  <a:lnTo>
                    <a:pt x="105993" y="384872"/>
                  </a:lnTo>
                  <a:lnTo>
                    <a:pt x="119537" y="401802"/>
                  </a:lnTo>
                  <a:lnTo>
                    <a:pt x="71806" y="401802"/>
                  </a:lnTo>
                  <a:lnTo>
                    <a:pt x="79632" y="388387"/>
                  </a:lnTo>
                  <a:lnTo>
                    <a:pt x="79632" y="369055"/>
                  </a:lnTo>
                  <a:lnTo>
                    <a:pt x="104236" y="351481"/>
                  </a:lnTo>
                  <a:lnTo>
                    <a:pt x="91934" y="332150"/>
                  </a:lnTo>
                  <a:lnTo>
                    <a:pt x="88419" y="307546"/>
                  </a:lnTo>
                  <a:lnTo>
                    <a:pt x="77875" y="300517"/>
                  </a:lnTo>
                  <a:lnTo>
                    <a:pt x="83147" y="279428"/>
                  </a:lnTo>
                  <a:lnTo>
                    <a:pt x="80321" y="276089"/>
                  </a:lnTo>
                  <a:lnTo>
                    <a:pt x="86662" y="191557"/>
                  </a:lnTo>
                  <a:lnTo>
                    <a:pt x="65792" y="153114"/>
                  </a:lnTo>
                  <a:lnTo>
                    <a:pt x="49316" y="139934"/>
                  </a:lnTo>
                  <a:lnTo>
                    <a:pt x="29545" y="97097"/>
                  </a:lnTo>
                  <a:cubicBezTo>
                    <a:pt x="29911" y="83184"/>
                    <a:pt x="30278" y="69271"/>
                    <a:pt x="30644" y="55358"/>
                  </a:cubicBezTo>
                  <a:lnTo>
                    <a:pt x="14168" y="46571"/>
                  </a:lnTo>
                  <a:lnTo>
                    <a:pt x="0" y="17146"/>
                  </a:lnTo>
                  <a:lnTo>
                    <a:pt x="1427" y="17574"/>
                  </a:lnTo>
                  <a:lnTo>
                    <a:pt x="1427" y="3515"/>
                  </a:lnTo>
                  <a:lnTo>
                    <a:pt x="15486" y="0"/>
                  </a:lnTo>
                  <a:lnTo>
                    <a:pt x="31303" y="35148"/>
                  </a:lnTo>
                  <a:lnTo>
                    <a:pt x="48877" y="56237"/>
                  </a:lnTo>
                  <a:lnTo>
                    <a:pt x="69966" y="70296"/>
                  </a:lnTo>
                  <a:lnTo>
                    <a:pt x="84025" y="108959"/>
                  </a:lnTo>
                  <a:lnTo>
                    <a:pt x="110386" y="115989"/>
                  </a:lnTo>
                  <a:lnTo>
                    <a:pt x="112144" y="140593"/>
                  </a:lnTo>
                  <a:lnTo>
                    <a:pt x="157836" y="172226"/>
                  </a:lnTo>
                  <a:lnTo>
                    <a:pt x="170138" y="166954"/>
                  </a:lnTo>
                  <a:lnTo>
                    <a:pt x="210558" y="189800"/>
                  </a:lnTo>
                  <a:lnTo>
                    <a:pt x="228132" y="189800"/>
                  </a:lnTo>
                  <a:lnTo>
                    <a:pt x="247464" y="195072"/>
                  </a:lnTo>
                  <a:lnTo>
                    <a:pt x="265038" y="224948"/>
                  </a:lnTo>
                  <a:lnTo>
                    <a:pt x="298429" y="209131"/>
                  </a:lnTo>
                  <a:lnTo>
                    <a:pt x="312488" y="210889"/>
                  </a:lnTo>
                  <a:lnTo>
                    <a:pt x="331819" y="210889"/>
                  </a:lnTo>
                  <a:lnTo>
                    <a:pt x="347636" y="198587"/>
                  </a:lnTo>
                  <a:lnTo>
                    <a:pt x="359938" y="198587"/>
                  </a:lnTo>
                  <a:lnTo>
                    <a:pt x="372240" y="203859"/>
                  </a:lnTo>
                  <a:lnTo>
                    <a:pt x="396843" y="203859"/>
                  </a:lnTo>
                  <a:lnTo>
                    <a:pt x="409145" y="175741"/>
                  </a:lnTo>
                  <a:lnTo>
                    <a:pt x="442536" y="168711"/>
                  </a:lnTo>
                  <a:lnTo>
                    <a:pt x="465382" y="168711"/>
                  </a:lnTo>
                  <a:lnTo>
                    <a:pt x="481199" y="152894"/>
                  </a:lnTo>
                  <a:lnTo>
                    <a:pt x="504045" y="170469"/>
                  </a:lnTo>
                  <a:lnTo>
                    <a:pt x="504045" y="149380"/>
                  </a:lnTo>
                  <a:lnTo>
                    <a:pt x="516347" y="126533"/>
                  </a:lnTo>
                  <a:lnTo>
                    <a:pt x="579614" y="166954"/>
                  </a:lnTo>
                  <a:lnTo>
                    <a:pt x="605975" y="210889"/>
                  </a:lnTo>
                  <a:lnTo>
                    <a:pt x="628821" y="216161"/>
                  </a:lnTo>
                  <a:lnTo>
                    <a:pt x="655182" y="226706"/>
                  </a:lnTo>
                  <a:lnTo>
                    <a:pt x="663969" y="246037"/>
                  </a:lnTo>
                  <a:lnTo>
                    <a:pt x="667484" y="261854"/>
                  </a:lnTo>
                  <a:lnTo>
                    <a:pt x="723721" y="307546"/>
                  </a:lnTo>
                  <a:lnTo>
                    <a:pt x="739538" y="311061"/>
                  </a:lnTo>
                  <a:lnTo>
                    <a:pt x="764141" y="311061"/>
                  </a:lnTo>
                  <a:lnTo>
                    <a:pt x="765020" y="309304"/>
                  </a:lnTo>
                  <a:lnTo>
                    <a:pt x="777322" y="316333"/>
                  </a:lnTo>
                  <a:lnTo>
                    <a:pt x="772050" y="340937"/>
                  </a:lnTo>
                  <a:lnTo>
                    <a:pt x="765020" y="349724"/>
                  </a:lnTo>
                  <a:lnTo>
                    <a:pt x="756233" y="349724"/>
                  </a:lnTo>
                  <a:lnTo>
                    <a:pt x="747446" y="335665"/>
                  </a:lnTo>
                  <a:lnTo>
                    <a:pt x="735144" y="335665"/>
                  </a:lnTo>
                  <a:lnTo>
                    <a:pt x="719328" y="339180"/>
                  </a:lnTo>
                  <a:lnTo>
                    <a:pt x="701754" y="351481"/>
                  </a:lnTo>
                  <a:lnTo>
                    <a:pt x="677150" y="356754"/>
                  </a:lnTo>
                  <a:lnTo>
                    <a:pt x="671878" y="351481"/>
                  </a:lnTo>
                  <a:lnTo>
                    <a:pt x="647274" y="349724"/>
                  </a:lnTo>
                  <a:lnTo>
                    <a:pt x="606854" y="363783"/>
                  </a:lnTo>
                  <a:lnTo>
                    <a:pt x="566433" y="397174"/>
                  </a:lnTo>
                  <a:lnTo>
                    <a:pt x="562216" y="401802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4FEC4462-9E9C-2653-8859-981306273690}"/>
                </a:ext>
              </a:extLst>
            </p:cNvPr>
            <p:cNvSpPr/>
            <p:nvPr/>
          </p:nvSpPr>
          <p:spPr>
            <a:xfrm>
              <a:off x="5191657" y="838749"/>
              <a:ext cx="762714" cy="878026"/>
            </a:xfrm>
            <a:custGeom>
              <a:avLst/>
              <a:gdLst>
                <a:gd name="connsiteX0" fmla="*/ 90168 w 762714"/>
                <a:gd name="connsiteY0" fmla="*/ 0 h 878026"/>
                <a:gd name="connsiteX1" fmla="*/ 745445 w 762714"/>
                <a:gd name="connsiteY1" fmla="*/ 0 h 878026"/>
                <a:gd name="connsiteX2" fmla="*/ 746898 w 762714"/>
                <a:gd name="connsiteY2" fmla="*/ 11625 h 878026"/>
                <a:gd name="connsiteX3" fmla="*/ 762714 w 762714"/>
                <a:gd name="connsiteY3" fmla="*/ 16897 h 878026"/>
                <a:gd name="connsiteX4" fmla="*/ 748655 w 762714"/>
                <a:gd name="connsiteY4" fmla="*/ 53803 h 878026"/>
                <a:gd name="connsiteX5" fmla="*/ 731081 w 762714"/>
                <a:gd name="connsiteY5" fmla="*/ 76649 h 878026"/>
                <a:gd name="connsiteX6" fmla="*/ 704720 w 762714"/>
                <a:gd name="connsiteY6" fmla="*/ 59075 h 878026"/>
                <a:gd name="connsiteX7" fmla="*/ 697690 w 762714"/>
                <a:gd name="connsiteY7" fmla="*/ 81921 h 878026"/>
                <a:gd name="connsiteX8" fmla="*/ 713507 w 762714"/>
                <a:gd name="connsiteY8" fmla="*/ 99495 h 878026"/>
                <a:gd name="connsiteX9" fmla="*/ 724051 w 762714"/>
                <a:gd name="connsiteY9" fmla="*/ 136401 h 878026"/>
                <a:gd name="connsiteX10" fmla="*/ 711750 w 762714"/>
                <a:gd name="connsiteY10" fmla="*/ 162762 h 878026"/>
                <a:gd name="connsiteX11" fmla="*/ 720537 w 762714"/>
                <a:gd name="connsiteY11" fmla="*/ 176821 h 878026"/>
                <a:gd name="connsiteX12" fmla="*/ 717022 w 762714"/>
                <a:gd name="connsiteY12" fmla="*/ 192638 h 878026"/>
                <a:gd name="connsiteX13" fmla="*/ 746898 w 762714"/>
                <a:gd name="connsiteY13" fmla="*/ 213727 h 878026"/>
                <a:gd name="connsiteX14" fmla="*/ 750413 w 762714"/>
                <a:gd name="connsiteY14" fmla="*/ 231301 h 878026"/>
                <a:gd name="connsiteX15" fmla="*/ 746898 w 762714"/>
                <a:gd name="connsiteY15" fmla="*/ 247118 h 878026"/>
                <a:gd name="connsiteX16" fmla="*/ 727566 w 762714"/>
                <a:gd name="connsiteY16" fmla="*/ 250632 h 878026"/>
                <a:gd name="connsiteX17" fmla="*/ 717022 w 762714"/>
                <a:gd name="connsiteY17" fmla="*/ 299840 h 878026"/>
                <a:gd name="connsiteX18" fmla="*/ 688903 w 762714"/>
                <a:gd name="connsiteY18" fmla="*/ 331473 h 878026"/>
                <a:gd name="connsiteX19" fmla="*/ 688903 w 762714"/>
                <a:gd name="connsiteY19" fmla="*/ 361349 h 878026"/>
                <a:gd name="connsiteX20" fmla="*/ 666057 w 762714"/>
                <a:gd name="connsiteY20" fmla="*/ 378923 h 878026"/>
                <a:gd name="connsiteX21" fmla="*/ 666057 w 762714"/>
                <a:gd name="connsiteY21" fmla="*/ 401769 h 878026"/>
                <a:gd name="connsiteX22" fmla="*/ 651998 w 762714"/>
                <a:gd name="connsiteY22" fmla="*/ 405284 h 878026"/>
                <a:gd name="connsiteX23" fmla="*/ 651998 w 762714"/>
                <a:gd name="connsiteY23" fmla="*/ 489640 h 878026"/>
                <a:gd name="connsiteX24" fmla="*/ 636181 w 762714"/>
                <a:gd name="connsiteY24" fmla="*/ 505456 h 878026"/>
                <a:gd name="connsiteX25" fmla="*/ 634424 w 762714"/>
                <a:gd name="connsiteY25" fmla="*/ 521273 h 878026"/>
                <a:gd name="connsiteX26" fmla="*/ 622122 w 762714"/>
                <a:gd name="connsiteY26" fmla="*/ 530060 h 878026"/>
                <a:gd name="connsiteX27" fmla="*/ 613335 w 762714"/>
                <a:gd name="connsiteY27" fmla="*/ 556421 h 878026"/>
                <a:gd name="connsiteX28" fmla="*/ 613335 w 762714"/>
                <a:gd name="connsiteY28" fmla="*/ 573995 h 878026"/>
                <a:gd name="connsiteX29" fmla="*/ 609820 w 762714"/>
                <a:gd name="connsiteY29" fmla="*/ 579267 h 878026"/>
                <a:gd name="connsiteX30" fmla="*/ 592246 w 762714"/>
                <a:gd name="connsiteY30" fmla="*/ 584539 h 878026"/>
                <a:gd name="connsiteX31" fmla="*/ 583459 w 762714"/>
                <a:gd name="connsiteY31" fmla="*/ 589812 h 878026"/>
                <a:gd name="connsiteX32" fmla="*/ 520192 w 762714"/>
                <a:gd name="connsiteY32" fmla="*/ 589812 h 878026"/>
                <a:gd name="connsiteX33" fmla="*/ 514920 w 762714"/>
                <a:gd name="connsiteY33" fmla="*/ 616173 h 878026"/>
                <a:gd name="connsiteX34" fmla="*/ 521950 w 762714"/>
                <a:gd name="connsiteY34" fmla="*/ 642534 h 878026"/>
                <a:gd name="connsiteX35" fmla="*/ 511405 w 762714"/>
                <a:gd name="connsiteY35" fmla="*/ 665380 h 878026"/>
                <a:gd name="connsiteX36" fmla="*/ 514920 w 762714"/>
                <a:gd name="connsiteY36" fmla="*/ 704043 h 878026"/>
                <a:gd name="connsiteX37" fmla="*/ 513163 w 762714"/>
                <a:gd name="connsiteY37" fmla="*/ 718102 h 878026"/>
                <a:gd name="connsiteX38" fmla="*/ 506133 w 762714"/>
                <a:gd name="connsiteY38" fmla="*/ 776097 h 878026"/>
                <a:gd name="connsiteX39" fmla="*/ 502618 w 762714"/>
                <a:gd name="connsiteY39" fmla="*/ 790156 h 878026"/>
                <a:gd name="connsiteX40" fmla="*/ 528979 w 762714"/>
                <a:gd name="connsiteY40" fmla="*/ 814759 h 878026"/>
                <a:gd name="connsiteX41" fmla="*/ 476257 w 762714"/>
                <a:gd name="connsiteY41" fmla="*/ 869239 h 878026"/>
                <a:gd name="connsiteX42" fmla="*/ 446381 w 762714"/>
                <a:gd name="connsiteY42" fmla="*/ 860452 h 878026"/>
                <a:gd name="connsiteX43" fmla="*/ 427050 w 762714"/>
                <a:gd name="connsiteY43" fmla="*/ 860452 h 878026"/>
                <a:gd name="connsiteX44" fmla="*/ 414748 w 762714"/>
                <a:gd name="connsiteY44" fmla="*/ 876269 h 878026"/>
                <a:gd name="connsiteX45" fmla="*/ 393659 w 762714"/>
                <a:gd name="connsiteY45" fmla="*/ 878026 h 878026"/>
                <a:gd name="connsiteX46" fmla="*/ 369055 w 762714"/>
                <a:gd name="connsiteY46" fmla="*/ 860452 h 878026"/>
                <a:gd name="connsiteX47" fmla="*/ 369055 w 762714"/>
                <a:gd name="connsiteY47" fmla="*/ 855180 h 878026"/>
                <a:gd name="connsiteX48" fmla="*/ 353239 w 762714"/>
                <a:gd name="connsiteY48" fmla="*/ 842878 h 878026"/>
                <a:gd name="connsiteX49" fmla="*/ 346209 w 762714"/>
                <a:gd name="connsiteY49" fmla="*/ 853422 h 878026"/>
                <a:gd name="connsiteX50" fmla="*/ 311061 w 762714"/>
                <a:gd name="connsiteY50" fmla="*/ 855180 h 878026"/>
                <a:gd name="connsiteX51" fmla="*/ 297002 w 762714"/>
                <a:gd name="connsiteY51" fmla="*/ 835848 h 878026"/>
                <a:gd name="connsiteX52" fmla="*/ 288215 w 762714"/>
                <a:gd name="connsiteY52" fmla="*/ 809487 h 878026"/>
                <a:gd name="connsiteX53" fmla="*/ 268883 w 762714"/>
                <a:gd name="connsiteY53" fmla="*/ 793671 h 878026"/>
                <a:gd name="connsiteX54" fmla="*/ 260096 w 762714"/>
                <a:gd name="connsiteY54" fmla="*/ 807730 h 878026"/>
                <a:gd name="connsiteX55" fmla="*/ 235493 w 762714"/>
                <a:gd name="connsiteY55" fmla="*/ 811245 h 878026"/>
                <a:gd name="connsiteX56" fmla="*/ 212646 w 762714"/>
                <a:gd name="connsiteY56" fmla="*/ 802458 h 878026"/>
                <a:gd name="connsiteX57" fmla="*/ 184528 w 762714"/>
                <a:gd name="connsiteY57" fmla="*/ 816517 h 878026"/>
                <a:gd name="connsiteX58" fmla="*/ 165196 w 762714"/>
                <a:gd name="connsiteY58" fmla="*/ 793671 h 878026"/>
                <a:gd name="connsiteX59" fmla="*/ 133563 w 762714"/>
                <a:gd name="connsiteY59" fmla="*/ 798943 h 878026"/>
                <a:gd name="connsiteX60" fmla="*/ 112474 w 762714"/>
                <a:gd name="connsiteY60" fmla="*/ 774339 h 878026"/>
                <a:gd name="connsiteX61" fmla="*/ 101930 w 762714"/>
                <a:gd name="connsiteY61" fmla="*/ 776097 h 878026"/>
                <a:gd name="connsiteX62" fmla="*/ 77326 w 762714"/>
                <a:gd name="connsiteY62" fmla="*/ 760280 h 878026"/>
                <a:gd name="connsiteX63" fmla="*/ 59752 w 762714"/>
                <a:gd name="connsiteY63" fmla="*/ 733919 h 878026"/>
                <a:gd name="connsiteX64" fmla="*/ 56237 w 762714"/>
                <a:gd name="connsiteY64" fmla="*/ 716345 h 878026"/>
                <a:gd name="connsiteX65" fmla="*/ 56237 w 762714"/>
                <a:gd name="connsiteY65" fmla="*/ 704043 h 878026"/>
                <a:gd name="connsiteX66" fmla="*/ 68539 w 762714"/>
                <a:gd name="connsiteY66" fmla="*/ 675924 h 878026"/>
                <a:gd name="connsiteX67" fmla="*/ 66782 w 762714"/>
                <a:gd name="connsiteY67" fmla="*/ 665380 h 878026"/>
                <a:gd name="connsiteX68" fmla="*/ 65024 w 762714"/>
                <a:gd name="connsiteY68" fmla="*/ 651321 h 878026"/>
                <a:gd name="connsiteX69" fmla="*/ 73811 w 762714"/>
                <a:gd name="connsiteY69" fmla="*/ 640776 h 878026"/>
                <a:gd name="connsiteX70" fmla="*/ 73811 w 762714"/>
                <a:gd name="connsiteY70" fmla="*/ 607386 h 878026"/>
                <a:gd name="connsiteX71" fmla="*/ 89628 w 762714"/>
                <a:gd name="connsiteY71" fmla="*/ 605628 h 878026"/>
                <a:gd name="connsiteX72" fmla="*/ 100172 w 762714"/>
                <a:gd name="connsiteY72" fmla="*/ 588054 h 878026"/>
                <a:gd name="connsiteX73" fmla="*/ 100172 w 762714"/>
                <a:gd name="connsiteY73" fmla="*/ 572238 h 878026"/>
                <a:gd name="connsiteX74" fmla="*/ 91385 w 762714"/>
                <a:gd name="connsiteY74" fmla="*/ 556421 h 878026"/>
                <a:gd name="connsiteX75" fmla="*/ 98415 w 762714"/>
                <a:gd name="connsiteY75" fmla="*/ 542362 h 878026"/>
                <a:gd name="connsiteX76" fmla="*/ 100172 w 762714"/>
                <a:gd name="connsiteY76" fmla="*/ 503699 h 878026"/>
                <a:gd name="connsiteX77" fmla="*/ 93143 w 762714"/>
                <a:gd name="connsiteY77" fmla="*/ 487882 h 878026"/>
                <a:gd name="connsiteX78" fmla="*/ 107202 w 762714"/>
                <a:gd name="connsiteY78" fmla="*/ 470308 h 878026"/>
                <a:gd name="connsiteX79" fmla="*/ 107202 w 762714"/>
                <a:gd name="connsiteY79" fmla="*/ 463278 h 878026"/>
                <a:gd name="connsiteX80" fmla="*/ 117746 w 762714"/>
                <a:gd name="connsiteY80" fmla="*/ 461521 h 878026"/>
                <a:gd name="connsiteX81" fmla="*/ 145865 w 762714"/>
                <a:gd name="connsiteY81" fmla="*/ 466793 h 878026"/>
                <a:gd name="connsiteX82" fmla="*/ 170469 w 762714"/>
                <a:gd name="connsiteY82" fmla="*/ 470308 h 878026"/>
                <a:gd name="connsiteX83" fmla="*/ 188043 w 762714"/>
                <a:gd name="connsiteY83" fmla="*/ 454491 h 878026"/>
                <a:gd name="connsiteX84" fmla="*/ 223191 w 762714"/>
                <a:gd name="connsiteY84" fmla="*/ 435160 h 878026"/>
                <a:gd name="connsiteX85" fmla="*/ 231978 w 762714"/>
                <a:gd name="connsiteY85" fmla="*/ 408799 h 878026"/>
                <a:gd name="connsiteX86" fmla="*/ 246037 w 762714"/>
                <a:gd name="connsiteY86" fmla="*/ 396497 h 878026"/>
                <a:gd name="connsiteX87" fmla="*/ 244280 w 762714"/>
                <a:gd name="connsiteY87" fmla="*/ 377166 h 878026"/>
                <a:gd name="connsiteX88" fmla="*/ 237250 w 762714"/>
                <a:gd name="connsiteY88" fmla="*/ 370136 h 878026"/>
                <a:gd name="connsiteX89" fmla="*/ 210889 w 762714"/>
                <a:gd name="connsiteY89" fmla="*/ 340260 h 878026"/>
                <a:gd name="connsiteX90" fmla="*/ 182770 w 762714"/>
                <a:gd name="connsiteY90" fmla="*/ 324443 h 878026"/>
                <a:gd name="connsiteX91" fmla="*/ 161682 w 762714"/>
                <a:gd name="connsiteY91" fmla="*/ 329716 h 878026"/>
                <a:gd name="connsiteX92" fmla="*/ 128291 w 762714"/>
                <a:gd name="connsiteY92" fmla="*/ 310384 h 878026"/>
                <a:gd name="connsiteX93" fmla="*/ 126533 w 762714"/>
                <a:gd name="connsiteY93" fmla="*/ 289295 h 878026"/>
                <a:gd name="connsiteX94" fmla="*/ 112474 w 762714"/>
                <a:gd name="connsiteY94" fmla="*/ 294568 h 878026"/>
                <a:gd name="connsiteX95" fmla="*/ 112474 w 762714"/>
                <a:gd name="connsiteY95" fmla="*/ 276993 h 878026"/>
                <a:gd name="connsiteX96" fmla="*/ 119504 w 762714"/>
                <a:gd name="connsiteY96" fmla="*/ 268206 h 878026"/>
                <a:gd name="connsiteX97" fmla="*/ 124776 w 762714"/>
                <a:gd name="connsiteY97" fmla="*/ 229544 h 878026"/>
                <a:gd name="connsiteX98" fmla="*/ 115989 w 762714"/>
                <a:gd name="connsiteY98" fmla="*/ 213727 h 878026"/>
                <a:gd name="connsiteX99" fmla="*/ 128291 w 762714"/>
                <a:gd name="connsiteY99" fmla="*/ 199668 h 878026"/>
                <a:gd name="connsiteX100" fmla="*/ 107202 w 762714"/>
                <a:gd name="connsiteY100" fmla="*/ 189123 h 878026"/>
                <a:gd name="connsiteX101" fmla="*/ 91385 w 762714"/>
                <a:gd name="connsiteY101" fmla="*/ 189123 h 878026"/>
                <a:gd name="connsiteX102" fmla="*/ 66782 w 762714"/>
                <a:gd name="connsiteY102" fmla="*/ 183851 h 878026"/>
                <a:gd name="connsiteX103" fmla="*/ 59752 w 762714"/>
                <a:gd name="connsiteY103" fmla="*/ 169792 h 878026"/>
                <a:gd name="connsiteX104" fmla="*/ 42178 w 762714"/>
                <a:gd name="connsiteY104" fmla="*/ 176821 h 878026"/>
                <a:gd name="connsiteX105" fmla="*/ 1758 w 762714"/>
                <a:gd name="connsiteY105" fmla="*/ 155732 h 878026"/>
                <a:gd name="connsiteX106" fmla="*/ 0 w 762714"/>
                <a:gd name="connsiteY106" fmla="*/ 139916 h 878026"/>
                <a:gd name="connsiteX107" fmla="*/ 21089 w 762714"/>
                <a:gd name="connsiteY107" fmla="*/ 99495 h 878026"/>
                <a:gd name="connsiteX108" fmla="*/ 36906 w 762714"/>
                <a:gd name="connsiteY108" fmla="*/ 48531 h 878026"/>
                <a:gd name="connsiteX109" fmla="*/ 59752 w 762714"/>
                <a:gd name="connsiteY109" fmla="*/ 29199 h 878026"/>
                <a:gd name="connsiteX110" fmla="*/ 79084 w 762714"/>
                <a:gd name="connsiteY110" fmla="*/ 22170 h 878026"/>
                <a:gd name="connsiteX0" fmla="*/ 90168 w 762714"/>
                <a:gd name="connsiteY0" fmla="*/ 160568 h 1038594"/>
                <a:gd name="connsiteX1" fmla="*/ 454763 w 762714"/>
                <a:gd name="connsiteY1" fmla="*/ 0 h 1038594"/>
                <a:gd name="connsiteX2" fmla="*/ 745445 w 762714"/>
                <a:gd name="connsiteY2" fmla="*/ 160568 h 1038594"/>
                <a:gd name="connsiteX3" fmla="*/ 746898 w 762714"/>
                <a:gd name="connsiteY3" fmla="*/ 172193 h 1038594"/>
                <a:gd name="connsiteX4" fmla="*/ 762714 w 762714"/>
                <a:gd name="connsiteY4" fmla="*/ 177465 h 1038594"/>
                <a:gd name="connsiteX5" fmla="*/ 748655 w 762714"/>
                <a:gd name="connsiteY5" fmla="*/ 214371 h 1038594"/>
                <a:gd name="connsiteX6" fmla="*/ 731081 w 762714"/>
                <a:gd name="connsiteY6" fmla="*/ 237217 h 1038594"/>
                <a:gd name="connsiteX7" fmla="*/ 704720 w 762714"/>
                <a:gd name="connsiteY7" fmla="*/ 219643 h 1038594"/>
                <a:gd name="connsiteX8" fmla="*/ 697690 w 762714"/>
                <a:gd name="connsiteY8" fmla="*/ 242489 h 1038594"/>
                <a:gd name="connsiteX9" fmla="*/ 713507 w 762714"/>
                <a:gd name="connsiteY9" fmla="*/ 260063 h 1038594"/>
                <a:gd name="connsiteX10" fmla="*/ 724051 w 762714"/>
                <a:gd name="connsiteY10" fmla="*/ 296969 h 1038594"/>
                <a:gd name="connsiteX11" fmla="*/ 711750 w 762714"/>
                <a:gd name="connsiteY11" fmla="*/ 323330 h 1038594"/>
                <a:gd name="connsiteX12" fmla="*/ 720537 w 762714"/>
                <a:gd name="connsiteY12" fmla="*/ 337389 h 1038594"/>
                <a:gd name="connsiteX13" fmla="*/ 717022 w 762714"/>
                <a:gd name="connsiteY13" fmla="*/ 353206 h 1038594"/>
                <a:gd name="connsiteX14" fmla="*/ 746898 w 762714"/>
                <a:gd name="connsiteY14" fmla="*/ 374295 h 1038594"/>
                <a:gd name="connsiteX15" fmla="*/ 750413 w 762714"/>
                <a:gd name="connsiteY15" fmla="*/ 391869 h 1038594"/>
                <a:gd name="connsiteX16" fmla="*/ 746898 w 762714"/>
                <a:gd name="connsiteY16" fmla="*/ 407686 h 1038594"/>
                <a:gd name="connsiteX17" fmla="*/ 727566 w 762714"/>
                <a:gd name="connsiteY17" fmla="*/ 411200 h 1038594"/>
                <a:gd name="connsiteX18" fmla="*/ 717022 w 762714"/>
                <a:gd name="connsiteY18" fmla="*/ 460408 h 1038594"/>
                <a:gd name="connsiteX19" fmla="*/ 688903 w 762714"/>
                <a:gd name="connsiteY19" fmla="*/ 492041 h 1038594"/>
                <a:gd name="connsiteX20" fmla="*/ 688903 w 762714"/>
                <a:gd name="connsiteY20" fmla="*/ 521917 h 1038594"/>
                <a:gd name="connsiteX21" fmla="*/ 666057 w 762714"/>
                <a:gd name="connsiteY21" fmla="*/ 539491 h 1038594"/>
                <a:gd name="connsiteX22" fmla="*/ 666057 w 762714"/>
                <a:gd name="connsiteY22" fmla="*/ 562337 h 1038594"/>
                <a:gd name="connsiteX23" fmla="*/ 651998 w 762714"/>
                <a:gd name="connsiteY23" fmla="*/ 565852 h 1038594"/>
                <a:gd name="connsiteX24" fmla="*/ 651998 w 762714"/>
                <a:gd name="connsiteY24" fmla="*/ 650208 h 1038594"/>
                <a:gd name="connsiteX25" fmla="*/ 636181 w 762714"/>
                <a:gd name="connsiteY25" fmla="*/ 666024 h 1038594"/>
                <a:gd name="connsiteX26" fmla="*/ 634424 w 762714"/>
                <a:gd name="connsiteY26" fmla="*/ 681841 h 1038594"/>
                <a:gd name="connsiteX27" fmla="*/ 622122 w 762714"/>
                <a:gd name="connsiteY27" fmla="*/ 690628 h 1038594"/>
                <a:gd name="connsiteX28" fmla="*/ 613335 w 762714"/>
                <a:gd name="connsiteY28" fmla="*/ 716989 h 1038594"/>
                <a:gd name="connsiteX29" fmla="*/ 613335 w 762714"/>
                <a:gd name="connsiteY29" fmla="*/ 734563 h 1038594"/>
                <a:gd name="connsiteX30" fmla="*/ 609820 w 762714"/>
                <a:gd name="connsiteY30" fmla="*/ 739835 h 1038594"/>
                <a:gd name="connsiteX31" fmla="*/ 592246 w 762714"/>
                <a:gd name="connsiteY31" fmla="*/ 745107 h 1038594"/>
                <a:gd name="connsiteX32" fmla="*/ 583459 w 762714"/>
                <a:gd name="connsiteY32" fmla="*/ 750380 h 1038594"/>
                <a:gd name="connsiteX33" fmla="*/ 520192 w 762714"/>
                <a:gd name="connsiteY33" fmla="*/ 750380 h 1038594"/>
                <a:gd name="connsiteX34" fmla="*/ 514920 w 762714"/>
                <a:gd name="connsiteY34" fmla="*/ 776741 h 1038594"/>
                <a:gd name="connsiteX35" fmla="*/ 521950 w 762714"/>
                <a:gd name="connsiteY35" fmla="*/ 803102 h 1038594"/>
                <a:gd name="connsiteX36" fmla="*/ 511405 w 762714"/>
                <a:gd name="connsiteY36" fmla="*/ 825948 h 1038594"/>
                <a:gd name="connsiteX37" fmla="*/ 514920 w 762714"/>
                <a:gd name="connsiteY37" fmla="*/ 864611 h 1038594"/>
                <a:gd name="connsiteX38" fmla="*/ 513163 w 762714"/>
                <a:gd name="connsiteY38" fmla="*/ 878670 h 1038594"/>
                <a:gd name="connsiteX39" fmla="*/ 506133 w 762714"/>
                <a:gd name="connsiteY39" fmla="*/ 936665 h 1038594"/>
                <a:gd name="connsiteX40" fmla="*/ 502618 w 762714"/>
                <a:gd name="connsiteY40" fmla="*/ 950724 h 1038594"/>
                <a:gd name="connsiteX41" fmla="*/ 528979 w 762714"/>
                <a:gd name="connsiteY41" fmla="*/ 975327 h 1038594"/>
                <a:gd name="connsiteX42" fmla="*/ 476257 w 762714"/>
                <a:gd name="connsiteY42" fmla="*/ 1029807 h 1038594"/>
                <a:gd name="connsiteX43" fmla="*/ 446381 w 762714"/>
                <a:gd name="connsiteY43" fmla="*/ 1021020 h 1038594"/>
                <a:gd name="connsiteX44" fmla="*/ 427050 w 762714"/>
                <a:gd name="connsiteY44" fmla="*/ 1021020 h 1038594"/>
                <a:gd name="connsiteX45" fmla="*/ 414748 w 762714"/>
                <a:gd name="connsiteY45" fmla="*/ 1036837 h 1038594"/>
                <a:gd name="connsiteX46" fmla="*/ 393659 w 762714"/>
                <a:gd name="connsiteY46" fmla="*/ 1038594 h 1038594"/>
                <a:gd name="connsiteX47" fmla="*/ 369055 w 762714"/>
                <a:gd name="connsiteY47" fmla="*/ 1021020 h 1038594"/>
                <a:gd name="connsiteX48" fmla="*/ 369055 w 762714"/>
                <a:gd name="connsiteY48" fmla="*/ 1015748 h 1038594"/>
                <a:gd name="connsiteX49" fmla="*/ 353239 w 762714"/>
                <a:gd name="connsiteY49" fmla="*/ 1003446 h 1038594"/>
                <a:gd name="connsiteX50" fmla="*/ 346209 w 762714"/>
                <a:gd name="connsiteY50" fmla="*/ 1013990 h 1038594"/>
                <a:gd name="connsiteX51" fmla="*/ 311061 w 762714"/>
                <a:gd name="connsiteY51" fmla="*/ 1015748 h 1038594"/>
                <a:gd name="connsiteX52" fmla="*/ 297002 w 762714"/>
                <a:gd name="connsiteY52" fmla="*/ 996416 h 1038594"/>
                <a:gd name="connsiteX53" fmla="*/ 288215 w 762714"/>
                <a:gd name="connsiteY53" fmla="*/ 970055 h 1038594"/>
                <a:gd name="connsiteX54" fmla="*/ 268883 w 762714"/>
                <a:gd name="connsiteY54" fmla="*/ 954239 h 1038594"/>
                <a:gd name="connsiteX55" fmla="*/ 260096 w 762714"/>
                <a:gd name="connsiteY55" fmla="*/ 968298 h 1038594"/>
                <a:gd name="connsiteX56" fmla="*/ 235493 w 762714"/>
                <a:gd name="connsiteY56" fmla="*/ 971813 h 1038594"/>
                <a:gd name="connsiteX57" fmla="*/ 212646 w 762714"/>
                <a:gd name="connsiteY57" fmla="*/ 963026 h 1038594"/>
                <a:gd name="connsiteX58" fmla="*/ 184528 w 762714"/>
                <a:gd name="connsiteY58" fmla="*/ 977085 h 1038594"/>
                <a:gd name="connsiteX59" fmla="*/ 165196 w 762714"/>
                <a:gd name="connsiteY59" fmla="*/ 954239 h 1038594"/>
                <a:gd name="connsiteX60" fmla="*/ 133563 w 762714"/>
                <a:gd name="connsiteY60" fmla="*/ 959511 h 1038594"/>
                <a:gd name="connsiteX61" fmla="*/ 112474 w 762714"/>
                <a:gd name="connsiteY61" fmla="*/ 934907 h 1038594"/>
                <a:gd name="connsiteX62" fmla="*/ 101930 w 762714"/>
                <a:gd name="connsiteY62" fmla="*/ 936665 h 1038594"/>
                <a:gd name="connsiteX63" fmla="*/ 77326 w 762714"/>
                <a:gd name="connsiteY63" fmla="*/ 920848 h 1038594"/>
                <a:gd name="connsiteX64" fmla="*/ 59752 w 762714"/>
                <a:gd name="connsiteY64" fmla="*/ 894487 h 1038594"/>
                <a:gd name="connsiteX65" fmla="*/ 56237 w 762714"/>
                <a:gd name="connsiteY65" fmla="*/ 876913 h 1038594"/>
                <a:gd name="connsiteX66" fmla="*/ 56237 w 762714"/>
                <a:gd name="connsiteY66" fmla="*/ 864611 h 1038594"/>
                <a:gd name="connsiteX67" fmla="*/ 68539 w 762714"/>
                <a:gd name="connsiteY67" fmla="*/ 836492 h 1038594"/>
                <a:gd name="connsiteX68" fmla="*/ 66782 w 762714"/>
                <a:gd name="connsiteY68" fmla="*/ 825948 h 1038594"/>
                <a:gd name="connsiteX69" fmla="*/ 65024 w 762714"/>
                <a:gd name="connsiteY69" fmla="*/ 811889 h 1038594"/>
                <a:gd name="connsiteX70" fmla="*/ 73811 w 762714"/>
                <a:gd name="connsiteY70" fmla="*/ 801344 h 1038594"/>
                <a:gd name="connsiteX71" fmla="*/ 73811 w 762714"/>
                <a:gd name="connsiteY71" fmla="*/ 767954 h 1038594"/>
                <a:gd name="connsiteX72" fmla="*/ 89628 w 762714"/>
                <a:gd name="connsiteY72" fmla="*/ 766196 h 1038594"/>
                <a:gd name="connsiteX73" fmla="*/ 100172 w 762714"/>
                <a:gd name="connsiteY73" fmla="*/ 748622 h 1038594"/>
                <a:gd name="connsiteX74" fmla="*/ 100172 w 762714"/>
                <a:gd name="connsiteY74" fmla="*/ 732806 h 1038594"/>
                <a:gd name="connsiteX75" fmla="*/ 91385 w 762714"/>
                <a:gd name="connsiteY75" fmla="*/ 716989 h 1038594"/>
                <a:gd name="connsiteX76" fmla="*/ 98415 w 762714"/>
                <a:gd name="connsiteY76" fmla="*/ 702930 h 1038594"/>
                <a:gd name="connsiteX77" fmla="*/ 100172 w 762714"/>
                <a:gd name="connsiteY77" fmla="*/ 664267 h 1038594"/>
                <a:gd name="connsiteX78" fmla="*/ 93143 w 762714"/>
                <a:gd name="connsiteY78" fmla="*/ 648450 h 1038594"/>
                <a:gd name="connsiteX79" fmla="*/ 107202 w 762714"/>
                <a:gd name="connsiteY79" fmla="*/ 630876 h 1038594"/>
                <a:gd name="connsiteX80" fmla="*/ 107202 w 762714"/>
                <a:gd name="connsiteY80" fmla="*/ 623846 h 1038594"/>
                <a:gd name="connsiteX81" fmla="*/ 117746 w 762714"/>
                <a:gd name="connsiteY81" fmla="*/ 622089 h 1038594"/>
                <a:gd name="connsiteX82" fmla="*/ 145865 w 762714"/>
                <a:gd name="connsiteY82" fmla="*/ 627361 h 1038594"/>
                <a:gd name="connsiteX83" fmla="*/ 170469 w 762714"/>
                <a:gd name="connsiteY83" fmla="*/ 630876 h 1038594"/>
                <a:gd name="connsiteX84" fmla="*/ 188043 w 762714"/>
                <a:gd name="connsiteY84" fmla="*/ 615059 h 1038594"/>
                <a:gd name="connsiteX85" fmla="*/ 223191 w 762714"/>
                <a:gd name="connsiteY85" fmla="*/ 595728 h 1038594"/>
                <a:gd name="connsiteX86" fmla="*/ 231978 w 762714"/>
                <a:gd name="connsiteY86" fmla="*/ 569367 h 1038594"/>
                <a:gd name="connsiteX87" fmla="*/ 246037 w 762714"/>
                <a:gd name="connsiteY87" fmla="*/ 557065 h 1038594"/>
                <a:gd name="connsiteX88" fmla="*/ 244280 w 762714"/>
                <a:gd name="connsiteY88" fmla="*/ 537734 h 1038594"/>
                <a:gd name="connsiteX89" fmla="*/ 237250 w 762714"/>
                <a:gd name="connsiteY89" fmla="*/ 530704 h 1038594"/>
                <a:gd name="connsiteX90" fmla="*/ 210889 w 762714"/>
                <a:gd name="connsiteY90" fmla="*/ 500828 h 1038594"/>
                <a:gd name="connsiteX91" fmla="*/ 182770 w 762714"/>
                <a:gd name="connsiteY91" fmla="*/ 485011 h 1038594"/>
                <a:gd name="connsiteX92" fmla="*/ 161682 w 762714"/>
                <a:gd name="connsiteY92" fmla="*/ 490284 h 1038594"/>
                <a:gd name="connsiteX93" fmla="*/ 128291 w 762714"/>
                <a:gd name="connsiteY93" fmla="*/ 470952 h 1038594"/>
                <a:gd name="connsiteX94" fmla="*/ 126533 w 762714"/>
                <a:gd name="connsiteY94" fmla="*/ 449863 h 1038594"/>
                <a:gd name="connsiteX95" fmla="*/ 112474 w 762714"/>
                <a:gd name="connsiteY95" fmla="*/ 455136 h 1038594"/>
                <a:gd name="connsiteX96" fmla="*/ 112474 w 762714"/>
                <a:gd name="connsiteY96" fmla="*/ 437561 h 1038594"/>
                <a:gd name="connsiteX97" fmla="*/ 119504 w 762714"/>
                <a:gd name="connsiteY97" fmla="*/ 428774 h 1038594"/>
                <a:gd name="connsiteX98" fmla="*/ 124776 w 762714"/>
                <a:gd name="connsiteY98" fmla="*/ 390112 h 1038594"/>
                <a:gd name="connsiteX99" fmla="*/ 115989 w 762714"/>
                <a:gd name="connsiteY99" fmla="*/ 374295 h 1038594"/>
                <a:gd name="connsiteX100" fmla="*/ 128291 w 762714"/>
                <a:gd name="connsiteY100" fmla="*/ 360236 h 1038594"/>
                <a:gd name="connsiteX101" fmla="*/ 107202 w 762714"/>
                <a:gd name="connsiteY101" fmla="*/ 349691 h 1038594"/>
                <a:gd name="connsiteX102" fmla="*/ 91385 w 762714"/>
                <a:gd name="connsiteY102" fmla="*/ 349691 h 1038594"/>
                <a:gd name="connsiteX103" fmla="*/ 66782 w 762714"/>
                <a:gd name="connsiteY103" fmla="*/ 344419 h 1038594"/>
                <a:gd name="connsiteX104" fmla="*/ 59752 w 762714"/>
                <a:gd name="connsiteY104" fmla="*/ 330360 h 1038594"/>
                <a:gd name="connsiteX105" fmla="*/ 42178 w 762714"/>
                <a:gd name="connsiteY105" fmla="*/ 337389 h 1038594"/>
                <a:gd name="connsiteX106" fmla="*/ 1758 w 762714"/>
                <a:gd name="connsiteY106" fmla="*/ 316300 h 1038594"/>
                <a:gd name="connsiteX107" fmla="*/ 0 w 762714"/>
                <a:gd name="connsiteY107" fmla="*/ 300484 h 1038594"/>
                <a:gd name="connsiteX108" fmla="*/ 21089 w 762714"/>
                <a:gd name="connsiteY108" fmla="*/ 260063 h 1038594"/>
                <a:gd name="connsiteX109" fmla="*/ 36906 w 762714"/>
                <a:gd name="connsiteY109" fmla="*/ 209099 h 1038594"/>
                <a:gd name="connsiteX110" fmla="*/ 59752 w 762714"/>
                <a:gd name="connsiteY110" fmla="*/ 189767 h 1038594"/>
                <a:gd name="connsiteX111" fmla="*/ 79084 w 762714"/>
                <a:gd name="connsiteY111" fmla="*/ 182738 h 1038594"/>
                <a:gd name="connsiteX112" fmla="*/ 90168 w 762714"/>
                <a:gd name="connsiteY112" fmla="*/ 160568 h 1038594"/>
                <a:gd name="connsiteX0" fmla="*/ 454763 w 762714"/>
                <a:gd name="connsiteY0" fmla="*/ 0 h 1038594"/>
                <a:gd name="connsiteX1" fmla="*/ 745445 w 762714"/>
                <a:gd name="connsiteY1" fmla="*/ 160568 h 1038594"/>
                <a:gd name="connsiteX2" fmla="*/ 746898 w 762714"/>
                <a:gd name="connsiteY2" fmla="*/ 172193 h 1038594"/>
                <a:gd name="connsiteX3" fmla="*/ 762714 w 762714"/>
                <a:gd name="connsiteY3" fmla="*/ 177465 h 1038594"/>
                <a:gd name="connsiteX4" fmla="*/ 748655 w 762714"/>
                <a:gd name="connsiteY4" fmla="*/ 214371 h 1038594"/>
                <a:gd name="connsiteX5" fmla="*/ 731081 w 762714"/>
                <a:gd name="connsiteY5" fmla="*/ 237217 h 1038594"/>
                <a:gd name="connsiteX6" fmla="*/ 704720 w 762714"/>
                <a:gd name="connsiteY6" fmla="*/ 219643 h 1038594"/>
                <a:gd name="connsiteX7" fmla="*/ 697690 w 762714"/>
                <a:gd name="connsiteY7" fmla="*/ 242489 h 1038594"/>
                <a:gd name="connsiteX8" fmla="*/ 713507 w 762714"/>
                <a:gd name="connsiteY8" fmla="*/ 260063 h 1038594"/>
                <a:gd name="connsiteX9" fmla="*/ 724051 w 762714"/>
                <a:gd name="connsiteY9" fmla="*/ 296969 h 1038594"/>
                <a:gd name="connsiteX10" fmla="*/ 711750 w 762714"/>
                <a:gd name="connsiteY10" fmla="*/ 323330 h 1038594"/>
                <a:gd name="connsiteX11" fmla="*/ 720537 w 762714"/>
                <a:gd name="connsiteY11" fmla="*/ 337389 h 1038594"/>
                <a:gd name="connsiteX12" fmla="*/ 717022 w 762714"/>
                <a:gd name="connsiteY12" fmla="*/ 353206 h 1038594"/>
                <a:gd name="connsiteX13" fmla="*/ 746898 w 762714"/>
                <a:gd name="connsiteY13" fmla="*/ 374295 h 1038594"/>
                <a:gd name="connsiteX14" fmla="*/ 750413 w 762714"/>
                <a:gd name="connsiteY14" fmla="*/ 391869 h 1038594"/>
                <a:gd name="connsiteX15" fmla="*/ 746898 w 762714"/>
                <a:gd name="connsiteY15" fmla="*/ 407686 h 1038594"/>
                <a:gd name="connsiteX16" fmla="*/ 727566 w 762714"/>
                <a:gd name="connsiteY16" fmla="*/ 411200 h 1038594"/>
                <a:gd name="connsiteX17" fmla="*/ 717022 w 762714"/>
                <a:gd name="connsiteY17" fmla="*/ 460408 h 1038594"/>
                <a:gd name="connsiteX18" fmla="*/ 688903 w 762714"/>
                <a:gd name="connsiteY18" fmla="*/ 492041 h 1038594"/>
                <a:gd name="connsiteX19" fmla="*/ 688903 w 762714"/>
                <a:gd name="connsiteY19" fmla="*/ 521917 h 1038594"/>
                <a:gd name="connsiteX20" fmla="*/ 666057 w 762714"/>
                <a:gd name="connsiteY20" fmla="*/ 539491 h 1038594"/>
                <a:gd name="connsiteX21" fmla="*/ 666057 w 762714"/>
                <a:gd name="connsiteY21" fmla="*/ 562337 h 1038594"/>
                <a:gd name="connsiteX22" fmla="*/ 651998 w 762714"/>
                <a:gd name="connsiteY22" fmla="*/ 565852 h 1038594"/>
                <a:gd name="connsiteX23" fmla="*/ 651998 w 762714"/>
                <a:gd name="connsiteY23" fmla="*/ 650208 h 1038594"/>
                <a:gd name="connsiteX24" fmla="*/ 636181 w 762714"/>
                <a:gd name="connsiteY24" fmla="*/ 666024 h 1038594"/>
                <a:gd name="connsiteX25" fmla="*/ 634424 w 762714"/>
                <a:gd name="connsiteY25" fmla="*/ 681841 h 1038594"/>
                <a:gd name="connsiteX26" fmla="*/ 622122 w 762714"/>
                <a:gd name="connsiteY26" fmla="*/ 690628 h 1038594"/>
                <a:gd name="connsiteX27" fmla="*/ 613335 w 762714"/>
                <a:gd name="connsiteY27" fmla="*/ 716989 h 1038594"/>
                <a:gd name="connsiteX28" fmla="*/ 613335 w 762714"/>
                <a:gd name="connsiteY28" fmla="*/ 734563 h 1038594"/>
                <a:gd name="connsiteX29" fmla="*/ 609820 w 762714"/>
                <a:gd name="connsiteY29" fmla="*/ 739835 h 1038594"/>
                <a:gd name="connsiteX30" fmla="*/ 592246 w 762714"/>
                <a:gd name="connsiteY30" fmla="*/ 745107 h 1038594"/>
                <a:gd name="connsiteX31" fmla="*/ 583459 w 762714"/>
                <a:gd name="connsiteY31" fmla="*/ 750380 h 1038594"/>
                <a:gd name="connsiteX32" fmla="*/ 520192 w 762714"/>
                <a:gd name="connsiteY32" fmla="*/ 750380 h 1038594"/>
                <a:gd name="connsiteX33" fmla="*/ 514920 w 762714"/>
                <a:gd name="connsiteY33" fmla="*/ 776741 h 1038594"/>
                <a:gd name="connsiteX34" fmla="*/ 521950 w 762714"/>
                <a:gd name="connsiteY34" fmla="*/ 803102 h 1038594"/>
                <a:gd name="connsiteX35" fmla="*/ 511405 w 762714"/>
                <a:gd name="connsiteY35" fmla="*/ 825948 h 1038594"/>
                <a:gd name="connsiteX36" fmla="*/ 514920 w 762714"/>
                <a:gd name="connsiteY36" fmla="*/ 864611 h 1038594"/>
                <a:gd name="connsiteX37" fmla="*/ 513163 w 762714"/>
                <a:gd name="connsiteY37" fmla="*/ 878670 h 1038594"/>
                <a:gd name="connsiteX38" fmla="*/ 506133 w 762714"/>
                <a:gd name="connsiteY38" fmla="*/ 936665 h 1038594"/>
                <a:gd name="connsiteX39" fmla="*/ 502618 w 762714"/>
                <a:gd name="connsiteY39" fmla="*/ 950724 h 1038594"/>
                <a:gd name="connsiteX40" fmla="*/ 528979 w 762714"/>
                <a:gd name="connsiteY40" fmla="*/ 975327 h 1038594"/>
                <a:gd name="connsiteX41" fmla="*/ 476257 w 762714"/>
                <a:gd name="connsiteY41" fmla="*/ 1029807 h 1038594"/>
                <a:gd name="connsiteX42" fmla="*/ 446381 w 762714"/>
                <a:gd name="connsiteY42" fmla="*/ 1021020 h 1038594"/>
                <a:gd name="connsiteX43" fmla="*/ 427050 w 762714"/>
                <a:gd name="connsiteY43" fmla="*/ 1021020 h 1038594"/>
                <a:gd name="connsiteX44" fmla="*/ 414748 w 762714"/>
                <a:gd name="connsiteY44" fmla="*/ 1036837 h 1038594"/>
                <a:gd name="connsiteX45" fmla="*/ 393659 w 762714"/>
                <a:gd name="connsiteY45" fmla="*/ 1038594 h 1038594"/>
                <a:gd name="connsiteX46" fmla="*/ 369055 w 762714"/>
                <a:gd name="connsiteY46" fmla="*/ 1021020 h 1038594"/>
                <a:gd name="connsiteX47" fmla="*/ 369055 w 762714"/>
                <a:gd name="connsiteY47" fmla="*/ 1015748 h 1038594"/>
                <a:gd name="connsiteX48" fmla="*/ 353239 w 762714"/>
                <a:gd name="connsiteY48" fmla="*/ 1003446 h 1038594"/>
                <a:gd name="connsiteX49" fmla="*/ 346209 w 762714"/>
                <a:gd name="connsiteY49" fmla="*/ 1013990 h 1038594"/>
                <a:gd name="connsiteX50" fmla="*/ 311061 w 762714"/>
                <a:gd name="connsiteY50" fmla="*/ 1015748 h 1038594"/>
                <a:gd name="connsiteX51" fmla="*/ 297002 w 762714"/>
                <a:gd name="connsiteY51" fmla="*/ 996416 h 1038594"/>
                <a:gd name="connsiteX52" fmla="*/ 288215 w 762714"/>
                <a:gd name="connsiteY52" fmla="*/ 970055 h 1038594"/>
                <a:gd name="connsiteX53" fmla="*/ 268883 w 762714"/>
                <a:gd name="connsiteY53" fmla="*/ 954239 h 1038594"/>
                <a:gd name="connsiteX54" fmla="*/ 260096 w 762714"/>
                <a:gd name="connsiteY54" fmla="*/ 968298 h 1038594"/>
                <a:gd name="connsiteX55" fmla="*/ 235493 w 762714"/>
                <a:gd name="connsiteY55" fmla="*/ 971813 h 1038594"/>
                <a:gd name="connsiteX56" fmla="*/ 212646 w 762714"/>
                <a:gd name="connsiteY56" fmla="*/ 963026 h 1038594"/>
                <a:gd name="connsiteX57" fmla="*/ 184528 w 762714"/>
                <a:gd name="connsiteY57" fmla="*/ 977085 h 1038594"/>
                <a:gd name="connsiteX58" fmla="*/ 165196 w 762714"/>
                <a:gd name="connsiteY58" fmla="*/ 954239 h 1038594"/>
                <a:gd name="connsiteX59" fmla="*/ 133563 w 762714"/>
                <a:gd name="connsiteY59" fmla="*/ 959511 h 1038594"/>
                <a:gd name="connsiteX60" fmla="*/ 112474 w 762714"/>
                <a:gd name="connsiteY60" fmla="*/ 934907 h 1038594"/>
                <a:gd name="connsiteX61" fmla="*/ 101930 w 762714"/>
                <a:gd name="connsiteY61" fmla="*/ 936665 h 1038594"/>
                <a:gd name="connsiteX62" fmla="*/ 77326 w 762714"/>
                <a:gd name="connsiteY62" fmla="*/ 920848 h 1038594"/>
                <a:gd name="connsiteX63" fmla="*/ 59752 w 762714"/>
                <a:gd name="connsiteY63" fmla="*/ 894487 h 1038594"/>
                <a:gd name="connsiteX64" fmla="*/ 56237 w 762714"/>
                <a:gd name="connsiteY64" fmla="*/ 876913 h 1038594"/>
                <a:gd name="connsiteX65" fmla="*/ 56237 w 762714"/>
                <a:gd name="connsiteY65" fmla="*/ 864611 h 1038594"/>
                <a:gd name="connsiteX66" fmla="*/ 68539 w 762714"/>
                <a:gd name="connsiteY66" fmla="*/ 836492 h 1038594"/>
                <a:gd name="connsiteX67" fmla="*/ 66782 w 762714"/>
                <a:gd name="connsiteY67" fmla="*/ 825948 h 1038594"/>
                <a:gd name="connsiteX68" fmla="*/ 65024 w 762714"/>
                <a:gd name="connsiteY68" fmla="*/ 811889 h 1038594"/>
                <a:gd name="connsiteX69" fmla="*/ 73811 w 762714"/>
                <a:gd name="connsiteY69" fmla="*/ 801344 h 1038594"/>
                <a:gd name="connsiteX70" fmla="*/ 73811 w 762714"/>
                <a:gd name="connsiteY70" fmla="*/ 767954 h 1038594"/>
                <a:gd name="connsiteX71" fmla="*/ 89628 w 762714"/>
                <a:gd name="connsiteY71" fmla="*/ 766196 h 1038594"/>
                <a:gd name="connsiteX72" fmla="*/ 100172 w 762714"/>
                <a:gd name="connsiteY72" fmla="*/ 748622 h 1038594"/>
                <a:gd name="connsiteX73" fmla="*/ 100172 w 762714"/>
                <a:gd name="connsiteY73" fmla="*/ 732806 h 1038594"/>
                <a:gd name="connsiteX74" fmla="*/ 91385 w 762714"/>
                <a:gd name="connsiteY74" fmla="*/ 716989 h 1038594"/>
                <a:gd name="connsiteX75" fmla="*/ 98415 w 762714"/>
                <a:gd name="connsiteY75" fmla="*/ 702930 h 1038594"/>
                <a:gd name="connsiteX76" fmla="*/ 100172 w 762714"/>
                <a:gd name="connsiteY76" fmla="*/ 664267 h 1038594"/>
                <a:gd name="connsiteX77" fmla="*/ 93143 w 762714"/>
                <a:gd name="connsiteY77" fmla="*/ 648450 h 1038594"/>
                <a:gd name="connsiteX78" fmla="*/ 107202 w 762714"/>
                <a:gd name="connsiteY78" fmla="*/ 630876 h 1038594"/>
                <a:gd name="connsiteX79" fmla="*/ 107202 w 762714"/>
                <a:gd name="connsiteY79" fmla="*/ 623846 h 1038594"/>
                <a:gd name="connsiteX80" fmla="*/ 117746 w 762714"/>
                <a:gd name="connsiteY80" fmla="*/ 622089 h 1038594"/>
                <a:gd name="connsiteX81" fmla="*/ 145865 w 762714"/>
                <a:gd name="connsiteY81" fmla="*/ 627361 h 1038594"/>
                <a:gd name="connsiteX82" fmla="*/ 170469 w 762714"/>
                <a:gd name="connsiteY82" fmla="*/ 630876 h 1038594"/>
                <a:gd name="connsiteX83" fmla="*/ 188043 w 762714"/>
                <a:gd name="connsiteY83" fmla="*/ 615059 h 1038594"/>
                <a:gd name="connsiteX84" fmla="*/ 223191 w 762714"/>
                <a:gd name="connsiteY84" fmla="*/ 595728 h 1038594"/>
                <a:gd name="connsiteX85" fmla="*/ 231978 w 762714"/>
                <a:gd name="connsiteY85" fmla="*/ 569367 h 1038594"/>
                <a:gd name="connsiteX86" fmla="*/ 246037 w 762714"/>
                <a:gd name="connsiteY86" fmla="*/ 557065 h 1038594"/>
                <a:gd name="connsiteX87" fmla="*/ 244280 w 762714"/>
                <a:gd name="connsiteY87" fmla="*/ 537734 h 1038594"/>
                <a:gd name="connsiteX88" fmla="*/ 237250 w 762714"/>
                <a:gd name="connsiteY88" fmla="*/ 530704 h 1038594"/>
                <a:gd name="connsiteX89" fmla="*/ 210889 w 762714"/>
                <a:gd name="connsiteY89" fmla="*/ 500828 h 1038594"/>
                <a:gd name="connsiteX90" fmla="*/ 182770 w 762714"/>
                <a:gd name="connsiteY90" fmla="*/ 485011 h 1038594"/>
                <a:gd name="connsiteX91" fmla="*/ 161682 w 762714"/>
                <a:gd name="connsiteY91" fmla="*/ 490284 h 1038594"/>
                <a:gd name="connsiteX92" fmla="*/ 128291 w 762714"/>
                <a:gd name="connsiteY92" fmla="*/ 470952 h 1038594"/>
                <a:gd name="connsiteX93" fmla="*/ 126533 w 762714"/>
                <a:gd name="connsiteY93" fmla="*/ 449863 h 1038594"/>
                <a:gd name="connsiteX94" fmla="*/ 112474 w 762714"/>
                <a:gd name="connsiteY94" fmla="*/ 455136 h 1038594"/>
                <a:gd name="connsiteX95" fmla="*/ 112474 w 762714"/>
                <a:gd name="connsiteY95" fmla="*/ 437561 h 1038594"/>
                <a:gd name="connsiteX96" fmla="*/ 119504 w 762714"/>
                <a:gd name="connsiteY96" fmla="*/ 428774 h 1038594"/>
                <a:gd name="connsiteX97" fmla="*/ 124776 w 762714"/>
                <a:gd name="connsiteY97" fmla="*/ 390112 h 1038594"/>
                <a:gd name="connsiteX98" fmla="*/ 115989 w 762714"/>
                <a:gd name="connsiteY98" fmla="*/ 374295 h 1038594"/>
                <a:gd name="connsiteX99" fmla="*/ 128291 w 762714"/>
                <a:gd name="connsiteY99" fmla="*/ 360236 h 1038594"/>
                <a:gd name="connsiteX100" fmla="*/ 107202 w 762714"/>
                <a:gd name="connsiteY100" fmla="*/ 349691 h 1038594"/>
                <a:gd name="connsiteX101" fmla="*/ 91385 w 762714"/>
                <a:gd name="connsiteY101" fmla="*/ 349691 h 1038594"/>
                <a:gd name="connsiteX102" fmla="*/ 66782 w 762714"/>
                <a:gd name="connsiteY102" fmla="*/ 344419 h 1038594"/>
                <a:gd name="connsiteX103" fmla="*/ 59752 w 762714"/>
                <a:gd name="connsiteY103" fmla="*/ 330360 h 1038594"/>
                <a:gd name="connsiteX104" fmla="*/ 42178 w 762714"/>
                <a:gd name="connsiteY104" fmla="*/ 337389 h 1038594"/>
                <a:gd name="connsiteX105" fmla="*/ 1758 w 762714"/>
                <a:gd name="connsiteY105" fmla="*/ 316300 h 1038594"/>
                <a:gd name="connsiteX106" fmla="*/ 0 w 762714"/>
                <a:gd name="connsiteY106" fmla="*/ 300484 h 1038594"/>
                <a:gd name="connsiteX107" fmla="*/ 21089 w 762714"/>
                <a:gd name="connsiteY107" fmla="*/ 260063 h 1038594"/>
                <a:gd name="connsiteX108" fmla="*/ 36906 w 762714"/>
                <a:gd name="connsiteY108" fmla="*/ 209099 h 1038594"/>
                <a:gd name="connsiteX109" fmla="*/ 59752 w 762714"/>
                <a:gd name="connsiteY109" fmla="*/ 189767 h 1038594"/>
                <a:gd name="connsiteX110" fmla="*/ 79084 w 762714"/>
                <a:gd name="connsiteY110" fmla="*/ 182738 h 1038594"/>
                <a:gd name="connsiteX111" fmla="*/ 90168 w 762714"/>
                <a:gd name="connsiteY111" fmla="*/ 160568 h 1038594"/>
                <a:gd name="connsiteX112" fmla="*/ 546203 w 762714"/>
                <a:gd name="connsiteY112" fmla="*/ 91440 h 1038594"/>
                <a:gd name="connsiteX0" fmla="*/ 745445 w 762714"/>
                <a:gd name="connsiteY0" fmla="*/ 96497 h 974523"/>
                <a:gd name="connsiteX1" fmla="*/ 746898 w 762714"/>
                <a:gd name="connsiteY1" fmla="*/ 108122 h 974523"/>
                <a:gd name="connsiteX2" fmla="*/ 762714 w 762714"/>
                <a:gd name="connsiteY2" fmla="*/ 113394 h 974523"/>
                <a:gd name="connsiteX3" fmla="*/ 748655 w 762714"/>
                <a:gd name="connsiteY3" fmla="*/ 150300 h 974523"/>
                <a:gd name="connsiteX4" fmla="*/ 731081 w 762714"/>
                <a:gd name="connsiteY4" fmla="*/ 173146 h 974523"/>
                <a:gd name="connsiteX5" fmla="*/ 704720 w 762714"/>
                <a:gd name="connsiteY5" fmla="*/ 155572 h 974523"/>
                <a:gd name="connsiteX6" fmla="*/ 697690 w 762714"/>
                <a:gd name="connsiteY6" fmla="*/ 178418 h 974523"/>
                <a:gd name="connsiteX7" fmla="*/ 713507 w 762714"/>
                <a:gd name="connsiteY7" fmla="*/ 195992 h 974523"/>
                <a:gd name="connsiteX8" fmla="*/ 724051 w 762714"/>
                <a:gd name="connsiteY8" fmla="*/ 232898 h 974523"/>
                <a:gd name="connsiteX9" fmla="*/ 711750 w 762714"/>
                <a:gd name="connsiteY9" fmla="*/ 259259 h 974523"/>
                <a:gd name="connsiteX10" fmla="*/ 720537 w 762714"/>
                <a:gd name="connsiteY10" fmla="*/ 273318 h 974523"/>
                <a:gd name="connsiteX11" fmla="*/ 717022 w 762714"/>
                <a:gd name="connsiteY11" fmla="*/ 289135 h 974523"/>
                <a:gd name="connsiteX12" fmla="*/ 746898 w 762714"/>
                <a:gd name="connsiteY12" fmla="*/ 310224 h 974523"/>
                <a:gd name="connsiteX13" fmla="*/ 750413 w 762714"/>
                <a:gd name="connsiteY13" fmla="*/ 327798 h 974523"/>
                <a:gd name="connsiteX14" fmla="*/ 746898 w 762714"/>
                <a:gd name="connsiteY14" fmla="*/ 343615 h 974523"/>
                <a:gd name="connsiteX15" fmla="*/ 727566 w 762714"/>
                <a:gd name="connsiteY15" fmla="*/ 347129 h 974523"/>
                <a:gd name="connsiteX16" fmla="*/ 717022 w 762714"/>
                <a:gd name="connsiteY16" fmla="*/ 396337 h 974523"/>
                <a:gd name="connsiteX17" fmla="*/ 688903 w 762714"/>
                <a:gd name="connsiteY17" fmla="*/ 427970 h 974523"/>
                <a:gd name="connsiteX18" fmla="*/ 688903 w 762714"/>
                <a:gd name="connsiteY18" fmla="*/ 457846 h 974523"/>
                <a:gd name="connsiteX19" fmla="*/ 666057 w 762714"/>
                <a:gd name="connsiteY19" fmla="*/ 475420 h 974523"/>
                <a:gd name="connsiteX20" fmla="*/ 666057 w 762714"/>
                <a:gd name="connsiteY20" fmla="*/ 498266 h 974523"/>
                <a:gd name="connsiteX21" fmla="*/ 651998 w 762714"/>
                <a:gd name="connsiteY21" fmla="*/ 501781 h 974523"/>
                <a:gd name="connsiteX22" fmla="*/ 651998 w 762714"/>
                <a:gd name="connsiteY22" fmla="*/ 586137 h 974523"/>
                <a:gd name="connsiteX23" fmla="*/ 636181 w 762714"/>
                <a:gd name="connsiteY23" fmla="*/ 601953 h 974523"/>
                <a:gd name="connsiteX24" fmla="*/ 634424 w 762714"/>
                <a:gd name="connsiteY24" fmla="*/ 617770 h 974523"/>
                <a:gd name="connsiteX25" fmla="*/ 622122 w 762714"/>
                <a:gd name="connsiteY25" fmla="*/ 626557 h 974523"/>
                <a:gd name="connsiteX26" fmla="*/ 613335 w 762714"/>
                <a:gd name="connsiteY26" fmla="*/ 652918 h 974523"/>
                <a:gd name="connsiteX27" fmla="*/ 613335 w 762714"/>
                <a:gd name="connsiteY27" fmla="*/ 670492 h 974523"/>
                <a:gd name="connsiteX28" fmla="*/ 609820 w 762714"/>
                <a:gd name="connsiteY28" fmla="*/ 675764 h 974523"/>
                <a:gd name="connsiteX29" fmla="*/ 592246 w 762714"/>
                <a:gd name="connsiteY29" fmla="*/ 681036 h 974523"/>
                <a:gd name="connsiteX30" fmla="*/ 583459 w 762714"/>
                <a:gd name="connsiteY30" fmla="*/ 686309 h 974523"/>
                <a:gd name="connsiteX31" fmla="*/ 520192 w 762714"/>
                <a:gd name="connsiteY31" fmla="*/ 686309 h 974523"/>
                <a:gd name="connsiteX32" fmla="*/ 514920 w 762714"/>
                <a:gd name="connsiteY32" fmla="*/ 712670 h 974523"/>
                <a:gd name="connsiteX33" fmla="*/ 521950 w 762714"/>
                <a:gd name="connsiteY33" fmla="*/ 739031 h 974523"/>
                <a:gd name="connsiteX34" fmla="*/ 511405 w 762714"/>
                <a:gd name="connsiteY34" fmla="*/ 761877 h 974523"/>
                <a:gd name="connsiteX35" fmla="*/ 514920 w 762714"/>
                <a:gd name="connsiteY35" fmla="*/ 800540 h 974523"/>
                <a:gd name="connsiteX36" fmla="*/ 513163 w 762714"/>
                <a:gd name="connsiteY36" fmla="*/ 814599 h 974523"/>
                <a:gd name="connsiteX37" fmla="*/ 506133 w 762714"/>
                <a:gd name="connsiteY37" fmla="*/ 872594 h 974523"/>
                <a:gd name="connsiteX38" fmla="*/ 502618 w 762714"/>
                <a:gd name="connsiteY38" fmla="*/ 886653 h 974523"/>
                <a:gd name="connsiteX39" fmla="*/ 528979 w 762714"/>
                <a:gd name="connsiteY39" fmla="*/ 911256 h 974523"/>
                <a:gd name="connsiteX40" fmla="*/ 476257 w 762714"/>
                <a:gd name="connsiteY40" fmla="*/ 965736 h 974523"/>
                <a:gd name="connsiteX41" fmla="*/ 446381 w 762714"/>
                <a:gd name="connsiteY41" fmla="*/ 956949 h 974523"/>
                <a:gd name="connsiteX42" fmla="*/ 427050 w 762714"/>
                <a:gd name="connsiteY42" fmla="*/ 956949 h 974523"/>
                <a:gd name="connsiteX43" fmla="*/ 414748 w 762714"/>
                <a:gd name="connsiteY43" fmla="*/ 972766 h 974523"/>
                <a:gd name="connsiteX44" fmla="*/ 393659 w 762714"/>
                <a:gd name="connsiteY44" fmla="*/ 974523 h 974523"/>
                <a:gd name="connsiteX45" fmla="*/ 369055 w 762714"/>
                <a:gd name="connsiteY45" fmla="*/ 956949 h 974523"/>
                <a:gd name="connsiteX46" fmla="*/ 369055 w 762714"/>
                <a:gd name="connsiteY46" fmla="*/ 951677 h 974523"/>
                <a:gd name="connsiteX47" fmla="*/ 353239 w 762714"/>
                <a:gd name="connsiteY47" fmla="*/ 939375 h 974523"/>
                <a:gd name="connsiteX48" fmla="*/ 346209 w 762714"/>
                <a:gd name="connsiteY48" fmla="*/ 949919 h 974523"/>
                <a:gd name="connsiteX49" fmla="*/ 311061 w 762714"/>
                <a:gd name="connsiteY49" fmla="*/ 951677 h 974523"/>
                <a:gd name="connsiteX50" fmla="*/ 297002 w 762714"/>
                <a:gd name="connsiteY50" fmla="*/ 932345 h 974523"/>
                <a:gd name="connsiteX51" fmla="*/ 288215 w 762714"/>
                <a:gd name="connsiteY51" fmla="*/ 905984 h 974523"/>
                <a:gd name="connsiteX52" fmla="*/ 268883 w 762714"/>
                <a:gd name="connsiteY52" fmla="*/ 890168 h 974523"/>
                <a:gd name="connsiteX53" fmla="*/ 260096 w 762714"/>
                <a:gd name="connsiteY53" fmla="*/ 904227 h 974523"/>
                <a:gd name="connsiteX54" fmla="*/ 235493 w 762714"/>
                <a:gd name="connsiteY54" fmla="*/ 907742 h 974523"/>
                <a:gd name="connsiteX55" fmla="*/ 212646 w 762714"/>
                <a:gd name="connsiteY55" fmla="*/ 898955 h 974523"/>
                <a:gd name="connsiteX56" fmla="*/ 184528 w 762714"/>
                <a:gd name="connsiteY56" fmla="*/ 913014 h 974523"/>
                <a:gd name="connsiteX57" fmla="*/ 165196 w 762714"/>
                <a:gd name="connsiteY57" fmla="*/ 890168 h 974523"/>
                <a:gd name="connsiteX58" fmla="*/ 133563 w 762714"/>
                <a:gd name="connsiteY58" fmla="*/ 895440 h 974523"/>
                <a:gd name="connsiteX59" fmla="*/ 112474 w 762714"/>
                <a:gd name="connsiteY59" fmla="*/ 870836 h 974523"/>
                <a:gd name="connsiteX60" fmla="*/ 101930 w 762714"/>
                <a:gd name="connsiteY60" fmla="*/ 872594 h 974523"/>
                <a:gd name="connsiteX61" fmla="*/ 77326 w 762714"/>
                <a:gd name="connsiteY61" fmla="*/ 856777 h 974523"/>
                <a:gd name="connsiteX62" fmla="*/ 59752 w 762714"/>
                <a:gd name="connsiteY62" fmla="*/ 830416 h 974523"/>
                <a:gd name="connsiteX63" fmla="*/ 56237 w 762714"/>
                <a:gd name="connsiteY63" fmla="*/ 812842 h 974523"/>
                <a:gd name="connsiteX64" fmla="*/ 56237 w 762714"/>
                <a:gd name="connsiteY64" fmla="*/ 800540 h 974523"/>
                <a:gd name="connsiteX65" fmla="*/ 68539 w 762714"/>
                <a:gd name="connsiteY65" fmla="*/ 772421 h 974523"/>
                <a:gd name="connsiteX66" fmla="*/ 66782 w 762714"/>
                <a:gd name="connsiteY66" fmla="*/ 761877 h 974523"/>
                <a:gd name="connsiteX67" fmla="*/ 65024 w 762714"/>
                <a:gd name="connsiteY67" fmla="*/ 747818 h 974523"/>
                <a:gd name="connsiteX68" fmla="*/ 73811 w 762714"/>
                <a:gd name="connsiteY68" fmla="*/ 737273 h 974523"/>
                <a:gd name="connsiteX69" fmla="*/ 73811 w 762714"/>
                <a:gd name="connsiteY69" fmla="*/ 703883 h 974523"/>
                <a:gd name="connsiteX70" fmla="*/ 89628 w 762714"/>
                <a:gd name="connsiteY70" fmla="*/ 702125 h 974523"/>
                <a:gd name="connsiteX71" fmla="*/ 100172 w 762714"/>
                <a:gd name="connsiteY71" fmla="*/ 684551 h 974523"/>
                <a:gd name="connsiteX72" fmla="*/ 100172 w 762714"/>
                <a:gd name="connsiteY72" fmla="*/ 668735 h 974523"/>
                <a:gd name="connsiteX73" fmla="*/ 91385 w 762714"/>
                <a:gd name="connsiteY73" fmla="*/ 652918 h 974523"/>
                <a:gd name="connsiteX74" fmla="*/ 98415 w 762714"/>
                <a:gd name="connsiteY74" fmla="*/ 638859 h 974523"/>
                <a:gd name="connsiteX75" fmla="*/ 100172 w 762714"/>
                <a:gd name="connsiteY75" fmla="*/ 600196 h 974523"/>
                <a:gd name="connsiteX76" fmla="*/ 93143 w 762714"/>
                <a:gd name="connsiteY76" fmla="*/ 584379 h 974523"/>
                <a:gd name="connsiteX77" fmla="*/ 107202 w 762714"/>
                <a:gd name="connsiteY77" fmla="*/ 566805 h 974523"/>
                <a:gd name="connsiteX78" fmla="*/ 107202 w 762714"/>
                <a:gd name="connsiteY78" fmla="*/ 559775 h 974523"/>
                <a:gd name="connsiteX79" fmla="*/ 117746 w 762714"/>
                <a:gd name="connsiteY79" fmla="*/ 558018 h 974523"/>
                <a:gd name="connsiteX80" fmla="*/ 145865 w 762714"/>
                <a:gd name="connsiteY80" fmla="*/ 563290 h 974523"/>
                <a:gd name="connsiteX81" fmla="*/ 170469 w 762714"/>
                <a:gd name="connsiteY81" fmla="*/ 566805 h 974523"/>
                <a:gd name="connsiteX82" fmla="*/ 188043 w 762714"/>
                <a:gd name="connsiteY82" fmla="*/ 550988 h 974523"/>
                <a:gd name="connsiteX83" fmla="*/ 223191 w 762714"/>
                <a:gd name="connsiteY83" fmla="*/ 531657 h 974523"/>
                <a:gd name="connsiteX84" fmla="*/ 231978 w 762714"/>
                <a:gd name="connsiteY84" fmla="*/ 505296 h 974523"/>
                <a:gd name="connsiteX85" fmla="*/ 246037 w 762714"/>
                <a:gd name="connsiteY85" fmla="*/ 492994 h 974523"/>
                <a:gd name="connsiteX86" fmla="*/ 244280 w 762714"/>
                <a:gd name="connsiteY86" fmla="*/ 473663 h 974523"/>
                <a:gd name="connsiteX87" fmla="*/ 237250 w 762714"/>
                <a:gd name="connsiteY87" fmla="*/ 466633 h 974523"/>
                <a:gd name="connsiteX88" fmla="*/ 210889 w 762714"/>
                <a:gd name="connsiteY88" fmla="*/ 436757 h 974523"/>
                <a:gd name="connsiteX89" fmla="*/ 182770 w 762714"/>
                <a:gd name="connsiteY89" fmla="*/ 420940 h 974523"/>
                <a:gd name="connsiteX90" fmla="*/ 161682 w 762714"/>
                <a:gd name="connsiteY90" fmla="*/ 426213 h 974523"/>
                <a:gd name="connsiteX91" fmla="*/ 128291 w 762714"/>
                <a:gd name="connsiteY91" fmla="*/ 406881 h 974523"/>
                <a:gd name="connsiteX92" fmla="*/ 126533 w 762714"/>
                <a:gd name="connsiteY92" fmla="*/ 385792 h 974523"/>
                <a:gd name="connsiteX93" fmla="*/ 112474 w 762714"/>
                <a:gd name="connsiteY93" fmla="*/ 391065 h 974523"/>
                <a:gd name="connsiteX94" fmla="*/ 112474 w 762714"/>
                <a:gd name="connsiteY94" fmla="*/ 373490 h 974523"/>
                <a:gd name="connsiteX95" fmla="*/ 119504 w 762714"/>
                <a:gd name="connsiteY95" fmla="*/ 364703 h 974523"/>
                <a:gd name="connsiteX96" fmla="*/ 124776 w 762714"/>
                <a:gd name="connsiteY96" fmla="*/ 326041 h 974523"/>
                <a:gd name="connsiteX97" fmla="*/ 115989 w 762714"/>
                <a:gd name="connsiteY97" fmla="*/ 310224 h 974523"/>
                <a:gd name="connsiteX98" fmla="*/ 128291 w 762714"/>
                <a:gd name="connsiteY98" fmla="*/ 296165 h 974523"/>
                <a:gd name="connsiteX99" fmla="*/ 107202 w 762714"/>
                <a:gd name="connsiteY99" fmla="*/ 285620 h 974523"/>
                <a:gd name="connsiteX100" fmla="*/ 91385 w 762714"/>
                <a:gd name="connsiteY100" fmla="*/ 285620 h 974523"/>
                <a:gd name="connsiteX101" fmla="*/ 66782 w 762714"/>
                <a:gd name="connsiteY101" fmla="*/ 280348 h 974523"/>
                <a:gd name="connsiteX102" fmla="*/ 59752 w 762714"/>
                <a:gd name="connsiteY102" fmla="*/ 266289 h 974523"/>
                <a:gd name="connsiteX103" fmla="*/ 42178 w 762714"/>
                <a:gd name="connsiteY103" fmla="*/ 273318 h 974523"/>
                <a:gd name="connsiteX104" fmla="*/ 1758 w 762714"/>
                <a:gd name="connsiteY104" fmla="*/ 252229 h 974523"/>
                <a:gd name="connsiteX105" fmla="*/ 0 w 762714"/>
                <a:gd name="connsiteY105" fmla="*/ 236413 h 974523"/>
                <a:gd name="connsiteX106" fmla="*/ 21089 w 762714"/>
                <a:gd name="connsiteY106" fmla="*/ 195992 h 974523"/>
                <a:gd name="connsiteX107" fmla="*/ 36906 w 762714"/>
                <a:gd name="connsiteY107" fmla="*/ 145028 h 974523"/>
                <a:gd name="connsiteX108" fmla="*/ 59752 w 762714"/>
                <a:gd name="connsiteY108" fmla="*/ 125696 h 974523"/>
                <a:gd name="connsiteX109" fmla="*/ 79084 w 762714"/>
                <a:gd name="connsiteY109" fmla="*/ 118667 h 974523"/>
                <a:gd name="connsiteX110" fmla="*/ 90168 w 762714"/>
                <a:gd name="connsiteY110" fmla="*/ 96497 h 974523"/>
                <a:gd name="connsiteX111" fmla="*/ 546203 w 762714"/>
                <a:gd name="connsiteY111" fmla="*/ 27369 h 974523"/>
                <a:gd name="connsiteX0" fmla="*/ 745445 w 762714"/>
                <a:gd name="connsiteY0" fmla="*/ 0 h 878026"/>
                <a:gd name="connsiteX1" fmla="*/ 746898 w 762714"/>
                <a:gd name="connsiteY1" fmla="*/ 11625 h 878026"/>
                <a:gd name="connsiteX2" fmla="*/ 762714 w 762714"/>
                <a:gd name="connsiteY2" fmla="*/ 16897 h 878026"/>
                <a:gd name="connsiteX3" fmla="*/ 748655 w 762714"/>
                <a:gd name="connsiteY3" fmla="*/ 53803 h 878026"/>
                <a:gd name="connsiteX4" fmla="*/ 731081 w 762714"/>
                <a:gd name="connsiteY4" fmla="*/ 76649 h 878026"/>
                <a:gd name="connsiteX5" fmla="*/ 704720 w 762714"/>
                <a:gd name="connsiteY5" fmla="*/ 59075 h 878026"/>
                <a:gd name="connsiteX6" fmla="*/ 697690 w 762714"/>
                <a:gd name="connsiteY6" fmla="*/ 81921 h 878026"/>
                <a:gd name="connsiteX7" fmla="*/ 713507 w 762714"/>
                <a:gd name="connsiteY7" fmla="*/ 99495 h 878026"/>
                <a:gd name="connsiteX8" fmla="*/ 724051 w 762714"/>
                <a:gd name="connsiteY8" fmla="*/ 136401 h 878026"/>
                <a:gd name="connsiteX9" fmla="*/ 711750 w 762714"/>
                <a:gd name="connsiteY9" fmla="*/ 162762 h 878026"/>
                <a:gd name="connsiteX10" fmla="*/ 720537 w 762714"/>
                <a:gd name="connsiteY10" fmla="*/ 176821 h 878026"/>
                <a:gd name="connsiteX11" fmla="*/ 717022 w 762714"/>
                <a:gd name="connsiteY11" fmla="*/ 192638 h 878026"/>
                <a:gd name="connsiteX12" fmla="*/ 746898 w 762714"/>
                <a:gd name="connsiteY12" fmla="*/ 213727 h 878026"/>
                <a:gd name="connsiteX13" fmla="*/ 750413 w 762714"/>
                <a:gd name="connsiteY13" fmla="*/ 231301 h 878026"/>
                <a:gd name="connsiteX14" fmla="*/ 746898 w 762714"/>
                <a:gd name="connsiteY14" fmla="*/ 247118 h 878026"/>
                <a:gd name="connsiteX15" fmla="*/ 727566 w 762714"/>
                <a:gd name="connsiteY15" fmla="*/ 250632 h 878026"/>
                <a:gd name="connsiteX16" fmla="*/ 717022 w 762714"/>
                <a:gd name="connsiteY16" fmla="*/ 299840 h 878026"/>
                <a:gd name="connsiteX17" fmla="*/ 688903 w 762714"/>
                <a:gd name="connsiteY17" fmla="*/ 331473 h 878026"/>
                <a:gd name="connsiteX18" fmla="*/ 688903 w 762714"/>
                <a:gd name="connsiteY18" fmla="*/ 361349 h 878026"/>
                <a:gd name="connsiteX19" fmla="*/ 666057 w 762714"/>
                <a:gd name="connsiteY19" fmla="*/ 378923 h 878026"/>
                <a:gd name="connsiteX20" fmla="*/ 666057 w 762714"/>
                <a:gd name="connsiteY20" fmla="*/ 401769 h 878026"/>
                <a:gd name="connsiteX21" fmla="*/ 651998 w 762714"/>
                <a:gd name="connsiteY21" fmla="*/ 405284 h 878026"/>
                <a:gd name="connsiteX22" fmla="*/ 651998 w 762714"/>
                <a:gd name="connsiteY22" fmla="*/ 489640 h 878026"/>
                <a:gd name="connsiteX23" fmla="*/ 636181 w 762714"/>
                <a:gd name="connsiteY23" fmla="*/ 505456 h 878026"/>
                <a:gd name="connsiteX24" fmla="*/ 634424 w 762714"/>
                <a:gd name="connsiteY24" fmla="*/ 521273 h 878026"/>
                <a:gd name="connsiteX25" fmla="*/ 622122 w 762714"/>
                <a:gd name="connsiteY25" fmla="*/ 530060 h 878026"/>
                <a:gd name="connsiteX26" fmla="*/ 613335 w 762714"/>
                <a:gd name="connsiteY26" fmla="*/ 556421 h 878026"/>
                <a:gd name="connsiteX27" fmla="*/ 613335 w 762714"/>
                <a:gd name="connsiteY27" fmla="*/ 573995 h 878026"/>
                <a:gd name="connsiteX28" fmla="*/ 609820 w 762714"/>
                <a:gd name="connsiteY28" fmla="*/ 579267 h 878026"/>
                <a:gd name="connsiteX29" fmla="*/ 592246 w 762714"/>
                <a:gd name="connsiteY29" fmla="*/ 584539 h 878026"/>
                <a:gd name="connsiteX30" fmla="*/ 583459 w 762714"/>
                <a:gd name="connsiteY30" fmla="*/ 589812 h 878026"/>
                <a:gd name="connsiteX31" fmla="*/ 520192 w 762714"/>
                <a:gd name="connsiteY31" fmla="*/ 589812 h 878026"/>
                <a:gd name="connsiteX32" fmla="*/ 514920 w 762714"/>
                <a:gd name="connsiteY32" fmla="*/ 616173 h 878026"/>
                <a:gd name="connsiteX33" fmla="*/ 521950 w 762714"/>
                <a:gd name="connsiteY33" fmla="*/ 642534 h 878026"/>
                <a:gd name="connsiteX34" fmla="*/ 511405 w 762714"/>
                <a:gd name="connsiteY34" fmla="*/ 665380 h 878026"/>
                <a:gd name="connsiteX35" fmla="*/ 514920 w 762714"/>
                <a:gd name="connsiteY35" fmla="*/ 704043 h 878026"/>
                <a:gd name="connsiteX36" fmla="*/ 513163 w 762714"/>
                <a:gd name="connsiteY36" fmla="*/ 718102 h 878026"/>
                <a:gd name="connsiteX37" fmla="*/ 506133 w 762714"/>
                <a:gd name="connsiteY37" fmla="*/ 776097 h 878026"/>
                <a:gd name="connsiteX38" fmla="*/ 502618 w 762714"/>
                <a:gd name="connsiteY38" fmla="*/ 790156 h 878026"/>
                <a:gd name="connsiteX39" fmla="*/ 528979 w 762714"/>
                <a:gd name="connsiteY39" fmla="*/ 814759 h 878026"/>
                <a:gd name="connsiteX40" fmla="*/ 476257 w 762714"/>
                <a:gd name="connsiteY40" fmla="*/ 869239 h 878026"/>
                <a:gd name="connsiteX41" fmla="*/ 446381 w 762714"/>
                <a:gd name="connsiteY41" fmla="*/ 860452 h 878026"/>
                <a:gd name="connsiteX42" fmla="*/ 427050 w 762714"/>
                <a:gd name="connsiteY42" fmla="*/ 860452 h 878026"/>
                <a:gd name="connsiteX43" fmla="*/ 414748 w 762714"/>
                <a:gd name="connsiteY43" fmla="*/ 876269 h 878026"/>
                <a:gd name="connsiteX44" fmla="*/ 393659 w 762714"/>
                <a:gd name="connsiteY44" fmla="*/ 878026 h 878026"/>
                <a:gd name="connsiteX45" fmla="*/ 369055 w 762714"/>
                <a:gd name="connsiteY45" fmla="*/ 860452 h 878026"/>
                <a:gd name="connsiteX46" fmla="*/ 369055 w 762714"/>
                <a:gd name="connsiteY46" fmla="*/ 855180 h 878026"/>
                <a:gd name="connsiteX47" fmla="*/ 353239 w 762714"/>
                <a:gd name="connsiteY47" fmla="*/ 842878 h 878026"/>
                <a:gd name="connsiteX48" fmla="*/ 346209 w 762714"/>
                <a:gd name="connsiteY48" fmla="*/ 853422 h 878026"/>
                <a:gd name="connsiteX49" fmla="*/ 311061 w 762714"/>
                <a:gd name="connsiteY49" fmla="*/ 855180 h 878026"/>
                <a:gd name="connsiteX50" fmla="*/ 297002 w 762714"/>
                <a:gd name="connsiteY50" fmla="*/ 835848 h 878026"/>
                <a:gd name="connsiteX51" fmla="*/ 288215 w 762714"/>
                <a:gd name="connsiteY51" fmla="*/ 809487 h 878026"/>
                <a:gd name="connsiteX52" fmla="*/ 268883 w 762714"/>
                <a:gd name="connsiteY52" fmla="*/ 793671 h 878026"/>
                <a:gd name="connsiteX53" fmla="*/ 260096 w 762714"/>
                <a:gd name="connsiteY53" fmla="*/ 807730 h 878026"/>
                <a:gd name="connsiteX54" fmla="*/ 235493 w 762714"/>
                <a:gd name="connsiteY54" fmla="*/ 811245 h 878026"/>
                <a:gd name="connsiteX55" fmla="*/ 212646 w 762714"/>
                <a:gd name="connsiteY55" fmla="*/ 802458 h 878026"/>
                <a:gd name="connsiteX56" fmla="*/ 184528 w 762714"/>
                <a:gd name="connsiteY56" fmla="*/ 816517 h 878026"/>
                <a:gd name="connsiteX57" fmla="*/ 165196 w 762714"/>
                <a:gd name="connsiteY57" fmla="*/ 793671 h 878026"/>
                <a:gd name="connsiteX58" fmla="*/ 133563 w 762714"/>
                <a:gd name="connsiteY58" fmla="*/ 798943 h 878026"/>
                <a:gd name="connsiteX59" fmla="*/ 112474 w 762714"/>
                <a:gd name="connsiteY59" fmla="*/ 774339 h 878026"/>
                <a:gd name="connsiteX60" fmla="*/ 101930 w 762714"/>
                <a:gd name="connsiteY60" fmla="*/ 776097 h 878026"/>
                <a:gd name="connsiteX61" fmla="*/ 77326 w 762714"/>
                <a:gd name="connsiteY61" fmla="*/ 760280 h 878026"/>
                <a:gd name="connsiteX62" fmla="*/ 59752 w 762714"/>
                <a:gd name="connsiteY62" fmla="*/ 733919 h 878026"/>
                <a:gd name="connsiteX63" fmla="*/ 56237 w 762714"/>
                <a:gd name="connsiteY63" fmla="*/ 716345 h 878026"/>
                <a:gd name="connsiteX64" fmla="*/ 56237 w 762714"/>
                <a:gd name="connsiteY64" fmla="*/ 704043 h 878026"/>
                <a:gd name="connsiteX65" fmla="*/ 68539 w 762714"/>
                <a:gd name="connsiteY65" fmla="*/ 675924 h 878026"/>
                <a:gd name="connsiteX66" fmla="*/ 66782 w 762714"/>
                <a:gd name="connsiteY66" fmla="*/ 665380 h 878026"/>
                <a:gd name="connsiteX67" fmla="*/ 65024 w 762714"/>
                <a:gd name="connsiteY67" fmla="*/ 651321 h 878026"/>
                <a:gd name="connsiteX68" fmla="*/ 73811 w 762714"/>
                <a:gd name="connsiteY68" fmla="*/ 640776 h 878026"/>
                <a:gd name="connsiteX69" fmla="*/ 73811 w 762714"/>
                <a:gd name="connsiteY69" fmla="*/ 607386 h 878026"/>
                <a:gd name="connsiteX70" fmla="*/ 89628 w 762714"/>
                <a:gd name="connsiteY70" fmla="*/ 605628 h 878026"/>
                <a:gd name="connsiteX71" fmla="*/ 100172 w 762714"/>
                <a:gd name="connsiteY71" fmla="*/ 588054 h 878026"/>
                <a:gd name="connsiteX72" fmla="*/ 100172 w 762714"/>
                <a:gd name="connsiteY72" fmla="*/ 572238 h 878026"/>
                <a:gd name="connsiteX73" fmla="*/ 91385 w 762714"/>
                <a:gd name="connsiteY73" fmla="*/ 556421 h 878026"/>
                <a:gd name="connsiteX74" fmla="*/ 98415 w 762714"/>
                <a:gd name="connsiteY74" fmla="*/ 542362 h 878026"/>
                <a:gd name="connsiteX75" fmla="*/ 100172 w 762714"/>
                <a:gd name="connsiteY75" fmla="*/ 503699 h 878026"/>
                <a:gd name="connsiteX76" fmla="*/ 93143 w 762714"/>
                <a:gd name="connsiteY76" fmla="*/ 487882 h 878026"/>
                <a:gd name="connsiteX77" fmla="*/ 107202 w 762714"/>
                <a:gd name="connsiteY77" fmla="*/ 470308 h 878026"/>
                <a:gd name="connsiteX78" fmla="*/ 107202 w 762714"/>
                <a:gd name="connsiteY78" fmla="*/ 463278 h 878026"/>
                <a:gd name="connsiteX79" fmla="*/ 117746 w 762714"/>
                <a:gd name="connsiteY79" fmla="*/ 461521 h 878026"/>
                <a:gd name="connsiteX80" fmla="*/ 145865 w 762714"/>
                <a:gd name="connsiteY80" fmla="*/ 466793 h 878026"/>
                <a:gd name="connsiteX81" fmla="*/ 170469 w 762714"/>
                <a:gd name="connsiteY81" fmla="*/ 470308 h 878026"/>
                <a:gd name="connsiteX82" fmla="*/ 188043 w 762714"/>
                <a:gd name="connsiteY82" fmla="*/ 454491 h 878026"/>
                <a:gd name="connsiteX83" fmla="*/ 223191 w 762714"/>
                <a:gd name="connsiteY83" fmla="*/ 435160 h 878026"/>
                <a:gd name="connsiteX84" fmla="*/ 231978 w 762714"/>
                <a:gd name="connsiteY84" fmla="*/ 408799 h 878026"/>
                <a:gd name="connsiteX85" fmla="*/ 246037 w 762714"/>
                <a:gd name="connsiteY85" fmla="*/ 396497 h 878026"/>
                <a:gd name="connsiteX86" fmla="*/ 244280 w 762714"/>
                <a:gd name="connsiteY86" fmla="*/ 377166 h 878026"/>
                <a:gd name="connsiteX87" fmla="*/ 237250 w 762714"/>
                <a:gd name="connsiteY87" fmla="*/ 370136 h 878026"/>
                <a:gd name="connsiteX88" fmla="*/ 210889 w 762714"/>
                <a:gd name="connsiteY88" fmla="*/ 340260 h 878026"/>
                <a:gd name="connsiteX89" fmla="*/ 182770 w 762714"/>
                <a:gd name="connsiteY89" fmla="*/ 324443 h 878026"/>
                <a:gd name="connsiteX90" fmla="*/ 161682 w 762714"/>
                <a:gd name="connsiteY90" fmla="*/ 329716 h 878026"/>
                <a:gd name="connsiteX91" fmla="*/ 128291 w 762714"/>
                <a:gd name="connsiteY91" fmla="*/ 310384 h 878026"/>
                <a:gd name="connsiteX92" fmla="*/ 126533 w 762714"/>
                <a:gd name="connsiteY92" fmla="*/ 289295 h 878026"/>
                <a:gd name="connsiteX93" fmla="*/ 112474 w 762714"/>
                <a:gd name="connsiteY93" fmla="*/ 294568 h 878026"/>
                <a:gd name="connsiteX94" fmla="*/ 112474 w 762714"/>
                <a:gd name="connsiteY94" fmla="*/ 276993 h 878026"/>
                <a:gd name="connsiteX95" fmla="*/ 119504 w 762714"/>
                <a:gd name="connsiteY95" fmla="*/ 268206 h 878026"/>
                <a:gd name="connsiteX96" fmla="*/ 124776 w 762714"/>
                <a:gd name="connsiteY96" fmla="*/ 229544 h 878026"/>
                <a:gd name="connsiteX97" fmla="*/ 115989 w 762714"/>
                <a:gd name="connsiteY97" fmla="*/ 213727 h 878026"/>
                <a:gd name="connsiteX98" fmla="*/ 128291 w 762714"/>
                <a:gd name="connsiteY98" fmla="*/ 199668 h 878026"/>
                <a:gd name="connsiteX99" fmla="*/ 107202 w 762714"/>
                <a:gd name="connsiteY99" fmla="*/ 189123 h 878026"/>
                <a:gd name="connsiteX100" fmla="*/ 91385 w 762714"/>
                <a:gd name="connsiteY100" fmla="*/ 189123 h 878026"/>
                <a:gd name="connsiteX101" fmla="*/ 66782 w 762714"/>
                <a:gd name="connsiteY101" fmla="*/ 183851 h 878026"/>
                <a:gd name="connsiteX102" fmla="*/ 59752 w 762714"/>
                <a:gd name="connsiteY102" fmla="*/ 169792 h 878026"/>
                <a:gd name="connsiteX103" fmla="*/ 42178 w 762714"/>
                <a:gd name="connsiteY103" fmla="*/ 176821 h 878026"/>
                <a:gd name="connsiteX104" fmla="*/ 1758 w 762714"/>
                <a:gd name="connsiteY104" fmla="*/ 155732 h 878026"/>
                <a:gd name="connsiteX105" fmla="*/ 0 w 762714"/>
                <a:gd name="connsiteY105" fmla="*/ 139916 h 878026"/>
                <a:gd name="connsiteX106" fmla="*/ 21089 w 762714"/>
                <a:gd name="connsiteY106" fmla="*/ 99495 h 878026"/>
                <a:gd name="connsiteX107" fmla="*/ 36906 w 762714"/>
                <a:gd name="connsiteY107" fmla="*/ 48531 h 878026"/>
                <a:gd name="connsiteX108" fmla="*/ 59752 w 762714"/>
                <a:gd name="connsiteY108" fmla="*/ 29199 h 878026"/>
                <a:gd name="connsiteX109" fmla="*/ 79084 w 762714"/>
                <a:gd name="connsiteY109" fmla="*/ 22170 h 878026"/>
                <a:gd name="connsiteX110" fmla="*/ 90168 w 762714"/>
                <a:gd name="connsiteY110" fmla="*/ 0 h 878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762714" h="878026">
                  <a:moveTo>
                    <a:pt x="745445" y="0"/>
                  </a:moveTo>
                  <a:lnTo>
                    <a:pt x="746898" y="11625"/>
                  </a:lnTo>
                  <a:lnTo>
                    <a:pt x="762714" y="16897"/>
                  </a:lnTo>
                  <a:lnTo>
                    <a:pt x="748655" y="53803"/>
                  </a:lnTo>
                  <a:lnTo>
                    <a:pt x="731081" y="76649"/>
                  </a:lnTo>
                  <a:lnTo>
                    <a:pt x="704720" y="59075"/>
                  </a:lnTo>
                  <a:lnTo>
                    <a:pt x="697690" y="81921"/>
                  </a:lnTo>
                  <a:lnTo>
                    <a:pt x="713507" y="99495"/>
                  </a:lnTo>
                  <a:lnTo>
                    <a:pt x="724051" y="136401"/>
                  </a:lnTo>
                  <a:lnTo>
                    <a:pt x="711750" y="162762"/>
                  </a:lnTo>
                  <a:lnTo>
                    <a:pt x="720537" y="176821"/>
                  </a:lnTo>
                  <a:lnTo>
                    <a:pt x="717022" y="192638"/>
                  </a:lnTo>
                  <a:lnTo>
                    <a:pt x="746898" y="213727"/>
                  </a:lnTo>
                  <a:lnTo>
                    <a:pt x="750413" y="231301"/>
                  </a:lnTo>
                  <a:lnTo>
                    <a:pt x="746898" y="247118"/>
                  </a:lnTo>
                  <a:lnTo>
                    <a:pt x="727566" y="250632"/>
                  </a:lnTo>
                  <a:lnTo>
                    <a:pt x="717022" y="299840"/>
                  </a:lnTo>
                  <a:lnTo>
                    <a:pt x="688903" y="331473"/>
                  </a:lnTo>
                  <a:lnTo>
                    <a:pt x="688903" y="361349"/>
                  </a:lnTo>
                  <a:lnTo>
                    <a:pt x="666057" y="378923"/>
                  </a:lnTo>
                  <a:lnTo>
                    <a:pt x="666057" y="401769"/>
                  </a:lnTo>
                  <a:lnTo>
                    <a:pt x="651998" y="405284"/>
                  </a:lnTo>
                  <a:lnTo>
                    <a:pt x="651998" y="489640"/>
                  </a:lnTo>
                  <a:lnTo>
                    <a:pt x="636181" y="505456"/>
                  </a:lnTo>
                  <a:lnTo>
                    <a:pt x="634424" y="521273"/>
                  </a:lnTo>
                  <a:lnTo>
                    <a:pt x="622122" y="530060"/>
                  </a:lnTo>
                  <a:lnTo>
                    <a:pt x="613335" y="556421"/>
                  </a:lnTo>
                  <a:lnTo>
                    <a:pt x="613335" y="573995"/>
                  </a:lnTo>
                  <a:lnTo>
                    <a:pt x="609820" y="579267"/>
                  </a:lnTo>
                  <a:lnTo>
                    <a:pt x="592246" y="584539"/>
                  </a:lnTo>
                  <a:lnTo>
                    <a:pt x="583459" y="589812"/>
                  </a:lnTo>
                  <a:lnTo>
                    <a:pt x="520192" y="589812"/>
                  </a:lnTo>
                  <a:lnTo>
                    <a:pt x="514920" y="616173"/>
                  </a:lnTo>
                  <a:lnTo>
                    <a:pt x="521950" y="642534"/>
                  </a:lnTo>
                  <a:lnTo>
                    <a:pt x="511405" y="665380"/>
                  </a:lnTo>
                  <a:lnTo>
                    <a:pt x="514920" y="704043"/>
                  </a:lnTo>
                  <a:lnTo>
                    <a:pt x="513163" y="718102"/>
                  </a:lnTo>
                  <a:lnTo>
                    <a:pt x="506133" y="776097"/>
                  </a:lnTo>
                  <a:lnTo>
                    <a:pt x="502618" y="790156"/>
                  </a:lnTo>
                  <a:lnTo>
                    <a:pt x="528979" y="814759"/>
                  </a:lnTo>
                  <a:lnTo>
                    <a:pt x="476257" y="869239"/>
                  </a:lnTo>
                  <a:lnTo>
                    <a:pt x="446381" y="860452"/>
                  </a:lnTo>
                  <a:lnTo>
                    <a:pt x="427050" y="860452"/>
                  </a:lnTo>
                  <a:lnTo>
                    <a:pt x="414748" y="876269"/>
                  </a:lnTo>
                  <a:lnTo>
                    <a:pt x="393659" y="878026"/>
                  </a:lnTo>
                  <a:lnTo>
                    <a:pt x="369055" y="860452"/>
                  </a:lnTo>
                  <a:lnTo>
                    <a:pt x="369055" y="855180"/>
                  </a:lnTo>
                  <a:lnTo>
                    <a:pt x="353239" y="842878"/>
                  </a:lnTo>
                  <a:lnTo>
                    <a:pt x="346209" y="853422"/>
                  </a:lnTo>
                  <a:lnTo>
                    <a:pt x="311061" y="855180"/>
                  </a:lnTo>
                  <a:lnTo>
                    <a:pt x="297002" y="835848"/>
                  </a:lnTo>
                  <a:lnTo>
                    <a:pt x="288215" y="809487"/>
                  </a:lnTo>
                  <a:lnTo>
                    <a:pt x="268883" y="793671"/>
                  </a:lnTo>
                  <a:lnTo>
                    <a:pt x="260096" y="807730"/>
                  </a:lnTo>
                  <a:lnTo>
                    <a:pt x="235493" y="811245"/>
                  </a:lnTo>
                  <a:lnTo>
                    <a:pt x="212646" y="802458"/>
                  </a:lnTo>
                  <a:lnTo>
                    <a:pt x="184528" y="816517"/>
                  </a:lnTo>
                  <a:lnTo>
                    <a:pt x="165196" y="793671"/>
                  </a:lnTo>
                  <a:lnTo>
                    <a:pt x="133563" y="798943"/>
                  </a:lnTo>
                  <a:lnTo>
                    <a:pt x="112474" y="774339"/>
                  </a:lnTo>
                  <a:lnTo>
                    <a:pt x="101930" y="776097"/>
                  </a:lnTo>
                  <a:lnTo>
                    <a:pt x="77326" y="760280"/>
                  </a:lnTo>
                  <a:lnTo>
                    <a:pt x="59752" y="733919"/>
                  </a:lnTo>
                  <a:lnTo>
                    <a:pt x="56237" y="716345"/>
                  </a:lnTo>
                  <a:lnTo>
                    <a:pt x="56237" y="704043"/>
                  </a:lnTo>
                  <a:lnTo>
                    <a:pt x="68539" y="675924"/>
                  </a:lnTo>
                  <a:lnTo>
                    <a:pt x="66782" y="665380"/>
                  </a:lnTo>
                  <a:lnTo>
                    <a:pt x="65024" y="651321"/>
                  </a:lnTo>
                  <a:lnTo>
                    <a:pt x="73811" y="640776"/>
                  </a:lnTo>
                  <a:lnTo>
                    <a:pt x="73811" y="607386"/>
                  </a:lnTo>
                  <a:lnTo>
                    <a:pt x="89628" y="605628"/>
                  </a:lnTo>
                  <a:lnTo>
                    <a:pt x="100172" y="588054"/>
                  </a:lnTo>
                  <a:lnTo>
                    <a:pt x="100172" y="572238"/>
                  </a:lnTo>
                  <a:lnTo>
                    <a:pt x="91385" y="556421"/>
                  </a:lnTo>
                  <a:lnTo>
                    <a:pt x="98415" y="542362"/>
                  </a:lnTo>
                  <a:cubicBezTo>
                    <a:pt x="99001" y="529474"/>
                    <a:pt x="99586" y="516587"/>
                    <a:pt x="100172" y="503699"/>
                  </a:cubicBezTo>
                  <a:lnTo>
                    <a:pt x="93143" y="487882"/>
                  </a:lnTo>
                  <a:lnTo>
                    <a:pt x="107202" y="470308"/>
                  </a:lnTo>
                  <a:lnTo>
                    <a:pt x="107202" y="463278"/>
                  </a:lnTo>
                  <a:lnTo>
                    <a:pt x="117746" y="461521"/>
                  </a:lnTo>
                  <a:lnTo>
                    <a:pt x="145865" y="466793"/>
                  </a:lnTo>
                  <a:lnTo>
                    <a:pt x="170469" y="470308"/>
                  </a:lnTo>
                  <a:lnTo>
                    <a:pt x="188043" y="454491"/>
                  </a:lnTo>
                  <a:lnTo>
                    <a:pt x="223191" y="435160"/>
                  </a:lnTo>
                  <a:lnTo>
                    <a:pt x="231978" y="408799"/>
                  </a:lnTo>
                  <a:lnTo>
                    <a:pt x="246037" y="396497"/>
                  </a:lnTo>
                  <a:lnTo>
                    <a:pt x="244280" y="377166"/>
                  </a:lnTo>
                  <a:lnTo>
                    <a:pt x="237250" y="370136"/>
                  </a:lnTo>
                  <a:lnTo>
                    <a:pt x="210889" y="340260"/>
                  </a:lnTo>
                  <a:lnTo>
                    <a:pt x="182770" y="324443"/>
                  </a:lnTo>
                  <a:lnTo>
                    <a:pt x="161682" y="329716"/>
                  </a:lnTo>
                  <a:lnTo>
                    <a:pt x="128291" y="310384"/>
                  </a:lnTo>
                  <a:lnTo>
                    <a:pt x="126533" y="289295"/>
                  </a:lnTo>
                  <a:lnTo>
                    <a:pt x="112474" y="294568"/>
                  </a:lnTo>
                  <a:lnTo>
                    <a:pt x="112474" y="276993"/>
                  </a:lnTo>
                  <a:lnTo>
                    <a:pt x="119504" y="268206"/>
                  </a:lnTo>
                  <a:lnTo>
                    <a:pt x="124776" y="229544"/>
                  </a:lnTo>
                  <a:lnTo>
                    <a:pt x="115989" y="213727"/>
                  </a:lnTo>
                  <a:lnTo>
                    <a:pt x="128291" y="199668"/>
                  </a:lnTo>
                  <a:lnTo>
                    <a:pt x="107202" y="189123"/>
                  </a:lnTo>
                  <a:lnTo>
                    <a:pt x="91385" y="189123"/>
                  </a:lnTo>
                  <a:lnTo>
                    <a:pt x="66782" y="183851"/>
                  </a:lnTo>
                  <a:lnTo>
                    <a:pt x="59752" y="169792"/>
                  </a:lnTo>
                  <a:lnTo>
                    <a:pt x="42178" y="176821"/>
                  </a:lnTo>
                  <a:lnTo>
                    <a:pt x="1758" y="155732"/>
                  </a:lnTo>
                  <a:lnTo>
                    <a:pt x="0" y="139916"/>
                  </a:lnTo>
                  <a:lnTo>
                    <a:pt x="21089" y="99495"/>
                  </a:lnTo>
                  <a:lnTo>
                    <a:pt x="36906" y="48531"/>
                  </a:lnTo>
                  <a:lnTo>
                    <a:pt x="59752" y="29199"/>
                  </a:lnTo>
                  <a:lnTo>
                    <a:pt x="79084" y="22170"/>
                  </a:lnTo>
                  <a:lnTo>
                    <a:pt x="90168" y="0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6AB72DFE-1BD0-2E9C-BEDB-D1345B80742E}"/>
                </a:ext>
              </a:extLst>
            </p:cNvPr>
            <p:cNvSpPr/>
            <p:nvPr/>
          </p:nvSpPr>
          <p:spPr>
            <a:xfrm>
              <a:off x="5703970" y="838748"/>
              <a:ext cx="617560" cy="844637"/>
            </a:xfrm>
            <a:custGeom>
              <a:avLst/>
              <a:gdLst>
                <a:gd name="connsiteX0" fmla="*/ 233134 w 617560"/>
                <a:gd name="connsiteY0" fmla="*/ 0 h 844637"/>
                <a:gd name="connsiteX1" fmla="*/ 617560 w 617560"/>
                <a:gd name="connsiteY1" fmla="*/ 0 h 844637"/>
                <a:gd name="connsiteX2" fmla="*/ 617560 w 617560"/>
                <a:gd name="connsiteY2" fmla="*/ 339839 h 844637"/>
                <a:gd name="connsiteX3" fmla="*/ 613309 w 617560"/>
                <a:gd name="connsiteY3" fmla="*/ 343483 h 844637"/>
                <a:gd name="connsiteX4" fmla="*/ 610379 w 617560"/>
                <a:gd name="connsiteY4" fmla="*/ 328838 h 844637"/>
                <a:gd name="connsiteX5" fmla="*/ 604521 w 617560"/>
                <a:gd name="connsiteY5" fmla="*/ 322980 h 844637"/>
                <a:gd name="connsiteX6" fmla="*/ 604521 w 617560"/>
                <a:gd name="connsiteY6" fmla="*/ 302477 h 844637"/>
                <a:gd name="connsiteX7" fmla="*/ 585483 w 617560"/>
                <a:gd name="connsiteY7" fmla="*/ 301012 h 844637"/>
                <a:gd name="connsiteX8" fmla="*/ 560586 w 617560"/>
                <a:gd name="connsiteY8" fmla="*/ 301012 h 844637"/>
                <a:gd name="connsiteX9" fmla="*/ 554728 w 617560"/>
                <a:gd name="connsiteY9" fmla="*/ 327374 h 844637"/>
                <a:gd name="connsiteX10" fmla="*/ 543012 w 617560"/>
                <a:gd name="connsiteY10" fmla="*/ 339090 h 844637"/>
                <a:gd name="connsiteX11" fmla="*/ 547405 w 617560"/>
                <a:gd name="connsiteY11" fmla="*/ 349341 h 844637"/>
                <a:gd name="connsiteX12" fmla="*/ 540082 w 617560"/>
                <a:gd name="connsiteY12" fmla="*/ 356664 h 844637"/>
                <a:gd name="connsiteX13" fmla="*/ 553263 w 617560"/>
                <a:gd name="connsiteY13" fmla="*/ 363986 h 844637"/>
                <a:gd name="connsiteX14" fmla="*/ 563514 w 617560"/>
                <a:gd name="connsiteY14" fmla="*/ 355199 h 844637"/>
                <a:gd name="connsiteX15" fmla="*/ 573767 w 617560"/>
                <a:gd name="connsiteY15" fmla="*/ 374238 h 844637"/>
                <a:gd name="connsiteX16" fmla="*/ 564979 w 617560"/>
                <a:gd name="connsiteY16" fmla="*/ 385954 h 844637"/>
                <a:gd name="connsiteX17" fmla="*/ 525438 w 617560"/>
                <a:gd name="connsiteY17" fmla="*/ 400599 h 844637"/>
                <a:gd name="connsiteX18" fmla="*/ 527515 w 617560"/>
                <a:gd name="connsiteY18" fmla="*/ 405203 h 844637"/>
                <a:gd name="connsiteX19" fmla="*/ 522802 w 617560"/>
                <a:gd name="connsiteY19" fmla="*/ 403528 h 844637"/>
                <a:gd name="connsiteX20" fmla="*/ 508742 w 617560"/>
                <a:gd name="connsiteY20" fmla="*/ 431646 h 844637"/>
                <a:gd name="connsiteX21" fmla="*/ 492926 w 617560"/>
                <a:gd name="connsiteY21" fmla="*/ 468552 h 844637"/>
                <a:gd name="connsiteX22" fmla="*/ 463050 w 617560"/>
                <a:gd name="connsiteY22" fmla="*/ 559937 h 844637"/>
                <a:gd name="connsiteX23" fmla="*/ 452505 w 617560"/>
                <a:gd name="connsiteY23" fmla="*/ 628476 h 844637"/>
                <a:gd name="connsiteX24" fmla="*/ 452505 w 617560"/>
                <a:gd name="connsiteY24" fmla="*/ 684713 h 844637"/>
                <a:gd name="connsiteX25" fmla="*/ 463050 w 617560"/>
                <a:gd name="connsiteY25" fmla="*/ 735678 h 844637"/>
                <a:gd name="connsiteX26" fmla="*/ 426144 w 617560"/>
                <a:gd name="connsiteY26" fmla="*/ 733920 h 844637"/>
                <a:gd name="connsiteX27" fmla="*/ 412085 w 617560"/>
                <a:gd name="connsiteY27" fmla="*/ 746222 h 844637"/>
                <a:gd name="connsiteX28" fmla="*/ 412085 w 617560"/>
                <a:gd name="connsiteY28" fmla="*/ 777856 h 844637"/>
                <a:gd name="connsiteX29" fmla="*/ 408570 w 617560"/>
                <a:gd name="connsiteY29" fmla="*/ 823548 h 844637"/>
                <a:gd name="connsiteX30" fmla="*/ 359363 w 617560"/>
                <a:gd name="connsiteY30" fmla="*/ 823548 h 844637"/>
                <a:gd name="connsiteX31" fmla="*/ 366392 w 617560"/>
                <a:gd name="connsiteY31" fmla="*/ 844637 h 844637"/>
                <a:gd name="connsiteX32" fmla="*/ 329487 w 617560"/>
                <a:gd name="connsiteY32" fmla="*/ 839365 h 844637"/>
                <a:gd name="connsiteX33" fmla="*/ 311913 w 617560"/>
                <a:gd name="connsiteY33" fmla="*/ 839365 h 844637"/>
                <a:gd name="connsiteX34" fmla="*/ 310155 w 617560"/>
                <a:gd name="connsiteY34" fmla="*/ 823548 h 844637"/>
                <a:gd name="connsiteX35" fmla="*/ 287309 w 617560"/>
                <a:gd name="connsiteY35" fmla="*/ 813004 h 844637"/>
                <a:gd name="connsiteX36" fmla="*/ 292581 w 617560"/>
                <a:gd name="connsiteY36" fmla="*/ 774341 h 844637"/>
                <a:gd name="connsiteX37" fmla="*/ 292581 w 617560"/>
                <a:gd name="connsiteY37" fmla="*/ 760282 h 844637"/>
                <a:gd name="connsiteX38" fmla="*/ 292581 w 617560"/>
                <a:gd name="connsiteY38" fmla="*/ 740950 h 844637"/>
                <a:gd name="connsiteX39" fmla="*/ 211741 w 617560"/>
                <a:gd name="connsiteY39" fmla="*/ 721619 h 844637"/>
                <a:gd name="connsiteX40" fmla="*/ 164291 w 617560"/>
                <a:gd name="connsiteY40" fmla="*/ 730406 h 844637"/>
                <a:gd name="connsiteX41" fmla="*/ 141444 w 617560"/>
                <a:gd name="connsiteY41" fmla="*/ 721619 h 844637"/>
                <a:gd name="connsiteX42" fmla="*/ 137930 w 617560"/>
                <a:gd name="connsiteY42" fmla="*/ 705802 h 844637"/>
                <a:gd name="connsiteX43" fmla="*/ 144959 w 617560"/>
                <a:gd name="connsiteY43" fmla="*/ 688228 h 844637"/>
                <a:gd name="connsiteX44" fmla="*/ 104539 w 617560"/>
                <a:gd name="connsiteY44" fmla="*/ 684713 h 844637"/>
                <a:gd name="connsiteX45" fmla="*/ 93994 w 617560"/>
                <a:gd name="connsiteY45" fmla="*/ 663624 h 844637"/>
                <a:gd name="connsiteX46" fmla="*/ 72905 w 617560"/>
                <a:gd name="connsiteY46" fmla="*/ 684713 h 844637"/>
                <a:gd name="connsiteX47" fmla="*/ 43030 w 617560"/>
                <a:gd name="connsiteY47" fmla="*/ 686470 h 844637"/>
                <a:gd name="connsiteX48" fmla="*/ 0 w 617560"/>
                <a:gd name="connsiteY48" fmla="*/ 663419 h 844637"/>
                <a:gd name="connsiteX49" fmla="*/ 9639 w 617560"/>
                <a:gd name="connsiteY49" fmla="*/ 642535 h 844637"/>
                <a:gd name="connsiteX50" fmla="*/ 2609 w 617560"/>
                <a:gd name="connsiteY50" fmla="*/ 616174 h 844637"/>
                <a:gd name="connsiteX51" fmla="*/ 7881 w 617560"/>
                <a:gd name="connsiteY51" fmla="*/ 589813 h 844637"/>
                <a:gd name="connsiteX52" fmla="*/ 71148 w 617560"/>
                <a:gd name="connsiteY52" fmla="*/ 589813 h 844637"/>
                <a:gd name="connsiteX53" fmla="*/ 79935 w 617560"/>
                <a:gd name="connsiteY53" fmla="*/ 584541 h 844637"/>
                <a:gd name="connsiteX54" fmla="*/ 97509 w 617560"/>
                <a:gd name="connsiteY54" fmla="*/ 579269 h 844637"/>
                <a:gd name="connsiteX55" fmla="*/ 101024 w 617560"/>
                <a:gd name="connsiteY55" fmla="*/ 573996 h 844637"/>
                <a:gd name="connsiteX56" fmla="*/ 101024 w 617560"/>
                <a:gd name="connsiteY56" fmla="*/ 556422 h 844637"/>
                <a:gd name="connsiteX57" fmla="*/ 109811 w 617560"/>
                <a:gd name="connsiteY57" fmla="*/ 530061 h 844637"/>
                <a:gd name="connsiteX58" fmla="*/ 122113 w 617560"/>
                <a:gd name="connsiteY58" fmla="*/ 521274 h 844637"/>
                <a:gd name="connsiteX59" fmla="*/ 123870 w 617560"/>
                <a:gd name="connsiteY59" fmla="*/ 505457 h 844637"/>
                <a:gd name="connsiteX60" fmla="*/ 139687 w 617560"/>
                <a:gd name="connsiteY60" fmla="*/ 489641 h 844637"/>
                <a:gd name="connsiteX61" fmla="*/ 139687 w 617560"/>
                <a:gd name="connsiteY61" fmla="*/ 405285 h 844637"/>
                <a:gd name="connsiteX62" fmla="*/ 153746 w 617560"/>
                <a:gd name="connsiteY62" fmla="*/ 401770 h 844637"/>
                <a:gd name="connsiteX63" fmla="*/ 153746 w 617560"/>
                <a:gd name="connsiteY63" fmla="*/ 378924 h 844637"/>
                <a:gd name="connsiteX64" fmla="*/ 176592 w 617560"/>
                <a:gd name="connsiteY64" fmla="*/ 361350 h 844637"/>
                <a:gd name="connsiteX65" fmla="*/ 176592 w 617560"/>
                <a:gd name="connsiteY65" fmla="*/ 331474 h 844637"/>
                <a:gd name="connsiteX66" fmla="*/ 204711 w 617560"/>
                <a:gd name="connsiteY66" fmla="*/ 299841 h 844637"/>
                <a:gd name="connsiteX67" fmla="*/ 215255 w 617560"/>
                <a:gd name="connsiteY67" fmla="*/ 250633 h 844637"/>
                <a:gd name="connsiteX68" fmla="*/ 234587 w 617560"/>
                <a:gd name="connsiteY68" fmla="*/ 247119 h 844637"/>
                <a:gd name="connsiteX69" fmla="*/ 238102 w 617560"/>
                <a:gd name="connsiteY69" fmla="*/ 231302 h 844637"/>
                <a:gd name="connsiteX70" fmla="*/ 234587 w 617560"/>
                <a:gd name="connsiteY70" fmla="*/ 213728 h 844637"/>
                <a:gd name="connsiteX71" fmla="*/ 204711 w 617560"/>
                <a:gd name="connsiteY71" fmla="*/ 192639 h 844637"/>
                <a:gd name="connsiteX72" fmla="*/ 208226 w 617560"/>
                <a:gd name="connsiteY72" fmla="*/ 176822 h 844637"/>
                <a:gd name="connsiteX73" fmla="*/ 199439 w 617560"/>
                <a:gd name="connsiteY73" fmla="*/ 162763 h 844637"/>
                <a:gd name="connsiteX74" fmla="*/ 211741 w 617560"/>
                <a:gd name="connsiteY74" fmla="*/ 136402 h 844637"/>
                <a:gd name="connsiteX75" fmla="*/ 201196 w 617560"/>
                <a:gd name="connsiteY75" fmla="*/ 99496 h 844637"/>
                <a:gd name="connsiteX76" fmla="*/ 185380 w 617560"/>
                <a:gd name="connsiteY76" fmla="*/ 81922 h 844637"/>
                <a:gd name="connsiteX77" fmla="*/ 192409 w 617560"/>
                <a:gd name="connsiteY77" fmla="*/ 59076 h 844637"/>
                <a:gd name="connsiteX78" fmla="*/ 218770 w 617560"/>
                <a:gd name="connsiteY78" fmla="*/ 76650 h 844637"/>
                <a:gd name="connsiteX79" fmla="*/ 236344 w 617560"/>
                <a:gd name="connsiteY79" fmla="*/ 53804 h 844637"/>
                <a:gd name="connsiteX80" fmla="*/ 250404 w 617560"/>
                <a:gd name="connsiteY80" fmla="*/ 16898 h 844637"/>
                <a:gd name="connsiteX81" fmla="*/ 234587 w 617560"/>
                <a:gd name="connsiteY81" fmla="*/ 11626 h 844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617560" h="844637">
                  <a:moveTo>
                    <a:pt x="233134" y="0"/>
                  </a:moveTo>
                  <a:lnTo>
                    <a:pt x="617560" y="0"/>
                  </a:lnTo>
                  <a:lnTo>
                    <a:pt x="617560" y="339839"/>
                  </a:lnTo>
                  <a:lnTo>
                    <a:pt x="613309" y="343483"/>
                  </a:lnTo>
                  <a:lnTo>
                    <a:pt x="610379" y="328838"/>
                  </a:lnTo>
                  <a:lnTo>
                    <a:pt x="604521" y="322980"/>
                  </a:lnTo>
                  <a:lnTo>
                    <a:pt x="604521" y="302477"/>
                  </a:lnTo>
                  <a:lnTo>
                    <a:pt x="585483" y="301012"/>
                  </a:lnTo>
                  <a:lnTo>
                    <a:pt x="560586" y="301012"/>
                  </a:lnTo>
                  <a:lnTo>
                    <a:pt x="554728" y="327374"/>
                  </a:lnTo>
                  <a:lnTo>
                    <a:pt x="543012" y="339090"/>
                  </a:lnTo>
                  <a:lnTo>
                    <a:pt x="547405" y="349341"/>
                  </a:lnTo>
                  <a:lnTo>
                    <a:pt x="540082" y="356664"/>
                  </a:lnTo>
                  <a:lnTo>
                    <a:pt x="553263" y="363986"/>
                  </a:lnTo>
                  <a:lnTo>
                    <a:pt x="563514" y="355199"/>
                  </a:lnTo>
                  <a:lnTo>
                    <a:pt x="573767" y="374238"/>
                  </a:lnTo>
                  <a:lnTo>
                    <a:pt x="564979" y="385954"/>
                  </a:lnTo>
                  <a:lnTo>
                    <a:pt x="525438" y="400599"/>
                  </a:lnTo>
                  <a:lnTo>
                    <a:pt x="527515" y="405203"/>
                  </a:lnTo>
                  <a:lnTo>
                    <a:pt x="522802" y="403528"/>
                  </a:lnTo>
                  <a:lnTo>
                    <a:pt x="508742" y="431646"/>
                  </a:lnTo>
                  <a:lnTo>
                    <a:pt x="492926" y="468552"/>
                  </a:lnTo>
                  <a:lnTo>
                    <a:pt x="463050" y="559937"/>
                  </a:lnTo>
                  <a:lnTo>
                    <a:pt x="452505" y="628476"/>
                  </a:lnTo>
                  <a:lnTo>
                    <a:pt x="452505" y="684713"/>
                  </a:lnTo>
                  <a:lnTo>
                    <a:pt x="463050" y="735678"/>
                  </a:lnTo>
                  <a:lnTo>
                    <a:pt x="426144" y="733920"/>
                  </a:lnTo>
                  <a:lnTo>
                    <a:pt x="412085" y="746222"/>
                  </a:lnTo>
                  <a:lnTo>
                    <a:pt x="412085" y="777856"/>
                  </a:lnTo>
                  <a:lnTo>
                    <a:pt x="408570" y="823548"/>
                  </a:lnTo>
                  <a:lnTo>
                    <a:pt x="359363" y="823548"/>
                  </a:lnTo>
                  <a:lnTo>
                    <a:pt x="366392" y="844637"/>
                  </a:lnTo>
                  <a:lnTo>
                    <a:pt x="329487" y="839365"/>
                  </a:lnTo>
                  <a:lnTo>
                    <a:pt x="311913" y="839365"/>
                  </a:lnTo>
                  <a:lnTo>
                    <a:pt x="310155" y="823548"/>
                  </a:lnTo>
                  <a:lnTo>
                    <a:pt x="287309" y="813004"/>
                  </a:lnTo>
                  <a:lnTo>
                    <a:pt x="292581" y="774341"/>
                  </a:lnTo>
                  <a:lnTo>
                    <a:pt x="292581" y="760282"/>
                  </a:lnTo>
                  <a:lnTo>
                    <a:pt x="292581" y="740950"/>
                  </a:lnTo>
                  <a:lnTo>
                    <a:pt x="211741" y="721619"/>
                  </a:lnTo>
                  <a:lnTo>
                    <a:pt x="164291" y="730406"/>
                  </a:lnTo>
                  <a:lnTo>
                    <a:pt x="141444" y="721619"/>
                  </a:lnTo>
                  <a:lnTo>
                    <a:pt x="137930" y="705802"/>
                  </a:lnTo>
                  <a:lnTo>
                    <a:pt x="144959" y="688228"/>
                  </a:lnTo>
                  <a:lnTo>
                    <a:pt x="104539" y="684713"/>
                  </a:lnTo>
                  <a:lnTo>
                    <a:pt x="93994" y="663624"/>
                  </a:lnTo>
                  <a:lnTo>
                    <a:pt x="72905" y="684713"/>
                  </a:lnTo>
                  <a:lnTo>
                    <a:pt x="43030" y="686470"/>
                  </a:lnTo>
                  <a:lnTo>
                    <a:pt x="0" y="663419"/>
                  </a:lnTo>
                  <a:lnTo>
                    <a:pt x="9639" y="642535"/>
                  </a:lnTo>
                  <a:lnTo>
                    <a:pt x="2609" y="616174"/>
                  </a:lnTo>
                  <a:lnTo>
                    <a:pt x="7881" y="589813"/>
                  </a:lnTo>
                  <a:lnTo>
                    <a:pt x="71148" y="589813"/>
                  </a:lnTo>
                  <a:lnTo>
                    <a:pt x="79935" y="584541"/>
                  </a:lnTo>
                  <a:lnTo>
                    <a:pt x="97509" y="579269"/>
                  </a:lnTo>
                  <a:lnTo>
                    <a:pt x="101024" y="573996"/>
                  </a:lnTo>
                  <a:lnTo>
                    <a:pt x="101024" y="556422"/>
                  </a:lnTo>
                  <a:lnTo>
                    <a:pt x="109811" y="530061"/>
                  </a:lnTo>
                  <a:lnTo>
                    <a:pt x="122113" y="521274"/>
                  </a:lnTo>
                  <a:lnTo>
                    <a:pt x="123870" y="505457"/>
                  </a:lnTo>
                  <a:lnTo>
                    <a:pt x="139687" y="489641"/>
                  </a:lnTo>
                  <a:lnTo>
                    <a:pt x="139687" y="405285"/>
                  </a:lnTo>
                  <a:lnTo>
                    <a:pt x="153746" y="401770"/>
                  </a:lnTo>
                  <a:lnTo>
                    <a:pt x="153746" y="378924"/>
                  </a:lnTo>
                  <a:lnTo>
                    <a:pt x="176592" y="361350"/>
                  </a:lnTo>
                  <a:lnTo>
                    <a:pt x="176592" y="331474"/>
                  </a:lnTo>
                  <a:lnTo>
                    <a:pt x="204711" y="299841"/>
                  </a:lnTo>
                  <a:lnTo>
                    <a:pt x="215255" y="250633"/>
                  </a:lnTo>
                  <a:lnTo>
                    <a:pt x="234587" y="247119"/>
                  </a:lnTo>
                  <a:lnTo>
                    <a:pt x="238102" y="231302"/>
                  </a:lnTo>
                  <a:lnTo>
                    <a:pt x="234587" y="213728"/>
                  </a:lnTo>
                  <a:lnTo>
                    <a:pt x="204711" y="192639"/>
                  </a:lnTo>
                  <a:lnTo>
                    <a:pt x="208226" y="176822"/>
                  </a:lnTo>
                  <a:lnTo>
                    <a:pt x="199439" y="162763"/>
                  </a:lnTo>
                  <a:lnTo>
                    <a:pt x="211741" y="136402"/>
                  </a:lnTo>
                  <a:lnTo>
                    <a:pt x="201196" y="99496"/>
                  </a:lnTo>
                  <a:lnTo>
                    <a:pt x="185380" y="81922"/>
                  </a:lnTo>
                  <a:lnTo>
                    <a:pt x="192409" y="59076"/>
                  </a:lnTo>
                  <a:lnTo>
                    <a:pt x="218770" y="76650"/>
                  </a:lnTo>
                  <a:lnTo>
                    <a:pt x="236344" y="53804"/>
                  </a:lnTo>
                  <a:lnTo>
                    <a:pt x="250404" y="16898"/>
                  </a:lnTo>
                  <a:lnTo>
                    <a:pt x="234587" y="11626"/>
                  </a:lnTo>
                  <a:close/>
                </a:path>
              </a:pathLst>
            </a:custGeom>
            <a:solidFill>
              <a:srgbClr val="99FF99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EAA6AFBD-C7FF-9402-5B84-9490AF61AB89}"/>
                </a:ext>
              </a:extLst>
            </p:cNvPr>
            <p:cNvSpPr/>
            <p:nvPr/>
          </p:nvSpPr>
          <p:spPr>
            <a:xfrm>
              <a:off x="4247931" y="1177251"/>
              <a:ext cx="253066" cy="476258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AEB2EE31-FAD1-087C-D838-B047DE127C12}"/>
                </a:ext>
              </a:extLst>
            </p:cNvPr>
            <p:cNvSpPr/>
            <p:nvPr/>
          </p:nvSpPr>
          <p:spPr>
            <a:xfrm>
              <a:off x="4924532" y="1502165"/>
              <a:ext cx="1318056" cy="1050841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33F15702-371C-292C-5A89-3B499BA04C16}"/>
                </a:ext>
              </a:extLst>
            </p:cNvPr>
            <p:cNvSpPr/>
            <p:nvPr/>
          </p:nvSpPr>
          <p:spPr>
            <a:xfrm>
              <a:off x="3848215" y="994898"/>
              <a:ext cx="1589479" cy="1604972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1DB0DB5F-8697-4877-AC3D-C1BF6E1DC976}"/>
                </a:ext>
              </a:extLst>
            </p:cNvPr>
            <p:cNvSpPr/>
            <p:nvPr/>
          </p:nvSpPr>
          <p:spPr>
            <a:xfrm>
              <a:off x="5286557" y="2419736"/>
              <a:ext cx="829496" cy="1050928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4097D866-3D1F-2C9D-AB19-AF3BF279FEC2}"/>
                </a:ext>
              </a:extLst>
            </p:cNvPr>
            <p:cNvSpPr/>
            <p:nvPr/>
          </p:nvSpPr>
          <p:spPr>
            <a:xfrm>
              <a:off x="3563090" y="2391847"/>
              <a:ext cx="370264" cy="516449"/>
            </a:xfrm>
            <a:custGeom>
              <a:avLst/>
              <a:gdLst>
                <a:gd name="connsiteX0" fmla="*/ 287448 w 370264"/>
                <a:gd name="connsiteY0" fmla="*/ 0 h 516449"/>
                <a:gd name="connsiteX1" fmla="*/ 302604 w 370264"/>
                <a:gd name="connsiteY1" fmla="*/ 20568 h 516449"/>
                <a:gd name="connsiteX2" fmla="*/ 331894 w 370264"/>
                <a:gd name="connsiteY2" fmla="*/ 26426 h 516449"/>
                <a:gd name="connsiteX3" fmla="*/ 340682 w 370264"/>
                <a:gd name="connsiteY3" fmla="*/ 41071 h 516449"/>
                <a:gd name="connsiteX4" fmla="*/ 340682 w 370264"/>
                <a:gd name="connsiteY4" fmla="*/ 57181 h 516449"/>
                <a:gd name="connsiteX5" fmla="*/ 328966 w 370264"/>
                <a:gd name="connsiteY5" fmla="*/ 61574 h 516449"/>
                <a:gd name="connsiteX6" fmla="*/ 333359 w 370264"/>
                <a:gd name="connsiteY6" fmla="*/ 74755 h 516449"/>
                <a:gd name="connsiteX7" fmla="*/ 349468 w 370264"/>
                <a:gd name="connsiteY7" fmla="*/ 86471 h 516449"/>
                <a:gd name="connsiteX8" fmla="*/ 349468 w 370264"/>
                <a:gd name="connsiteY8" fmla="*/ 130406 h 516449"/>
                <a:gd name="connsiteX9" fmla="*/ 368507 w 370264"/>
                <a:gd name="connsiteY9" fmla="*/ 156767 h 516449"/>
                <a:gd name="connsiteX10" fmla="*/ 359720 w 370264"/>
                <a:gd name="connsiteY10" fmla="*/ 172877 h 516449"/>
                <a:gd name="connsiteX11" fmla="*/ 366885 w 370264"/>
                <a:gd name="connsiteY11" fmla="*/ 180041 h 516449"/>
                <a:gd name="connsiteX12" fmla="*/ 366749 w 370264"/>
                <a:gd name="connsiteY12" fmla="*/ 180785 h 516449"/>
                <a:gd name="connsiteX13" fmla="*/ 359720 w 370264"/>
                <a:gd name="connsiteY13" fmla="*/ 242294 h 516449"/>
                <a:gd name="connsiteX14" fmla="*/ 370264 w 370264"/>
                <a:gd name="connsiteY14" fmla="*/ 272170 h 516449"/>
                <a:gd name="connsiteX15" fmla="*/ 364992 w 370264"/>
                <a:gd name="connsiteY15" fmla="*/ 298531 h 516449"/>
                <a:gd name="connsiteX16" fmla="*/ 356205 w 370264"/>
                <a:gd name="connsiteY16" fmla="*/ 312590 h 516449"/>
                <a:gd name="connsiteX17" fmla="*/ 361477 w 370264"/>
                <a:gd name="connsiteY17" fmla="*/ 342466 h 516449"/>
                <a:gd name="connsiteX18" fmla="*/ 342146 w 370264"/>
                <a:gd name="connsiteY18" fmla="*/ 342466 h 516449"/>
                <a:gd name="connsiteX19" fmla="*/ 315785 w 370264"/>
                <a:gd name="connsiteY19" fmla="*/ 365312 h 516449"/>
                <a:gd name="connsiteX20" fmla="*/ 312270 w 370264"/>
                <a:gd name="connsiteY20" fmla="*/ 384644 h 516449"/>
                <a:gd name="connsiteX21" fmla="*/ 331601 w 370264"/>
                <a:gd name="connsiteY21" fmla="*/ 386401 h 516449"/>
                <a:gd name="connsiteX22" fmla="*/ 324572 w 370264"/>
                <a:gd name="connsiteY22" fmla="*/ 407490 h 516449"/>
                <a:gd name="connsiteX23" fmla="*/ 305240 w 370264"/>
                <a:gd name="connsiteY23" fmla="*/ 414520 h 516449"/>
                <a:gd name="connsiteX24" fmla="*/ 299968 w 370264"/>
                <a:gd name="connsiteY24" fmla="*/ 428579 h 516449"/>
                <a:gd name="connsiteX25" fmla="*/ 285909 w 370264"/>
                <a:gd name="connsiteY25" fmla="*/ 432094 h 516449"/>
                <a:gd name="connsiteX26" fmla="*/ 285909 w 370264"/>
                <a:gd name="connsiteY26" fmla="*/ 442638 h 516449"/>
                <a:gd name="connsiteX27" fmla="*/ 296453 w 370264"/>
                <a:gd name="connsiteY27" fmla="*/ 456697 h 516449"/>
                <a:gd name="connsiteX28" fmla="*/ 275364 w 370264"/>
                <a:gd name="connsiteY28" fmla="*/ 476029 h 516449"/>
                <a:gd name="connsiteX29" fmla="*/ 271849 w 370264"/>
                <a:gd name="connsiteY29" fmla="*/ 490088 h 516449"/>
                <a:gd name="connsiteX30" fmla="*/ 259548 w 370264"/>
                <a:gd name="connsiteY30" fmla="*/ 493603 h 516449"/>
                <a:gd name="connsiteX31" fmla="*/ 257790 w 370264"/>
                <a:gd name="connsiteY31" fmla="*/ 507662 h 516449"/>
                <a:gd name="connsiteX32" fmla="*/ 247246 w 370264"/>
                <a:gd name="connsiteY32" fmla="*/ 514692 h 516449"/>
                <a:gd name="connsiteX33" fmla="*/ 215612 w 370264"/>
                <a:gd name="connsiteY33" fmla="*/ 516449 h 516449"/>
                <a:gd name="connsiteX34" fmla="*/ 183979 w 370264"/>
                <a:gd name="connsiteY34" fmla="*/ 486573 h 516449"/>
                <a:gd name="connsiteX35" fmla="*/ 166405 w 370264"/>
                <a:gd name="connsiteY35" fmla="*/ 484816 h 516449"/>
                <a:gd name="connsiteX36" fmla="*/ 150588 w 370264"/>
                <a:gd name="connsiteY36" fmla="*/ 495360 h 516449"/>
                <a:gd name="connsiteX37" fmla="*/ 113683 w 370264"/>
                <a:gd name="connsiteY37" fmla="*/ 477786 h 516449"/>
                <a:gd name="connsiteX38" fmla="*/ 110168 w 370264"/>
                <a:gd name="connsiteY38" fmla="*/ 453183 h 516449"/>
                <a:gd name="connsiteX39" fmla="*/ 89079 w 370264"/>
                <a:gd name="connsiteY39" fmla="*/ 463727 h 516449"/>
                <a:gd name="connsiteX40" fmla="*/ 90836 w 370264"/>
                <a:gd name="connsiteY40" fmla="*/ 474271 h 516449"/>
                <a:gd name="connsiteX41" fmla="*/ 78535 w 370264"/>
                <a:gd name="connsiteY41" fmla="*/ 476029 h 516449"/>
                <a:gd name="connsiteX42" fmla="*/ 48659 w 370264"/>
                <a:gd name="connsiteY42" fmla="*/ 481301 h 516449"/>
                <a:gd name="connsiteX43" fmla="*/ 59203 w 370264"/>
                <a:gd name="connsiteY43" fmla="*/ 453183 h 516449"/>
                <a:gd name="connsiteX44" fmla="*/ 48659 w 370264"/>
                <a:gd name="connsiteY44" fmla="*/ 451425 h 516449"/>
                <a:gd name="connsiteX45" fmla="*/ 32842 w 370264"/>
                <a:gd name="connsiteY45" fmla="*/ 456697 h 516449"/>
                <a:gd name="connsiteX46" fmla="*/ 24055 w 370264"/>
                <a:gd name="connsiteY46" fmla="*/ 449668 h 516449"/>
                <a:gd name="connsiteX47" fmla="*/ 11753 w 370264"/>
                <a:gd name="connsiteY47" fmla="*/ 460212 h 516449"/>
                <a:gd name="connsiteX48" fmla="*/ 1209 w 370264"/>
                <a:gd name="connsiteY48" fmla="*/ 456697 h 516449"/>
                <a:gd name="connsiteX49" fmla="*/ 0 w 370264"/>
                <a:gd name="connsiteY49" fmla="*/ 457906 h 516449"/>
                <a:gd name="connsiteX50" fmla="*/ 0 w 370264"/>
                <a:gd name="connsiteY50" fmla="*/ 185673 h 516449"/>
                <a:gd name="connsiteX51" fmla="*/ 8238 w 370264"/>
                <a:gd name="connsiteY51" fmla="*/ 184300 h 516449"/>
                <a:gd name="connsiteX52" fmla="*/ 62718 w 370264"/>
                <a:gd name="connsiteY52" fmla="*/ 193087 h 516449"/>
                <a:gd name="connsiteX53" fmla="*/ 80292 w 370264"/>
                <a:gd name="connsiteY53" fmla="*/ 168483 h 516449"/>
                <a:gd name="connsiteX54" fmla="*/ 103138 w 370264"/>
                <a:gd name="connsiteY54" fmla="*/ 154424 h 516449"/>
                <a:gd name="connsiteX55" fmla="*/ 104896 w 370264"/>
                <a:gd name="connsiteY55" fmla="*/ 133335 h 516449"/>
                <a:gd name="connsiteX56" fmla="*/ 124227 w 370264"/>
                <a:gd name="connsiteY56" fmla="*/ 108731 h 516449"/>
                <a:gd name="connsiteX57" fmla="*/ 127742 w 370264"/>
                <a:gd name="connsiteY57" fmla="*/ 82370 h 516449"/>
                <a:gd name="connsiteX58" fmla="*/ 122470 w 370264"/>
                <a:gd name="connsiteY58" fmla="*/ 66554 h 516449"/>
                <a:gd name="connsiteX59" fmla="*/ 138286 w 370264"/>
                <a:gd name="connsiteY59" fmla="*/ 41950 h 516449"/>
                <a:gd name="connsiteX60" fmla="*/ 148831 w 370264"/>
                <a:gd name="connsiteY60" fmla="*/ 31406 h 516449"/>
                <a:gd name="connsiteX61" fmla="*/ 198038 w 370264"/>
                <a:gd name="connsiteY61" fmla="*/ 13831 h 516449"/>
                <a:gd name="connsiteX62" fmla="*/ 217370 w 370264"/>
                <a:gd name="connsiteY62" fmla="*/ 13831 h 516449"/>
                <a:gd name="connsiteX63" fmla="*/ 243731 w 370264"/>
                <a:gd name="connsiteY63" fmla="*/ 5044 h 516449"/>
                <a:gd name="connsiteX0" fmla="*/ 375818 w 458634"/>
                <a:gd name="connsiteY0" fmla="*/ 0 h 516449"/>
                <a:gd name="connsiteX1" fmla="*/ 390974 w 458634"/>
                <a:gd name="connsiteY1" fmla="*/ 20568 h 516449"/>
                <a:gd name="connsiteX2" fmla="*/ 420264 w 458634"/>
                <a:gd name="connsiteY2" fmla="*/ 26426 h 516449"/>
                <a:gd name="connsiteX3" fmla="*/ 429052 w 458634"/>
                <a:gd name="connsiteY3" fmla="*/ 41071 h 516449"/>
                <a:gd name="connsiteX4" fmla="*/ 429052 w 458634"/>
                <a:gd name="connsiteY4" fmla="*/ 57181 h 516449"/>
                <a:gd name="connsiteX5" fmla="*/ 417336 w 458634"/>
                <a:gd name="connsiteY5" fmla="*/ 61574 h 516449"/>
                <a:gd name="connsiteX6" fmla="*/ 421729 w 458634"/>
                <a:gd name="connsiteY6" fmla="*/ 74755 h 516449"/>
                <a:gd name="connsiteX7" fmla="*/ 437838 w 458634"/>
                <a:gd name="connsiteY7" fmla="*/ 86471 h 516449"/>
                <a:gd name="connsiteX8" fmla="*/ 437838 w 458634"/>
                <a:gd name="connsiteY8" fmla="*/ 130406 h 516449"/>
                <a:gd name="connsiteX9" fmla="*/ 456877 w 458634"/>
                <a:gd name="connsiteY9" fmla="*/ 156767 h 516449"/>
                <a:gd name="connsiteX10" fmla="*/ 448090 w 458634"/>
                <a:gd name="connsiteY10" fmla="*/ 172877 h 516449"/>
                <a:gd name="connsiteX11" fmla="*/ 455255 w 458634"/>
                <a:gd name="connsiteY11" fmla="*/ 180041 h 516449"/>
                <a:gd name="connsiteX12" fmla="*/ 455119 w 458634"/>
                <a:gd name="connsiteY12" fmla="*/ 180785 h 516449"/>
                <a:gd name="connsiteX13" fmla="*/ 448090 w 458634"/>
                <a:gd name="connsiteY13" fmla="*/ 242294 h 516449"/>
                <a:gd name="connsiteX14" fmla="*/ 458634 w 458634"/>
                <a:gd name="connsiteY14" fmla="*/ 272170 h 516449"/>
                <a:gd name="connsiteX15" fmla="*/ 453362 w 458634"/>
                <a:gd name="connsiteY15" fmla="*/ 298531 h 516449"/>
                <a:gd name="connsiteX16" fmla="*/ 444575 w 458634"/>
                <a:gd name="connsiteY16" fmla="*/ 312590 h 516449"/>
                <a:gd name="connsiteX17" fmla="*/ 449847 w 458634"/>
                <a:gd name="connsiteY17" fmla="*/ 342466 h 516449"/>
                <a:gd name="connsiteX18" fmla="*/ 430516 w 458634"/>
                <a:gd name="connsiteY18" fmla="*/ 342466 h 516449"/>
                <a:gd name="connsiteX19" fmla="*/ 404155 w 458634"/>
                <a:gd name="connsiteY19" fmla="*/ 365312 h 516449"/>
                <a:gd name="connsiteX20" fmla="*/ 400640 w 458634"/>
                <a:gd name="connsiteY20" fmla="*/ 384644 h 516449"/>
                <a:gd name="connsiteX21" fmla="*/ 419971 w 458634"/>
                <a:gd name="connsiteY21" fmla="*/ 386401 h 516449"/>
                <a:gd name="connsiteX22" fmla="*/ 412942 w 458634"/>
                <a:gd name="connsiteY22" fmla="*/ 407490 h 516449"/>
                <a:gd name="connsiteX23" fmla="*/ 393610 w 458634"/>
                <a:gd name="connsiteY23" fmla="*/ 414520 h 516449"/>
                <a:gd name="connsiteX24" fmla="*/ 388338 w 458634"/>
                <a:gd name="connsiteY24" fmla="*/ 428579 h 516449"/>
                <a:gd name="connsiteX25" fmla="*/ 374279 w 458634"/>
                <a:gd name="connsiteY25" fmla="*/ 432094 h 516449"/>
                <a:gd name="connsiteX26" fmla="*/ 374279 w 458634"/>
                <a:gd name="connsiteY26" fmla="*/ 442638 h 516449"/>
                <a:gd name="connsiteX27" fmla="*/ 384823 w 458634"/>
                <a:gd name="connsiteY27" fmla="*/ 456697 h 516449"/>
                <a:gd name="connsiteX28" fmla="*/ 363734 w 458634"/>
                <a:gd name="connsiteY28" fmla="*/ 476029 h 516449"/>
                <a:gd name="connsiteX29" fmla="*/ 360219 w 458634"/>
                <a:gd name="connsiteY29" fmla="*/ 490088 h 516449"/>
                <a:gd name="connsiteX30" fmla="*/ 347918 w 458634"/>
                <a:gd name="connsiteY30" fmla="*/ 493603 h 516449"/>
                <a:gd name="connsiteX31" fmla="*/ 346160 w 458634"/>
                <a:gd name="connsiteY31" fmla="*/ 507662 h 516449"/>
                <a:gd name="connsiteX32" fmla="*/ 335616 w 458634"/>
                <a:gd name="connsiteY32" fmla="*/ 514692 h 516449"/>
                <a:gd name="connsiteX33" fmla="*/ 303982 w 458634"/>
                <a:gd name="connsiteY33" fmla="*/ 516449 h 516449"/>
                <a:gd name="connsiteX34" fmla="*/ 272349 w 458634"/>
                <a:gd name="connsiteY34" fmla="*/ 486573 h 516449"/>
                <a:gd name="connsiteX35" fmla="*/ 254775 w 458634"/>
                <a:gd name="connsiteY35" fmla="*/ 484816 h 516449"/>
                <a:gd name="connsiteX36" fmla="*/ 238958 w 458634"/>
                <a:gd name="connsiteY36" fmla="*/ 495360 h 516449"/>
                <a:gd name="connsiteX37" fmla="*/ 202053 w 458634"/>
                <a:gd name="connsiteY37" fmla="*/ 477786 h 516449"/>
                <a:gd name="connsiteX38" fmla="*/ 198538 w 458634"/>
                <a:gd name="connsiteY38" fmla="*/ 453183 h 516449"/>
                <a:gd name="connsiteX39" fmla="*/ 177449 w 458634"/>
                <a:gd name="connsiteY39" fmla="*/ 463727 h 516449"/>
                <a:gd name="connsiteX40" fmla="*/ 179206 w 458634"/>
                <a:gd name="connsiteY40" fmla="*/ 474271 h 516449"/>
                <a:gd name="connsiteX41" fmla="*/ 166905 w 458634"/>
                <a:gd name="connsiteY41" fmla="*/ 476029 h 516449"/>
                <a:gd name="connsiteX42" fmla="*/ 137029 w 458634"/>
                <a:gd name="connsiteY42" fmla="*/ 481301 h 516449"/>
                <a:gd name="connsiteX43" fmla="*/ 147573 w 458634"/>
                <a:gd name="connsiteY43" fmla="*/ 453183 h 516449"/>
                <a:gd name="connsiteX44" fmla="*/ 137029 w 458634"/>
                <a:gd name="connsiteY44" fmla="*/ 451425 h 516449"/>
                <a:gd name="connsiteX45" fmla="*/ 121212 w 458634"/>
                <a:gd name="connsiteY45" fmla="*/ 456697 h 516449"/>
                <a:gd name="connsiteX46" fmla="*/ 112425 w 458634"/>
                <a:gd name="connsiteY46" fmla="*/ 449668 h 516449"/>
                <a:gd name="connsiteX47" fmla="*/ 100123 w 458634"/>
                <a:gd name="connsiteY47" fmla="*/ 460212 h 516449"/>
                <a:gd name="connsiteX48" fmla="*/ 89579 w 458634"/>
                <a:gd name="connsiteY48" fmla="*/ 456697 h 516449"/>
                <a:gd name="connsiteX49" fmla="*/ 88370 w 458634"/>
                <a:gd name="connsiteY49" fmla="*/ 457906 h 516449"/>
                <a:gd name="connsiteX50" fmla="*/ 0 w 458634"/>
                <a:gd name="connsiteY50" fmla="*/ 282773 h 516449"/>
                <a:gd name="connsiteX51" fmla="*/ 88370 w 458634"/>
                <a:gd name="connsiteY51" fmla="*/ 185673 h 516449"/>
                <a:gd name="connsiteX52" fmla="*/ 96608 w 458634"/>
                <a:gd name="connsiteY52" fmla="*/ 184300 h 516449"/>
                <a:gd name="connsiteX53" fmla="*/ 151088 w 458634"/>
                <a:gd name="connsiteY53" fmla="*/ 193087 h 516449"/>
                <a:gd name="connsiteX54" fmla="*/ 168662 w 458634"/>
                <a:gd name="connsiteY54" fmla="*/ 168483 h 516449"/>
                <a:gd name="connsiteX55" fmla="*/ 191508 w 458634"/>
                <a:gd name="connsiteY55" fmla="*/ 154424 h 516449"/>
                <a:gd name="connsiteX56" fmla="*/ 193266 w 458634"/>
                <a:gd name="connsiteY56" fmla="*/ 133335 h 516449"/>
                <a:gd name="connsiteX57" fmla="*/ 212597 w 458634"/>
                <a:gd name="connsiteY57" fmla="*/ 108731 h 516449"/>
                <a:gd name="connsiteX58" fmla="*/ 216112 w 458634"/>
                <a:gd name="connsiteY58" fmla="*/ 82370 h 516449"/>
                <a:gd name="connsiteX59" fmla="*/ 210840 w 458634"/>
                <a:gd name="connsiteY59" fmla="*/ 66554 h 516449"/>
                <a:gd name="connsiteX60" fmla="*/ 226656 w 458634"/>
                <a:gd name="connsiteY60" fmla="*/ 41950 h 516449"/>
                <a:gd name="connsiteX61" fmla="*/ 237201 w 458634"/>
                <a:gd name="connsiteY61" fmla="*/ 31406 h 516449"/>
                <a:gd name="connsiteX62" fmla="*/ 286408 w 458634"/>
                <a:gd name="connsiteY62" fmla="*/ 13831 h 516449"/>
                <a:gd name="connsiteX63" fmla="*/ 305740 w 458634"/>
                <a:gd name="connsiteY63" fmla="*/ 13831 h 516449"/>
                <a:gd name="connsiteX64" fmla="*/ 332101 w 458634"/>
                <a:gd name="connsiteY64" fmla="*/ 5044 h 516449"/>
                <a:gd name="connsiteX65" fmla="*/ 375818 w 458634"/>
                <a:gd name="connsiteY65" fmla="*/ 0 h 516449"/>
                <a:gd name="connsiteX0" fmla="*/ 0 w 458634"/>
                <a:gd name="connsiteY0" fmla="*/ 282773 h 516449"/>
                <a:gd name="connsiteX1" fmla="*/ 88370 w 458634"/>
                <a:gd name="connsiteY1" fmla="*/ 185673 h 516449"/>
                <a:gd name="connsiteX2" fmla="*/ 96608 w 458634"/>
                <a:gd name="connsiteY2" fmla="*/ 184300 h 516449"/>
                <a:gd name="connsiteX3" fmla="*/ 151088 w 458634"/>
                <a:gd name="connsiteY3" fmla="*/ 193087 h 516449"/>
                <a:gd name="connsiteX4" fmla="*/ 168662 w 458634"/>
                <a:gd name="connsiteY4" fmla="*/ 168483 h 516449"/>
                <a:gd name="connsiteX5" fmla="*/ 191508 w 458634"/>
                <a:gd name="connsiteY5" fmla="*/ 154424 h 516449"/>
                <a:gd name="connsiteX6" fmla="*/ 193266 w 458634"/>
                <a:gd name="connsiteY6" fmla="*/ 133335 h 516449"/>
                <a:gd name="connsiteX7" fmla="*/ 212597 w 458634"/>
                <a:gd name="connsiteY7" fmla="*/ 108731 h 516449"/>
                <a:gd name="connsiteX8" fmla="*/ 216112 w 458634"/>
                <a:gd name="connsiteY8" fmla="*/ 82370 h 516449"/>
                <a:gd name="connsiteX9" fmla="*/ 210840 w 458634"/>
                <a:gd name="connsiteY9" fmla="*/ 66554 h 516449"/>
                <a:gd name="connsiteX10" fmla="*/ 226656 w 458634"/>
                <a:gd name="connsiteY10" fmla="*/ 41950 h 516449"/>
                <a:gd name="connsiteX11" fmla="*/ 237201 w 458634"/>
                <a:gd name="connsiteY11" fmla="*/ 31406 h 516449"/>
                <a:gd name="connsiteX12" fmla="*/ 286408 w 458634"/>
                <a:gd name="connsiteY12" fmla="*/ 13831 h 516449"/>
                <a:gd name="connsiteX13" fmla="*/ 305740 w 458634"/>
                <a:gd name="connsiteY13" fmla="*/ 13831 h 516449"/>
                <a:gd name="connsiteX14" fmla="*/ 332101 w 458634"/>
                <a:gd name="connsiteY14" fmla="*/ 5044 h 516449"/>
                <a:gd name="connsiteX15" fmla="*/ 375818 w 458634"/>
                <a:gd name="connsiteY15" fmla="*/ 0 h 516449"/>
                <a:gd name="connsiteX16" fmla="*/ 390974 w 458634"/>
                <a:gd name="connsiteY16" fmla="*/ 20568 h 516449"/>
                <a:gd name="connsiteX17" fmla="*/ 420264 w 458634"/>
                <a:gd name="connsiteY17" fmla="*/ 26426 h 516449"/>
                <a:gd name="connsiteX18" fmla="*/ 429052 w 458634"/>
                <a:gd name="connsiteY18" fmla="*/ 41071 h 516449"/>
                <a:gd name="connsiteX19" fmla="*/ 429052 w 458634"/>
                <a:gd name="connsiteY19" fmla="*/ 57181 h 516449"/>
                <a:gd name="connsiteX20" fmla="*/ 417336 w 458634"/>
                <a:gd name="connsiteY20" fmla="*/ 61574 h 516449"/>
                <a:gd name="connsiteX21" fmla="*/ 421729 w 458634"/>
                <a:gd name="connsiteY21" fmla="*/ 74755 h 516449"/>
                <a:gd name="connsiteX22" fmla="*/ 437838 w 458634"/>
                <a:gd name="connsiteY22" fmla="*/ 86471 h 516449"/>
                <a:gd name="connsiteX23" fmla="*/ 437838 w 458634"/>
                <a:gd name="connsiteY23" fmla="*/ 130406 h 516449"/>
                <a:gd name="connsiteX24" fmla="*/ 456877 w 458634"/>
                <a:gd name="connsiteY24" fmla="*/ 156767 h 516449"/>
                <a:gd name="connsiteX25" fmla="*/ 448090 w 458634"/>
                <a:gd name="connsiteY25" fmla="*/ 172877 h 516449"/>
                <a:gd name="connsiteX26" fmla="*/ 455255 w 458634"/>
                <a:gd name="connsiteY26" fmla="*/ 180041 h 516449"/>
                <a:gd name="connsiteX27" fmla="*/ 455119 w 458634"/>
                <a:gd name="connsiteY27" fmla="*/ 180785 h 516449"/>
                <a:gd name="connsiteX28" fmla="*/ 448090 w 458634"/>
                <a:gd name="connsiteY28" fmla="*/ 242294 h 516449"/>
                <a:gd name="connsiteX29" fmla="*/ 458634 w 458634"/>
                <a:gd name="connsiteY29" fmla="*/ 272170 h 516449"/>
                <a:gd name="connsiteX30" fmla="*/ 453362 w 458634"/>
                <a:gd name="connsiteY30" fmla="*/ 298531 h 516449"/>
                <a:gd name="connsiteX31" fmla="*/ 444575 w 458634"/>
                <a:gd name="connsiteY31" fmla="*/ 312590 h 516449"/>
                <a:gd name="connsiteX32" fmla="*/ 449847 w 458634"/>
                <a:gd name="connsiteY32" fmla="*/ 342466 h 516449"/>
                <a:gd name="connsiteX33" fmla="*/ 430516 w 458634"/>
                <a:gd name="connsiteY33" fmla="*/ 342466 h 516449"/>
                <a:gd name="connsiteX34" fmla="*/ 404155 w 458634"/>
                <a:gd name="connsiteY34" fmla="*/ 365312 h 516449"/>
                <a:gd name="connsiteX35" fmla="*/ 400640 w 458634"/>
                <a:gd name="connsiteY35" fmla="*/ 384644 h 516449"/>
                <a:gd name="connsiteX36" fmla="*/ 419971 w 458634"/>
                <a:gd name="connsiteY36" fmla="*/ 386401 h 516449"/>
                <a:gd name="connsiteX37" fmla="*/ 412942 w 458634"/>
                <a:gd name="connsiteY37" fmla="*/ 407490 h 516449"/>
                <a:gd name="connsiteX38" fmla="*/ 393610 w 458634"/>
                <a:gd name="connsiteY38" fmla="*/ 414520 h 516449"/>
                <a:gd name="connsiteX39" fmla="*/ 388338 w 458634"/>
                <a:gd name="connsiteY39" fmla="*/ 428579 h 516449"/>
                <a:gd name="connsiteX40" fmla="*/ 374279 w 458634"/>
                <a:gd name="connsiteY40" fmla="*/ 432094 h 516449"/>
                <a:gd name="connsiteX41" fmla="*/ 374279 w 458634"/>
                <a:gd name="connsiteY41" fmla="*/ 442638 h 516449"/>
                <a:gd name="connsiteX42" fmla="*/ 384823 w 458634"/>
                <a:gd name="connsiteY42" fmla="*/ 456697 h 516449"/>
                <a:gd name="connsiteX43" fmla="*/ 363734 w 458634"/>
                <a:gd name="connsiteY43" fmla="*/ 476029 h 516449"/>
                <a:gd name="connsiteX44" fmla="*/ 360219 w 458634"/>
                <a:gd name="connsiteY44" fmla="*/ 490088 h 516449"/>
                <a:gd name="connsiteX45" fmla="*/ 347918 w 458634"/>
                <a:gd name="connsiteY45" fmla="*/ 493603 h 516449"/>
                <a:gd name="connsiteX46" fmla="*/ 346160 w 458634"/>
                <a:gd name="connsiteY46" fmla="*/ 507662 h 516449"/>
                <a:gd name="connsiteX47" fmla="*/ 335616 w 458634"/>
                <a:gd name="connsiteY47" fmla="*/ 514692 h 516449"/>
                <a:gd name="connsiteX48" fmla="*/ 303982 w 458634"/>
                <a:gd name="connsiteY48" fmla="*/ 516449 h 516449"/>
                <a:gd name="connsiteX49" fmla="*/ 272349 w 458634"/>
                <a:gd name="connsiteY49" fmla="*/ 486573 h 516449"/>
                <a:gd name="connsiteX50" fmla="*/ 254775 w 458634"/>
                <a:gd name="connsiteY50" fmla="*/ 484816 h 516449"/>
                <a:gd name="connsiteX51" fmla="*/ 238958 w 458634"/>
                <a:gd name="connsiteY51" fmla="*/ 495360 h 516449"/>
                <a:gd name="connsiteX52" fmla="*/ 202053 w 458634"/>
                <a:gd name="connsiteY52" fmla="*/ 477786 h 516449"/>
                <a:gd name="connsiteX53" fmla="*/ 198538 w 458634"/>
                <a:gd name="connsiteY53" fmla="*/ 453183 h 516449"/>
                <a:gd name="connsiteX54" fmla="*/ 177449 w 458634"/>
                <a:gd name="connsiteY54" fmla="*/ 463727 h 516449"/>
                <a:gd name="connsiteX55" fmla="*/ 179206 w 458634"/>
                <a:gd name="connsiteY55" fmla="*/ 474271 h 516449"/>
                <a:gd name="connsiteX56" fmla="*/ 166905 w 458634"/>
                <a:gd name="connsiteY56" fmla="*/ 476029 h 516449"/>
                <a:gd name="connsiteX57" fmla="*/ 137029 w 458634"/>
                <a:gd name="connsiteY57" fmla="*/ 481301 h 516449"/>
                <a:gd name="connsiteX58" fmla="*/ 147573 w 458634"/>
                <a:gd name="connsiteY58" fmla="*/ 453183 h 516449"/>
                <a:gd name="connsiteX59" fmla="*/ 137029 w 458634"/>
                <a:gd name="connsiteY59" fmla="*/ 451425 h 516449"/>
                <a:gd name="connsiteX60" fmla="*/ 121212 w 458634"/>
                <a:gd name="connsiteY60" fmla="*/ 456697 h 516449"/>
                <a:gd name="connsiteX61" fmla="*/ 112425 w 458634"/>
                <a:gd name="connsiteY61" fmla="*/ 449668 h 516449"/>
                <a:gd name="connsiteX62" fmla="*/ 100123 w 458634"/>
                <a:gd name="connsiteY62" fmla="*/ 460212 h 516449"/>
                <a:gd name="connsiteX63" fmla="*/ 89579 w 458634"/>
                <a:gd name="connsiteY63" fmla="*/ 456697 h 516449"/>
                <a:gd name="connsiteX64" fmla="*/ 88370 w 458634"/>
                <a:gd name="connsiteY64" fmla="*/ 457906 h 516449"/>
                <a:gd name="connsiteX65" fmla="*/ 91440 w 458634"/>
                <a:gd name="connsiteY65" fmla="*/ 374213 h 516449"/>
                <a:gd name="connsiteX0" fmla="*/ 37016 w 407280"/>
                <a:gd name="connsiteY0" fmla="*/ 185673 h 516449"/>
                <a:gd name="connsiteX1" fmla="*/ 45254 w 407280"/>
                <a:gd name="connsiteY1" fmla="*/ 184300 h 516449"/>
                <a:gd name="connsiteX2" fmla="*/ 99734 w 407280"/>
                <a:gd name="connsiteY2" fmla="*/ 193087 h 516449"/>
                <a:gd name="connsiteX3" fmla="*/ 117308 w 407280"/>
                <a:gd name="connsiteY3" fmla="*/ 168483 h 516449"/>
                <a:gd name="connsiteX4" fmla="*/ 140154 w 407280"/>
                <a:gd name="connsiteY4" fmla="*/ 154424 h 516449"/>
                <a:gd name="connsiteX5" fmla="*/ 141912 w 407280"/>
                <a:gd name="connsiteY5" fmla="*/ 133335 h 516449"/>
                <a:gd name="connsiteX6" fmla="*/ 161243 w 407280"/>
                <a:gd name="connsiteY6" fmla="*/ 108731 h 516449"/>
                <a:gd name="connsiteX7" fmla="*/ 164758 w 407280"/>
                <a:gd name="connsiteY7" fmla="*/ 82370 h 516449"/>
                <a:gd name="connsiteX8" fmla="*/ 159486 w 407280"/>
                <a:gd name="connsiteY8" fmla="*/ 66554 h 516449"/>
                <a:gd name="connsiteX9" fmla="*/ 175302 w 407280"/>
                <a:gd name="connsiteY9" fmla="*/ 41950 h 516449"/>
                <a:gd name="connsiteX10" fmla="*/ 185847 w 407280"/>
                <a:gd name="connsiteY10" fmla="*/ 31406 h 516449"/>
                <a:gd name="connsiteX11" fmla="*/ 235054 w 407280"/>
                <a:gd name="connsiteY11" fmla="*/ 13831 h 516449"/>
                <a:gd name="connsiteX12" fmla="*/ 254386 w 407280"/>
                <a:gd name="connsiteY12" fmla="*/ 13831 h 516449"/>
                <a:gd name="connsiteX13" fmla="*/ 280747 w 407280"/>
                <a:gd name="connsiteY13" fmla="*/ 5044 h 516449"/>
                <a:gd name="connsiteX14" fmla="*/ 324464 w 407280"/>
                <a:gd name="connsiteY14" fmla="*/ 0 h 516449"/>
                <a:gd name="connsiteX15" fmla="*/ 339620 w 407280"/>
                <a:gd name="connsiteY15" fmla="*/ 20568 h 516449"/>
                <a:gd name="connsiteX16" fmla="*/ 368910 w 407280"/>
                <a:gd name="connsiteY16" fmla="*/ 26426 h 516449"/>
                <a:gd name="connsiteX17" fmla="*/ 377698 w 407280"/>
                <a:gd name="connsiteY17" fmla="*/ 41071 h 516449"/>
                <a:gd name="connsiteX18" fmla="*/ 377698 w 407280"/>
                <a:gd name="connsiteY18" fmla="*/ 57181 h 516449"/>
                <a:gd name="connsiteX19" fmla="*/ 365982 w 407280"/>
                <a:gd name="connsiteY19" fmla="*/ 61574 h 516449"/>
                <a:gd name="connsiteX20" fmla="*/ 370375 w 407280"/>
                <a:gd name="connsiteY20" fmla="*/ 74755 h 516449"/>
                <a:gd name="connsiteX21" fmla="*/ 386484 w 407280"/>
                <a:gd name="connsiteY21" fmla="*/ 86471 h 516449"/>
                <a:gd name="connsiteX22" fmla="*/ 386484 w 407280"/>
                <a:gd name="connsiteY22" fmla="*/ 130406 h 516449"/>
                <a:gd name="connsiteX23" fmla="*/ 405523 w 407280"/>
                <a:gd name="connsiteY23" fmla="*/ 156767 h 516449"/>
                <a:gd name="connsiteX24" fmla="*/ 396736 w 407280"/>
                <a:gd name="connsiteY24" fmla="*/ 172877 h 516449"/>
                <a:gd name="connsiteX25" fmla="*/ 403901 w 407280"/>
                <a:gd name="connsiteY25" fmla="*/ 180041 h 516449"/>
                <a:gd name="connsiteX26" fmla="*/ 403765 w 407280"/>
                <a:gd name="connsiteY26" fmla="*/ 180785 h 516449"/>
                <a:gd name="connsiteX27" fmla="*/ 396736 w 407280"/>
                <a:gd name="connsiteY27" fmla="*/ 242294 h 516449"/>
                <a:gd name="connsiteX28" fmla="*/ 407280 w 407280"/>
                <a:gd name="connsiteY28" fmla="*/ 272170 h 516449"/>
                <a:gd name="connsiteX29" fmla="*/ 402008 w 407280"/>
                <a:gd name="connsiteY29" fmla="*/ 298531 h 516449"/>
                <a:gd name="connsiteX30" fmla="*/ 393221 w 407280"/>
                <a:gd name="connsiteY30" fmla="*/ 312590 h 516449"/>
                <a:gd name="connsiteX31" fmla="*/ 398493 w 407280"/>
                <a:gd name="connsiteY31" fmla="*/ 342466 h 516449"/>
                <a:gd name="connsiteX32" fmla="*/ 379162 w 407280"/>
                <a:gd name="connsiteY32" fmla="*/ 342466 h 516449"/>
                <a:gd name="connsiteX33" fmla="*/ 352801 w 407280"/>
                <a:gd name="connsiteY33" fmla="*/ 365312 h 516449"/>
                <a:gd name="connsiteX34" fmla="*/ 349286 w 407280"/>
                <a:gd name="connsiteY34" fmla="*/ 384644 h 516449"/>
                <a:gd name="connsiteX35" fmla="*/ 368617 w 407280"/>
                <a:gd name="connsiteY35" fmla="*/ 386401 h 516449"/>
                <a:gd name="connsiteX36" fmla="*/ 361588 w 407280"/>
                <a:gd name="connsiteY36" fmla="*/ 407490 h 516449"/>
                <a:gd name="connsiteX37" fmla="*/ 342256 w 407280"/>
                <a:gd name="connsiteY37" fmla="*/ 414520 h 516449"/>
                <a:gd name="connsiteX38" fmla="*/ 336984 w 407280"/>
                <a:gd name="connsiteY38" fmla="*/ 428579 h 516449"/>
                <a:gd name="connsiteX39" fmla="*/ 322925 w 407280"/>
                <a:gd name="connsiteY39" fmla="*/ 432094 h 516449"/>
                <a:gd name="connsiteX40" fmla="*/ 322925 w 407280"/>
                <a:gd name="connsiteY40" fmla="*/ 442638 h 516449"/>
                <a:gd name="connsiteX41" fmla="*/ 333469 w 407280"/>
                <a:gd name="connsiteY41" fmla="*/ 456697 h 516449"/>
                <a:gd name="connsiteX42" fmla="*/ 312380 w 407280"/>
                <a:gd name="connsiteY42" fmla="*/ 476029 h 516449"/>
                <a:gd name="connsiteX43" fmla="*/ 308865 w 407280"/>
                <a:gd name="connsiteY43" fmla="*/ 490088 h 516449"/>
                <a:gd name="connsiteX44" fmla="*/ 296564 w 407280"/>
                <a:gd name="connsiteY44" fmla="*/ 493603 h 516449"/>
                <a:gd name="connsiteX45" fmla="*/ 294806 w 407280"/>
                <a:gd name="connsiteY45" fmla="*/ 507662 h 516449"/>
                <a:gd name="connsiteX46" fmla="*/ 284262 w 407280"/>
                <a:gd name="connsiteY46" fmla="*/ 514692 h 516449"/>
                <a:gd name="connsiteX47" fmla="*/ 252628 w 407280"/>
                <a:gd name="connsiteY47" fmla="*/ 516449 h 516449"/>
                <a:gd name="connsiteX48" fmla="*/ 220995 w 407280"/>
                <a:gd name="connsiteY48" fmla="*/ 486573 h 516449"/>
                <a:gd name="connsiteX49" fmla="*/ 203421 w 407280"/>
                <a:gd name="connsiteY49" fmla="*/ 484816 h 516449"/>
                <a:gd name="connsiteX50" fmla="*/ 187604 w 407280"/>
                <a:gd name="connsiteY50" fmla="*/ 495360 h 516449"/>
                <a:gd name="connsiteX51" fmla="*/ 150699 w 407280"/>
                <a:gd name="connsiteY51" fmla="*/ 477786 h 516449"/>
                <a:gd name="connsiteX52" fmla="*/ 147184 w 407280"/>
                <a:gd name="connsiteY52" fmla="*/ 453183 h 516449"/>
                <a:gd name="connsiteX53" fmla="*/ 126095 w 407280"/>
                <a:gd name="connsiteY53" fmla="*/ 463727 h 516449"/>
                <a:gd name="connsiteX54" fmla="*/ 127852 w 407280"/>
                <a:gd name="connsiteY54" fmla="*/ 474271 h 516449"/>
                <a:gd name="connsiteX55" fmla="*/ 115551 w 407280"/>
                <a:gd name="connsiteY55" fmla="*/ 476029 h 516449"/>
                <a:gd name="connsiteX56" fmla="*/ 85675 w 407280"/>
                <a:gd name="connsiteY56" fmla="*/ 481301 h 516449"/>
                <a:gd name="connsiteX57" fmla="*/ 96219 w 407280"/>
                <a:gd name="connsiteY57" fmla="*/ 453183 h 516449"/>
                <a:gd name="connsiteX58" fmla="*/ 85675 w 407280"/>
                <a:gd name="connsiteY58" fmla="*/ 451425 h 516449"/>
                <a:gd name="connsiteX59" fmla="*/ 69858 w 407280"/>
                <a:gd name="connsiteY59" fmla="*/ 456697 h 516449"/>
                <a:gd name="connsiteX60" fmla="*/ 61071 w 407280"/>
                <a:gd name="connsiteY60" fmla="*/ 449668 h 516449"/>
                <a:gd name="connsiteX61" fmla="*/ 48769 w 407280"/>
                <a:gd name="connsiteY61" fmla="*/ 460212 h 516449"/>
                <a:gd name="connsiteX62" fmla="*/ 38225 w 407280"/>
                <a:gd name="connsiteY62" fmla="*/ 456697 h 516449"/>
                <a:gd name="connsiteX63" fmla="*/ 37016 w 407280"/>
                <a:gd name="connsiteY63" fmla="*/ 457906 h 516449"/>
                <a:gd name="connsiteX64" fmla="*/ 40086 w 407280"/>
                <a:gd name="connsiteY64" fmla="*/ 374213 h 516449"/>
                <a:gd name="connsiteX0" fmla="*/ 0 w 370264"/>
                <a:gd name="connsiteY0" fmla="*/ 185673 h 516449"/>
                <a:gd name="connsiteX1" fmla="*/ 8238 w 370264"/>
                <a:gd name="connsiteY1" fmla="*/ 184300 h 516449"/>
                <a:gd name="connsiteX2" fmla="*/ 62718 w 370264"/>
                <a:gd name="connsiteY2" fmla="*/ 193087 h 516449"/>
                <a:gd name="connsiteX3" fmla="*/ 80292 w 370264"/>
                <a:gd name="connsiteY3" fmla="*/ 168483 h 516449"/>
                <a:gd name="connsiteX4" fmla="*/ 103138 w 370264"/>
                <a:gd name="connsiteY4" fmla="*/ 154424 h 516449"/>
                <a:gd name="connsiteX5" fmla="*/ 104896 w 370264"/>
                <a:gd name="connsiteY5" fmla="*/ 133335 h 516449"/>
                <a:gd name="connsiteX6" fmla="*/ 124227 w 370264"/>
                <a:gd name="connsiteY6" fmla="*/ 108731 h 516449"/>
                <a:gd name="connsiteX7" fmla="*/ 127742 w 370264"/>
                <a:gd name="connsiteY7" fmla="*/ 82370 h 516449"/>
                <a:gd name="connsiteX8" fmla="*/ 122470 w 370264"/>
                <a:gd name="connsiteY8" fmla="*/ 66554 h 516449"/>
                <a:gd name="connsiteX9" fmla="*/ 138286 w 370264"/>
                <a:gd name="connsiteY9" fmla="*/ 41950 h 516449"/>
                <a:gd name="connsiteX10" fmla="*/ 148831 w 370264"/>
                <a:gd name="connsiteY10" fmla="*/ 31406 h 516449"/>
                <a:gd name="connsiteX11" fmla="*/ 198038 w 370264"/>
                <a:gd name="connsiteY11" fmla="*/ 13831 h 516449"/>
                <a:gd name="connsiteX12" fmla="*/ 217370 w 370264"/>
                <a:gd name="connsiteY12" fmla="*/ 13831 h 516449"/>
                <a:gd name="connsiteX13" fmla="*/ 243731 w 370264"/>
                <a:gd name="connsiteY13" fmla="*/ 5044 h 516449"/>
                <a:gd name="connsiteX14" fmla="*/ 287448 w 370264"/>
                <a:gd name="connsiteY14" fmla="*/ 0 h 516449"/>
                <a:gd name="connsiteX15" fmla="*/ 302604 w 370264"/>
                <a:gd name="connsiteY15" fmla="*/ 20568 h 516449"/>
                <a:gd name="connsiteX16" fmla="*/ 331894 w 370264"/>
                <a:gd name="connsiteY16" fmla="*/ 26426 h 516449"/>
                <a:gd name="connsiteX17" fmla="*/ 340682 w 370264"/>
                <a:gd name="connsiteY17" fmla="*/ 41071 h 516449"/>
                <a:gd name="connsiteX18" fmla="*/ 340682 w 370264"/>
                <a:gd name="connsiteY18" fmla="*/ 57181 h 516449"/>
                <a:gd name="connsiteX19" fmla="*/ 328966 w 370264"/>
                <a:gd name="connsiteY19" fmla="*/ 61574 h 516449"/>
                <a:gd name="connsiteX20" fmla="*/ 333359 w 370264"/>
                <a:gd name="connsiteY20" fmla="*/ 74755 h 516449"/>
                <a:gd name="connsiteX21" fmla="*/ 349468 w 370264"/>
                <a:gd name="connsiteY21" fmla="*/ 86471 h 516449"/>
                <a:gd name="connsiteX22" fmla="*/ 349468 w 370264"/>
                <a:gd name="connsiteY22" fmla="*/ 130406 h 516449"/>
                <a:gd name="connsiteX23" fmla="*/ 368507 w 370264"/>
                <a:gd name="connsiteY23" fmla="*/ 156767 h 516449"/>
                <a:gd name="connsiteX24" fmla="*/ 359720 w 370264"/>
                <a:gd name="connsiteY24" fmla="*/ 172877 h 516449"/>
                <a:gd name="connsiteX25" fmla="*/ 366885 w 370264"/>
                <a:gd name="connsiteY25" fmla="*/ 180041 h 516449"/>
                <a:gd name="connsiteX26" fmla="*/ 366749 w 370264"/>
                <a:gd name="connsiteY26" fmla="*/ 180785 h 516449"/>
                <a:gd name="connsiteX27" fmla="*/ 359720 w 370264"/>
                <a:gd name="connsiteY27" fmla="*/ 242294 h 516449"/>
                <a:gd name="connsiteX28" fmla="*/ 370264 w 370264"/>
                <a:gd name="connsiteY28" fmla="*/ 272170 h 516449"/>
                <a:gd name="connsiteX29" fmla="*/ 364992 w 370264"/>
                <a:gd name="connsiteY29" fmla="*/ 298531 h 516449"/>
                <a:gd name="connsiteX30" fmla="*/ 356205 w 370264"/>
                <a:gd name="connsiteY30" fmla="*/ 312590 h 516449"/>
                <a:gd name="connsiteX31" fmla="*/ 361477 w 370264"/>
                <a:gd name="connsiteY31" fmla="*/ 342466 h 516449"/>
                <a:gd name="connsiteX32" fmla="*/ 342146 w 370264"/>
                <a:gd name="connsiteY32" fmla="*/ 342466 h 516449"/>
                <a:gd name="connsiteX33" fmla="*/ 315785 w 370264"/>
                <a:gd name="connsiteY33" fmla="*/ 365312 h 516449"/>
                <a:gd name="connsiteX34" fmla="*/ 312270 w 370264"/>
                <a:gd name="connsiteY34" fmla="*/ 384644 h 516449"/>
                <a:gd name="connsiteX35" fmla="*/ 331601 w 370264"/>
                <a:gd name="connsiteY35" fmla="*/ 386401 h 516449"/>
                <a:gd name="connsiteX36" fmla="*/ 324572 w 370264"/>
                <a:gd name="connsiteY36" fmla="*/ 407490 h 516449"/>
                <a:gd name="connsiteX37" fmla="*/ 305240 w 370264"/>
                <a:gd name="connsiteY37" fmla="*/ 414520 h 516449"/>
                <a:gd name="connsiteX38" fmla="*/ 299968 w 370264"/>
                <a:gd name="connsiteY38" fmla="*/ 428579 h 516449"/>
                <a:gd name="connsiteX39" fmla="*/ 285909 w 370264"/>
                <a:gd name="connsiteY39" fmla="*/ 432094 h 516449"/>
                <a:gd name="connsiteX40" fmla="*/ 285909 w 370264"/>
                <a:gd name="connsiteY40" fmla="*/ 442638 h 516449"/>
                <a:gd name="connsiteX41" fmla="*/ 296453 w 370264"/>
                <a:gd name="connsiteY41" fmla="*/ 456697 h 516449"/>
                <a:gd name="connsiteX42" fmla="*/ 275364 w 370264"/>
                <a:gd name="connsiteY42" fmla="*/ 476029 h 516449"/>
                <a:gd name="connsiteX43" fmla="*/ 271849 w 370264"/>
                <a:gd name="connsiteY43" fmla="*/ 490088 h 516449"/>
                <a:gd name="connsiteX44" fmla="*/ 259548 w 370264"/>
                <a:gd name="connsiteY44" fmla="*/ 493603 h 516449"/>
                <a:gd name="connsiteX45" fmla="*/ 257790 w 370264"/>
                <a:gd name="connsiteY45" fmla="*/ 507662 h 516449"/>
                <a:gd name="connsiteX46" fmla="*/ 247246 w 370264"/>
                <a:gd name="connsiteY46" fmla="*/ 514692 h 516449"/>
                <a:gd name="connsiteX47" fmla="*/ 215612 w 370264"/>
                <a:gd name="connsiteY47" fmla="*/ 516449 h 516449"/>
                <a:gd name="connsiteX48" fmla="*/ 183979 w 370264"/>
                <a:gd name="connsiteY48" fmla="*/ 486573 h 516449"/>
                <a:gd name="connsiteX49" fmla="*/ 166405 w 370264"/>
                <a:gd name="connsiteY49" fmla="*/ 484816 h 516449"/>
                <a:gd name="connsiteX50" fmla="*/ 150588 w 370264"/>
                <a:gd name="connsiteY50" fmla="*/ 495360 h 516449"/>
                <a:gd name="connsiteX51" fmla="*/ 113683 w 370264"/>
                <a:gd name="connsiteY51" fmla="*/ 477786 h 516449"/>
                <a:gd name="connsiteX52" fmla="*/ 110168 w 370264"/>
                <a:gd name="connsiteY52" fmla="*/ 453183 h 516449"/>
                <a:gd name="connsiteX53" fmla="*/ 89079 w 370264"/>
                <a:gd name="connsiteY53" fmla="*/ 463727 h 516449"/>
                <a:gd name="connsiteX54" fmla="*/ 90836 w 370264"/>
                <a:gd name="connsiteY54" fmla="*/ 474271 h 516449"/>
                <a:gd name="connsiteX55" fmla="*/ 78535 w 370264"/>
                <a:gd name="connsiteY55" fmla="*/ 476029 h 516449"/>
                <a:gd name="connsiteX56" fmla="*/ 48659 w 370264"/>
                <a:gd name="connsiteY56" fmla="*/ 481301 h 516449"/>
                <a:gd name="connsiteX57" fmla="*/ 59203 w 370264"/>
                <a:gd name="connsiteY57" fmla="*/ 453183 h 516449"/>
                <a:gd name="connsiteX58" fmla="*/ 48659 w 370264"/>
                <a:gd name="connsiteY58" fmla="*/ 451425 h 516449"/>
                <a:gd name="connsiteX59" fmla="*/ 32842 w 370264"/>
                <a:gd name="connsiteY59" fmla="*/ 456697 h 516449"/>
                <a:gd name="connsiteX60" fmla="*/ 24055 w 370264"/>
                <a:gd name="connsiteY60" fmla="*/ 449668 h 516449"/>
                <a:gd name="connsiteX61" fmla="*/ 11753 w 370264"/>
                <a:gd name="connsiteY61" fmla="*/ 460212 h 516449"/>
                <a:gd name="connsiteX62" fmla="*/ 1209 w 370264"/>
                <a:gd name="connsiteY62" fmla="*/ 456697 h 516449"/>
                <a:gd name="connsiteX63" fmla="*/ 0 w 370264"/>
                <a:gd name="connsiteY63" fmla="*/ 457906 h 51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0264" h="516449">
                  <a:moveTo>
                    <a:pt x="0" y="185673"/>
                  </a:moveTo>
                  <a:lnTo>
                    <a:pt x="8238" y="184300"/>
                  </a:lnTo>
                  <a:lnTo>
                    <a:pt x="62718" y="193087"/>
                  </a:lnTo>
                  <a:lnTo>
                    <a:pt x="80292" y="168483"/>
                  </a:lnTo>
                  <a:lnTo>
                    <a:pt x="103138" y="154424"/>
                  </a:lnTo>
                  <a:lnTo>
                    <a:pt x="104896" y="133335"/>
                  </a:lnTo>
                  <a:lnTo>
                    <a:pt x="124227" y="108731"/>
                  </a:lnTo>
                  <a:lnTo>
                    <a:pt x="127742" y="82370"/>
                  </a:lnTo>
                  <a:lnTo>
                    <a:pt x="122470" y="66554"/>
                  </a:lnTo>
                  <a:lnTo>
                    <a:pt x="138286" y="41950"/>
                  </a:lnTo>
                  <a:lnTo>
                    <a:pt x="148831" y="31406"/>
                  </a:lnTo>
                  <a:lnTo>
                    <a:pt x="198038" y="13831"/>
                  </a:lnTo>
                  <a:lnTo>
                    <a:pt x="217370" y="13831"/>
                  </a:lnTo>
                  <a:lnTo>
                    <a:pt x="243731" y="5044"/>
                  </a:lnTo>
                  <a:lnTo>
                    <a:pt x="287448" y="0"/>
                  </a:lnTo>
                  <a:lnTo>
                    <a:pt x="302604" y="20568"/>
                  </a:lnTo>
                  <a:lnTo>
                    <a:pt x="331894" y="26426"/>
                  </a:lnTo>
                  <a:lnTo>
                    <a:pt x="340682" y="41071"/>
                  </a:lnTo>
                  <a:lnTo>
                    <a:pt x="340682" y="57181"/>
                  </a:lnTo>
                  <a:lnTo>
                    <a:pt x="328966" y="61574"/>
                  </a:lnTo>
                  <a:lnTo>
                    <a:pt x="333359" y="74755"/>
                  </a:lnTo>
                  <a:lnTo>
                    <a:pt x="349468" y="86471"/>
                  </a:lnTo>
                  <a:lnTo>
                    <a:pt x="349468" y="130406"/>
                  </a:lnTo>
                  <a:lnTo>
                    <a:pt x="368507" y="156767"/>
                  </a:lnTo>
                  <a:lnTo>
                    <a:pt x="359720" y="172877"/>
                  </a:lnTo>
                  <a:lnTo>
                    <a:pt x="366885" y="180041"/>
                  </a:lnTo>
                  <a:cubicBezTo>
                    <a:pt x="366840" y="180289"/>
                    <a:pt x="366794" y="180537"/>
                    <a:pt x="366749" y="180785"/>
                  </a:cubicBezTo>
                  <a:lnTo>
                    <a:pt x="359720" y="242294"/>
                  </a:lnTo>
                  <a:lnTo>
                    <a:pt x="370264" y="272170"/>
                  </a:lnTo>
                  <a:lnTo>
                    <a:pt x="364992" y="298531"/>
                  </a:lnTo>
                  <a:lnTo>
                    <a:pt x="356205" y="312590"/>
                  </a:lnTo>
                  <a:lnTo>
                    <a:pt x="361477" y="342466"/>
                  </a:lnTo>
                  <a:lnTo>
                    <a:pt x="342146" y="342466"/>
                  </a:lnTo>
                  <a:lnTo>
                    <a:pt x="315785" y="365312"/>
                  </a:lnTo>
                  <a:lnTo>
                    <a:pt x="312270" y="384644"/>
                  </a:lnTo>
                  <a:lnTo>
                    <a:pt x="331601" y="386401"/>
                  </a:lnTo>
                  <a:lnTo>
                    <a:pt x="324572" y="407490"/>
                  </a:lnTo>
                  <a:lnTo>
                    <a:pt x="305240" y="414520"/>
                  </a:lnTo>
                  <a:lnTo>
                    <a:pt x="299968" y="428579"/>
                  </a:lnTo>
                  <a:lnTo>
                    <a:pt x="285909" y="432094"/>
                  </a:lnTo>
                  <a:lnTo>
                    <a:pt x="285909" y="442638"/>
                  </a:lnTo>
                  <a:lnTo>
                    <a:pt x="296453" y="456697"/>
                  </a:lnTo>
                  <a:lnTo>
                    <a:pt x="275364" y="476029"/>
                  </a:lnTo>
                  <a:lnTo>
                    <a:pt x="271849" y="490088"/>
                  </a:lnTo>
                  <a:lnTo>
                    <a:pt x="259548" y="493603"/>
                  </a:lnTo>
                  <a:lnTo>
                    <a:pt x="257790" y="507662"/>
                  </a:lnTo>
                  <a:lnTo>
                    <a:pt x="247246" y="514692"/>
                  </a:lnTo>
                  <a:lnTo>
                    <a:pt x="215612" y="516449"/>
                  </a:lnTo>
                  <a:lnTo>
                    <a:pt x="183979" y="486573"/>
                  </a:lnTo>
                  <a:lnTo>
                    <a:pt x="166405" y="484816"/>
                  </a:lnTo>
                  <a:lnTo>
                    <a:pt x="150588" y="495360"/>
                  </a:lnTo>
                  <a:lnTo>
                    <a:pt x="113683" y="477786"/>
                  </a:lnTo>
                  <a:lnTo>
                    <a:pt x="110168" y="453183"/>
                  </a:lnTo>
                  <a:lnTo>
                    <a:pt x="89079" y="463727"/>
                  </a:lnTo>
                  <a:lnTo>
                    <a:pt x="90836" y="474271"/>
                  </a:lnTo>
                  <a:lnTo>
                    <a:pt x="78535" y="476029"/>
                  </a:lnTo>
                  <a:lnTo>
                    <a:pt x="48659" y="481301"/>
                  </a:lnTo>
                  <a:lnTo>
                    <a:pt x="59203" y="453183"/>
                  </a:lnTo>
                  <a:lnTo>
                    <a:pt x="48659" y="451425"/>
                  </a:lnTo>
                  <a:lnTo>
                    <a:pt x="32842" y="456697"/>
                  </a:lnTo>
                  <a:lnTo>
                    <a:pt x="24055" y="449668"/>
                  </a:lnTo>
                  <a:lnTo>
                    <a:pt x="11753" y="460212"/>
                  </a:lnTo>
                  <a:lnTo>
                    <a:pt x="1209" y="456697"/>
                  </a:lnTo>
                  <a:lnTo>
                    <a:pt x="0" y="457906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CCC7A564-246B-9E17-8FD1-114EDAB98501}"/>
                </a:ext>
              </a:extLst>
            </p:cNvPr>
            <p:cNvSpPr/>
            <p:nvPr/>
          </p:nvSpPr>
          <p:spPr>
            <a:xfrm>
              <a:off x="4383249" y="2320150"/>
              <a:ext cx="888007" cy="941384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8106EF98-63EC-9C7C-D118-39E15F80D1CD}"/>
                </a:ext>
              </a:extLst>
            </p:cNvPr>
            <p:cNvSpPr/>
            <p:nvPr/>
          </p:nvSpPr>
          <p:spPr>
            <a:xfrm>
              <a:off x="3624050" y="2342119"/>
              <a:ext cx="1001722" cy="1219289"/>
            </a:xfrm>
            <a:custGeom>
              <a:avLst/>
              <a:gdLst>
                <a:gd name="connsiteX0" fmla="*/ 270502 w 1001722"/>
                <a:gd name="connsiteY0" fmla="*/ 118792 h 1219289"/>
                <a:gd name="connsiteX1" fmla="*/ 272398 w 1001722"/>
                <a:gd name="connsiteY1" fmla="*/ 124483 h 1219289"/>
                <a:gd name="connsiteX2" fmla="*/ 270502 w 1001722"/>
                <a:gd name="connsiteY2" fmla="*/ 118792 h 1219289"/>
                <a:gd name="connsiteX3" fmla="*/ 837698 w 1001722"/>
                <a:gd name="connsiteY3" fmla="*/ 0 h 1219289"/>
                <a:gd name="connsiteX4" fmla="*/ 845020 w 1001722"/>
                <a:gd name="connsiteY4" fmla="*/ 5858 h 1219289"/>
                <a:gd name="connsiteX5" fmla="*/ 878704 w 1001722"/>
                <a:gd name="connsiteY5" fmla="*/ 8787 h 1219289"/>
                <a:gd name="connsiteX6" fmla="*/ 880168 w 1001722"/>
                <a:gd name="connsiteY6" fmla="*/ 26361 h 1219289"/>
                <a:gd name="connsiteX7" fmla="*/ 886026 w 1001722"/>
                <a:gd name="connsiteY7" fmla="*/ 36613 h 1219289"/>
                <a:gd name="connsiteX8" fmla="*/ 891884 w 1001722"/>
                <a:gd name="connsiteY8" fmla="*/ 90799 h 1219289"/>
                <a:gd name="connsiteX9" fmla="*/ 893349 w 1001722"/>
                <a:gd name="connsiteY9" fmla="*/ 99586 h 1219289"/>
                <a:gd name="connsiteX10" fmla="*/ 896278 w 1001722"/>
                <a:gd name="connsiteY10" fmla="*/ 108373 h 1219289"/>
                <a:gd name="connsiteX11" fmla="*/ 910923 w 1001722"/>
                <a:gd name="connsiteY11" fmla="*/ 108373 h 1219289"/>
                <a:gd name="connsiteX12" fmla="*/ 910923 w 1001722"/>
                <a:gd name="connsiteY12" fmla="*/ 125948 h 1219289"/>
                <a:gd name="connsiteX13" fmla="*/ 940213 w 1001722"/>
                <a:gd name="connsiteY13" fmla="*/ 146451 h 1219289"/>
                <a:gd name="connsiteX14" fmla="*/ 954858 w 1001722"/>
                <a:gd name="connsiteY14" fmla="*/ 143522 h 1219289"/>
                <a:gd name="connsiteX15" fmla="*/ 963645 w 1001722"/>
                <a:gd name="connsiteY15" fmla="*/ 159631 h 1219289"/>
                <a:gd name="connsiteX16" fmla="*/ 957787 w 1001722"/>
                <a:gd name="connsiteY16" fmla="*/ 181599 h 1219289"/>
                <a:gd name="connsiteX17" fmla="*/ 963645 w 1001722"/>
                <a:gd name="connsiteY17" fmla="*/ 196244 h 1219289"/>
                <a:gd name="connsiteX18" fmla="*/ 962180 w 1001722"/>
                <a:gd name="connsiteY18" fmla="*/ 210889 h 1219289"/>
                <a:gd name="connsiteX19" fmla="*/ 947536 w 1001722"/>
                <a:gd name="connsiteY19" fmla="*/ 218211 h 1219289"/>
                <a:gd name="connsiteX20" fmla="*/ 947536 w 1001722"/>
                <a:gd name="connsiteY20" fmla="*/ 226998 h 1219289"/>
                <a:gd name="connsiteX21" fmla="*/ 959252 w 1001722"/>
                <a:gd name="connsiteY21" fmla="*/ 231392 h 1219289"/>
                <a:gd name="connsiteX22" fmla="*/ 963562 w 1001722"/>
                <a:gd name="connsiteY22" fmla="*/ 257254 h 1219289"/>
                <a:gd name="connsiteX23" fmla="*/ 906822 w 1001722"/>
                <a:gd name="connsiteY23" fmla="*/ 274448 h 1219289"/>
                <a:gd name="connsiteX24" fmla="*/ 894520 w 1001722"/>
                <a:gd name="connsiteY24" fmla="*/ 292022 h 1219289"/>
                <a:gd name="connsiteX25" fmla="*/ 873432 w 1001722"/>
                <a:gd name="connsiteY25" fmla="*/ 286750 h 1219289"/>
                <a:gd name="connsiteX26" fmla="*/ 845313 w 1001722"/>
                <a:gd name="connsiteY26" fmla="*/ 297295 h 1219289"/>
                <a:gd name="connsiteX27" fmla="*/ 845313 w 1001722"/>
                <a:gd name="connsiteY27" fmla="*/ 314869 h 1219289"/>
                <a:gd name="connsiteX28" fmla="*/ 841798 w 1001722"/>
                <a:gd name="connsiteY28" fmla="*/ 339472 h 1219289"/>
                <a:gd name="connsiteX29" fmla="*/ 806650 w 1001722"/>
                <a:gd name="connsiteY29" fmla="*/ 346502 h 1219289"/>
                <a:gd name="connsiteX30" fmla="*/ 799620 w 1001722"/>
                <a:gd name="connsiteY30" fmla="*/ 360561 h 1219289"/>
                <a:gd name="connsiteX31" fmla="*/ 778532 w 1001722"/>
                <a:gd name="connsiteY31" fmla="*/ 383407 h 1219289"/>
                <a:gd name="connsiteX32" fmla="*/ 773259 w 1001722"/>
                <a:gd name="connsiteY32" fmla="*/ 397467 h 1219289"/>
                <a:gd name="connsiteX33" fmla="*/ 778532 w 1001722"/>
                <a:gd name="connsiteY33" fmla="*/ 416798 h 1219289"/>
                <a:gd name="connsiteX34" fmla="*/ 762715 w 1001722"/>
                <a:gd name="connsiteY34" fmla="*/ 441402 h 1219289"/>
                <a:gd name="connsiteX35" fmla="*/ 759200 w 1001722"/>
                <a:gd name="connsiteY35" fmla="*/ 524000 h 1219289"/>
                <a:gd name="connsiteX36" fmla="*/ 792591 w 1001722"/>
                <a:gd name="connsiteY36" fmla="*/ 536302 h 1219289"/>
                <a:gd name="connsiteX37" fmla="*/ 804893 w 1001722"/>
                <a:gd name="connsiteY37" fmla="*/ 552118 h 1219289"/>
                <a:gd name="connsiteX38" fmla="*/ 820709 w 1001722"/>
                <a:gd name="connsiteY38" fmla="*/ 553876 h 1219289"/>
                <a:gd name="connsiteX39" fmla="*/ 824224 w 1001722"/>
                <a:gd name="connsiteY39" fmla="*/ 541574 h 1219289"/>
                <a:gd name="connsiteX40" fmla="*/ 850585 w 1001722"/>
                <a:gd name="connsiteY40" fmla="*/ 555633 h 1219289"/>
                <a:gd name="connsiteX41" fmla="*/ 878704 w 1001722"/>
                <a:gd name="connsiteY41" fmla="*/ 538059 h 1219289"/>
                <a:gd name="connsiteX42" fmla="*/ 920881 w 1001722"/>
                <a:gd name="connsiteY42" fmla="*/ 539817 h 1219289"/>
                <a:gd name="connsiteX43" fmla="*/ 933183 w 1001722"/>
                <a:gd name="connsiteY43" fmla="*/ 557391 h 1219289"/>
                <a:gd name="connsiteX44" fmla="*/ 936698 w 1001722"/>
                <a:gd name="connsiteY44" fmla="*/ 606598 h 1219289"/>
                <a:gd name="connsiteX45" fmla="*/ 936698 w 1001722"/>
                <a:gd name="connsiteY45" fmla="*/ 643503 h 1219289"/>
                <a:gd name="connsiteX46" fmla="*/ 927911 w 1001722"/>
                <a:gd name="connsiteY46" fmla="*/ 654048 h 1219289"/>
                <a:gd name="connsiteX47" fmla="*/ 899793 w 1001722"/>
                <a:gd name="connsiteY47" fmla="*/ 668107 h 1219289"/>
                <a:gd name="connsiteX48" fmla="*/ 903307 w 1001722"/>
                <a:gd name="connsiteY48" fmla="*/ 692711 h 1219289"/>
                <a:gd name="connsiteX49" fmla="*/ 920881 w 1001722"/>
                <a:gd name="connsiteY49" fmla="*/ 710285 h 1219289"/>
                <a:gd name="connsiteX50" fmla="*/ 920881 w 1001722"/>
                <a:gd name="connsiteY50" fmla="*/ 717314 h 1219289"/>
                <a:gd name="connsiteX51" fmla="*/ 919124 w 1001722"/>
                <a:gd name="connsiteY51" fmla="*/ 734889 h 1219289"/>
                <a:gd name="connsiteX52" fmla="*/ 922639 w 1001722"/>
                <a:gd name="connsiteY52" fmla="*/ 754220 h 1219289"/>
                <a:gd name="connsiteX53" fmla="*/ 891006 w 1001722"/>
                <a:gd name="connsiteY53" fmla="*/ 761250 h 1219289"/>
                <a:gd name="connsiteX54" fmla="*/ 898035 w 1001722"/>
                <a:gd name="connsiteY54" fmla="*/ 787611 h 1219289"/>
                <a:gd name="connsiteX55" fmla="*/ 926154 w 1001722"/>
                <a:gd name="connsiteY55" fmla="*/ 789368 h 1219289"/>
                <a:gd name="connsiteX56" fmla="*/ 934941 w 1001722"/>
                <a:gd name="connsiteY56" fmla="*/ 812214 h 1219289"/>
                <a:gd name="connsiteX57" fmla="*/ 922639 w 1001722"/>
                <a:gd name="connsiteY57" fmla="*/ 828031 h 1219289"/>
                <a:gd name="connsiteX58" fmla="*/ 929669 w 1001722"/>
                <a:gd name="connsiteY58" fmla="*/ 852635 h 1219289"/>
                <a:gd name="connsiteX59" fmla="*/ 926154 w 1001722"/>
                <a:gd name="connsiteY59" fmla="*/ 880753 h 1219289"/>
                <a:gd name="connsiteX60" fmla="*/ 977558 w 1001722"/>
                <a:gd name="connsiteY60" fmla="*/ 918449 h 1219289"/>
                <a:gd name="connsiteX61" fmla="*/ 977558 w 1001722"/>
                <a:gd name="connsiteY61" fmla="*/ 936551 h 1219289"/>
                <a:gd name="connsiteX62" fmla="*/ 990739 w 1001722"/>
                <a:gd name="connsiteY62" fmla="*/ 947535 h 1219289"/>
                <a:gd name="connsiteX63" fmla="*/ 1001722 w 1001722"/>
                <a:gd name="connsiteY63" fmla="*/ 956322 h 1219289"/>
                <a:gd name="connsiteX64" fmla="*/ 990739 w 1001722"/>
                <a:gd name="connsiteY64" fmla="*/ 987076 h 1219289"/>
                <a:gd name="connsiteX65" fmla="*/ 964378 w 1001722"/>
                <a:gd name="connsiteY65" fmla="*/ 987076 h 1219289"/>
                <a:gd name="connsiteX66" fmla="*/ 957787 w 1001722"/>
                <a:gd name="connsiteY66" fmla="*/ 995863 h 1219289"/>
                <a:gd name="connsiteX67" fmla="*/ 955591 w 1001722"/>
                <a:gd name="connsiteY67" fmla="*/ 1015634 h 1219289"/>
                <a:gd name="connsiteX68" fmla="*/ 907261 w 1001722"/>
                <a:gd name="connsiteY68" fmla="*/ 1015634 h 1219289"/>
                <a:gd name="connsiteX69" fmla="*/ 907261 w 1001722"/>
                <a:gd name="connsiteY69" fmla="*/ 987076 h 1219289"/>
                <a:gd name="connsiteX70" fmla="*/ 896278 w 1001722"/>
                <a:gd name="connsiteY70" fmla="*/ 976092 h 1219289"/>
                <a:gd name="connsiteX71" fmla="*/ 883098 w 1001722"/>
                <a:gd name="connsiteY71" fmla="*/ 980486 h 1219289"/>
                <a:gd name="connsiteX72" fmla="*/ 869917 w 1001722"/>
                <a:gd name="connsiteY72" fmla="*/ 976092 h 1219289"/>
                <a:gd name="connsiteX73" fmla="*/ 834769 w 1001722"/>
                <a:gd name="connsiteY73" fmla="*/ 978289 h 1219289"/>
                <a:gd name="connsiteX74" fmla="*/ 828178 w 1001722"/>
                <a:gd name="connsiteY74" fmla="*/ 984879 h 1219289"/>
                <a:gd name="connsiteX75" fmla="*/ 823785 w 1001722"/>
                <a:gd name="connsiteY75" fmla="*/ 993666 h 1219289"/>
                <a:gd name="connsiteX76" fmla="*/ 804013 w 1001722"/>
                <a:gd name="connsiteY76" fmla="*/ 995863 h 1219289"/>
                <a:gd name="connsiteX77" fmla="*/ 790833 w 1001722"/>
                <a:gd name="connsiteY77" fmla="*/ 984879 h 1219289"/>
                <a:gd name="connsiteX78" fmla="*/ 790833 w 1001722"/>
                <a:gd name="connsiteY78" fmla="*/ 969502 h 1219289"/>
                <a:gd name="connsiteX79" fmla="*/ 788637 w 1001722"/>
                <a:gd name="connsiteY79" fmla="*/ 954125 h 1219289"/>
                <a:gd name="connsiteX80" fmla="*/ 775456 w 1001722"/>
                <a:gd name="connsiteY80" fmla="*/ 943141 h 1219289"/>
                <a:gd name="connsiteX81" fmla="*/ 735915 w 1001722"/>
                <a:gd name="connsiteY81" fmla="*/ 934354 h 1219289"/>
                <a:gd name="connsiteX82" fmla="*/ 676602 w 1001722"/>
                <a:gd name="connsiteY82" fmla="*/ 1028814 h 1219289"/>
                <a:gd name="connsiteX83" fmla="*/ 661224 w 1001722"/>
                <a:gd name="connsiteY83" fmla="*/ 1006847 h 1219289"/>
                <a:gd name="connsiteX84" fmla="*/ 643650 w 1001722"/>
                <a:gd name="connsiteY84" fmla="*/ 1006847 h 1219289"/>
                <a:gd name="connsiteX85" fmla="*/ 626076 w 1001722"/>
                <a:gd name="connsiteY85" fmla="*/ 1055175 h 1219289"/>
                <a:gd name="connsiteX86" fmla="*/ 619487 w 1001722"/>
                <a:gd name="connsiteY86" fmla="*/ 1063963 h 1219289"/>
                <a:gd name="connsiteX87" fmla="*/ 606306 w 1001722"/>
                <a:gd name="connsiteY87" fmla="*/ 1085931 h 1219289"/>
                <a:gd name="connsiteX88" fmla="*/ 608502 w 1001722"/>
                <a:gd name="connsiteY88" fmla="*/ 1094718 h 1219289"/>
                <a:gd name="connsiteX89" fmla="*/ 639257 w 1001722"/>
                <a:gd name="connsiteY89" fmla="*/ 1118882 h 1219289"/>
                <a:gd name="connsiteX90" fmla="*/ 604109 w 1001722"/>
                <a:gd name="connsiteY90" fmla="*/ 1154030 h 1219289"/>
                <a:gd name="connsiteX91" fmla="*/ 615093 w 1001722"/>
                <a:gd name="connsiteY91" fmla="*/ 1162817 h 1219289"/>
                <a:gd name="connsiteX92" fmla="*/ 615093 w 1001722"/>
                <a:gd name="connsiteY92" fmla="*/ 1189178 h 1219289"/>
                <a:gd name="connsiteX93" fmla="*/ 630470 w 1001722"/>
                <a:gd name="connsiteY93" fmla="*/ 1217736 h 1219289"/>
                <a:gd name="connsiteX94" fmla="*/ 629361 w 1001722"/>
                <a:gd name="connsiteY94" fmla="*/ 1219289 h 1219289"/>
                <a:gd name="connsiteX95" fmla="*/ 146976 w 1001722"/>
                <a:gd name="connsiteY95" fmla="*/ 1219289 h 1219289"/>
                <a:gd name="connsiteX96" fmla="*/ 153773 w 1001722"/>
                <a:gd name="connsiteY96" fmla="*/ 1213342 h 1219289"/>
                <a:gd name="connsiteX97" fmla="*/ 142789 w 1001722"/>
                <a:gd name="connsiteY97" fmla="*/ 1189178 h 1219289"/>
                <a:gd name="connsiteX98" fmla="*/ 120822 w 1001722"/>
                <a:gd name="connsiteY98" fmla="*/ 1184784 h 1219289"/>
                <a:gd name="connsiteX99" fmla="*/ 114232 w 1001722"/>
                <a:gd name="connsiteY99" fmla="*/ 1154030 h 1219289"/>
                <a:gd name="connsiteX100" fmla="*/ 105445 w 1001722"/>
                <a:gd name="connsiteY100" fmla="*/ 1136456 h 1219289"/>
                <a:gd name="connsiteX101" fmla="*/ 103248 w 1001722"/>
                <a:gd name="connsiteY101" fmla="*/ 1123275 h 1219289"/>
                <a:gd name="connsiteX102" fmla="*/ 94461 w 1001722"/>
                <a:gd name="connsiteY102" fmla="*/ 1114488 h 1219289"/>
                <a:gd name="connsiteX103" fmla="*/ 81280 w 1001722"/>
                <a:gd name="connsiteY103" fmla="*/ 1118882 h 1219289"/>
                <a:gd name="connsiteX104" fmla="*/ 72493 w 1001722"/>
                <a:gd name="connsiteY104" fmla="*/ 1101308 h 1219289"/>
                <a:gd name="connsiteX105" fmla="*/ 50526 w 1001722"/>
                <a:gd name="connsiteY105" fmla="*/ 1101308 h 1219289"/>
                <a:gd name="connsiteX106" fmla="*/ 48328 w 1001722"/>
                <a:gd name="connsiteY106" fmla="*/ 1081537 h 1219289"/>
                <a:gd name="connsiteX107" fmla="*/ 17574 w 1001722"/>
                <a:gd name="connsiteY107" fmla="*/ 1081537 h 1219289"/>
                <a:gd name="connsiteX108" fmla="*/ 0 w 1001722"/>
                <a:gd name="connsiteY108" fmla="*/ 1068357 h 1219289"/>
                <a:gd name="connsiteX109" fmla="*/ 8787 w 1001722"/>
                <a:gd name="connsiteY109" fmla="*/ 1041995 h 1219289"/>
                <a:gd name="connsiteX110" fmla="*/ 26361 w 1001722"/>
                <a:gd name="connsiteY110" fmla="*/ 1041995 h 1219289"/>
                <a:gd name="connsiteX111" fmla="*/ 35148 w 1001722"/>
                <a:gd name="connsiteY111" fmla="*/ 1035405 h 1219289"/>
                <a:gd name="connsiteX112" fmla="*/ 32952 w 1001722"/>
                <a:gd name="connsiteY112" fmla="*/ 1009044 h 1219289"/>
                <a:gd name="connsiteX113" fmla="*/ 48328 w 1001722"/>
                <a:gd name="connsiteY113" fmla="*/ 993666 h 1219289"/>
                <a:gd name="connsiteX114" fmla="*/ 74690 w 1001722"/>
                <a:gd name="connsiteY114" fmla="*/ 991470 h 1219289"/>
                <a:gd name="connsiteX115" fmla="*/ 96658 w 1001722"/>
                <a:gd name="connsiteY115" fmla="*/ 1000257 h 1219289"/>
                <a:gd name="connsiteX116" fmla="*/ 109839 w 1001722"/>
                <a:gd name="connsiteY116" fmla="*/ 998060 h 1219289"/>
                <a:gd name="connsiteX117" fmla="*/ 112035 w 1001722"/>
                <a:gd name="connsiteY117" fmla="*/ 976092 h 1219289"/>
                <a:gd name="connsiteX118" fmla="*/ 125215 w 1001722"/>
                <a:gd name="connsiteY118" fmla="*/ 960715 h 1219289"/>
                <a:gd name="connsiteX119" fmla="*/ 136199 w 1001722"/>
                <a:gd name="connsiteY119" fmla="*/ 960715 h 1219289"/>
                <a:gd name="connsiteX120" fmla="*/ 155970 w 1001722"/>
                <a:gd name="connsiteY120" fmla="*/ 914583 h 1219289"/>
                <a:gd name="connsiteX121" fmla="*/ 188921 w 1001722"/>
                <a:gd name="connsiteY121" fmla="*/ 897009 h 1219289"/>
                <a:gd name="connsiteX122" fmla="*/ 188921 w 1001722"/>
                <a:gd name="connsiteY122" fmla="*/ 877238 h 1219289"/>
                <a:gd name="connsiteX123" fmla="*/ 204298 w 1001722"/>
                <a:gd name="connsiteY123" fmla="*/ 844287 h 1219289"/>
                <a:gd name="connsiteX124" fmla="*/ 182331 w 1001722"/>
                <a:gd name="connsiteY124" fmla="*/ 837697 h 1219289"/>
                <a:gd name="connsiteX125" fmla="*/ 162561 w 1001722"/>
                <a:gd name="connsiteY125" fmla="*/ 811336 h 1219289"/>
                <a:gd name="connsiteX126" fmla="*/ 164757 w 1001722"/>
                <a:gd name="connsiteY126" fmla="*/ 798155 h 1219289"/>
                <a:gd name="connsiteX127" fmla="*/ 160363 w 1001722"/>
                <a:gd name="connsiteY127" fmla="*/ 782778 h 1219289"/>
                <a:gd name="connsiteX128" fmla="*/ 171347 w 1001722"/>
                <a:gd name="connsiteY128" fmla="*/ 767401 h 1219289"/>
                <a:gd name="connsiteX129" fmla="*/ 188921 w 1001722"/>
                <a:gd name="connsiteY129" fmla="*/ 769598 h 1219289"/>
                <a:gd name="connsiteX130" fmla="*/ 188921 w 1001722"/>
                <a:gd name="connsiteY130" fmla="*/ 741039 h 1219289"/>
                <a:gd name="connsiteX131" fmla="*/ 175741 w 1001722"/>
                <a:gd name="connsiteY131" fmla="*/ 736646 h 1219289"/>
                <a:gd name="connsiteX132" fmla="*/ 177937 w 1001722"/>
                <a:gd name="connsiteY132" fmla="*/ 716875 h 1219289"/>
                <a:gd name="connsiteX133" fmla="*/ 228463 w 1001722"/>
                <a:gd name="connsiteY133" fmla="*/ 648776 h 1219289"/>
                <a:gd name="connsiteX134" fmla="*/ 230660 w 1001722"/>
                <a:gd name="connsiteY134" fmla="*/ 618021 h 1219289"/>
                <a:gd name="connsiteX135" fmla="*/ 210889 w 1001722"/>
                <a:gd name="connsiteY135" fmla="*/ 600447 h 1219289"/>
                <a:gd name="connsiteX136" fmla="*/ 208692 w 1001722"/>
                <a:gd name="connsiteY136" fmla="*/ 587266 h 1219289"/>
                <a:gd name="connsiteX137" fmla="*/ 186724 w 1001722"/>
                <a:gd name="connsiteY137" fmla="*/ 580676 h 1219289"/>
                <a:gd name="connsiteX138" fmla="*/ 183239 w 1001722"/>
                <a:gd name="connsiteY138" fmla="*/ 564590 h 1219289"/>
                <a:gd name="connsiteX139" fmla="*/ 186285 w 1001722"/>
                <a:gd name="connsiteY139" fmla="*/ 564420 h 1219289"/>
                <a:gd name="connsiteX140" fmla="*/ 196830 w 1001722"/>
                <a:gd name="connsiteY140" fmla="*/ 557391 h 1219289"/>
                <a:gd name="connsiteX141" fmla="*/ 198587 w 1001722"/>
                <a:gd name="connsiteY141" fmla="*/ 543331 h 1219289"/>
                <a:gd name="connsiteX142" fmla="*/ 210889 w 1001722"/>
                <a:gd name="connsiteY142" fmla="*/ 539817 h 1219289"/>
                <a:gd name="connsiteX143" fmla="*/ 214404 w 1001722"/>
                <a:gd name="connsiteY143" fmla="*/ 525757 h 1219289"/>
                <a:gd name="connsiteX144" fmla="*/ 235493 w 1001722"/>
                <a:gd name="connsiteY144" fmla="*/ 506426 h 1219289"/>
                <a:gd name="connsiteX145" fmla="*/ 224948 w 1001722"/>
                <a:gd name="connsiteY145" fmla="*/ 492367 h 1219289"/>
                <a:gd name="connsiteX146" fmla="*/ 224948 w 1001722"/>
                <a:gd name="connsiteY146" fmla="*/ 481822 h 1219289"/>
                <a:gd name="connsiteX147" fmla="*/ 239007 w 1001722"/>
                <a:gd name="connsiteY147" fmla="*/ 478307 h 1219289"/>
                <a:gd name="connsiteX148" fmla="*/ 244280 w 1001722"/>
                <a:gd name="connsiteY148" fmla="*/ 464248 h 1219289"/>
                <a:gd name="connsiteX149" fmla="*/ 263611 w 1001722"/>
                <a:gd name="connsiteY149" fmla="*/ 457218 h 1219289"/>
                <a:gd name="connsiteX150" fmla="*/ 270641 w 1001722"/>
                <a:gd name="connsiteY150" fmla="*/ 436130 h 1219289"/>
                <a:gd name="connsiteX151" fmla="*/ 251309 w 1001722"/>
                <a:gd name="connsiteY151" fmla="*/ 434372 h 1219289"/>
                <a:gd name="connsiteX152" fmla="*/ 254824 w 1001722"/>
                <a:gd name="connsiteY152" fmla="*/ 415041 h 1219289"/>
                <a:gd name="connsiteX153" fmla="*/ 281185 w 1001722"/>
                <a:gd name="connsiteY153" fmla="*/ 392194 h 1219289"/>
                <a:gd name="connsiteX154" fmla="*/ 300517 w 1001722"/>
                <a:gd name="connsiteY154" fmla="*/ 392194 h 1219289"/>
                <a:gd name="connsiteX155" fmla="*/ 295245 w 1001722"/>
                <a:gd name="connsiteY155" fmla="*/ 362319 h 1219289"/>
                <a:gd name="connsiteX156" fmla="*/ 304032 w 1001722"/>
                <a:gd name="connsiteY156" fmla="*/ 348259 h 1219289"/>
                <a:gd name="connsiteX157" fmla="*/ 309304 w 1001722"/>
                <a:gd name="connsiteY157" fmla="*/ 321898 h 1219289"/>
                <a:gd name="connsiteX158" fmla="*/ 298759 w 1001722"/>
                <a:gd name="connsiteY158" fmla="*/ 292022 h 1219289"/>
                <a:gd name="connsiteX159" fmla="*/ 305789 w 1001722"/>
                <a:gd name="connsiteY159" fmla="*/ 230513 h 1219289"/>
                <a:gd name="connsiteX160" fmla="*/ 305925 w 1001722"/>
                <a:gd name="connsiteY160" fmla="*/ 229770 h 1219289"/>
                <a:gd name="connsiteX161" fmla="*/ 310475 w 1001722"/>
                <a:gd name="connsiteY161" fmla="*/ 234321 h 1219289"/>
                <a:gd name="connsiteX162" fmla="*/ 329513 w 1001722"/>
                <a:gd name="connsiteY162" fmla="*/ 224069 h 1219289"/>
                <a:gd name="connsiteX163" fmla="*/ 332443 w 1001722"/>
                <a:gd name="connsiteY163" fmla="*/ 216747 h 1219289"/>
                <a:gd name="connsiteX164" fmla="*/ 341230 w 1001722"/>
                <a:gd name="connsiteY164" fmla="*/ 207960 h 1219289"/>
                <a:gd name="connsiteX165" fmla="*/ 373450 w 1001722"/>
                <a:gd name="connsiteY165" fmla="*/ 164025 h 1219289"/>
                <a:gd name="connsiteX166" fmla="*/ 385166 w 1001722"/>
                <a:gd name="connsiteY166" fmla="*/ 149380 h 1219289"/>
                <a:gd name="connsiteX167" fmla="*/ 385166 w 1001722"/>
                <a:gd name="connsiteY167" fmla="*/ 136199 h 1219289"/>
                <a:gd name="connsiteX168" fmla="*/ 377843 w 1001722"/>
                <a:gd name="connsiteY168" fmla="*/ 125948 h 1219289"/>
                <a:gd name="connsiteX169" fmla="*/ 382236 w 1001722"/>
                <a:gd name="connsiteY169" fmla="*/ 103980 h 1219289"/>
                <a:gd name="connsiteX170" fmla="*/ 398346 w 1001722"/>
                <a:gd name="connsiteY170" fmla="*/ 108373 h 1219289"/>
                <a:gd name="connsiteX171" fmla="*/ 412991 w 1001722"/>
                <a:gd name="connsiteY171" fmla="*/ 98122 h 1219289"/>
                <a:gd name="connsiteX172" fmla="*/ 448139 w 1001722"/>
                <a:gd name="connsiteY172" fmla="*/ 112767 h 1219289"/>
                <a:gd name="connsiteX173" fmla="*/ 458390 w 1001722"/>
                <a:gd name="connsiteY173" fmla="*/ 103980 h 1219289"/>
                <a:gd name="connsiteX174" fmla="*/ 471571 w 1001722"/>
                <a:gd name="connsiteY174" fmla="*/ 105444 h 1219289"/>
                <a:gd name="connsiteX175" fmla="*/ 473036 w 1001722"/>
                <a:gd name="connsiteY175" fmla="*/ 114231 h 1219289"/>
                <a:gd name="connsiteX176" fmla="*/ 480358 w 1001722"/>
                <a:gd name="connsiteY176" fmla="*/ 114231 h 1219289"/>
                <a:gd name="connsiteX177" fmla="*/ 486216 w 1001722"/>
                <a:gd name="connsiteY177" fmla="*/ 123019 h 1219289"/>
                <a:gd name="connsiteX178" fmla="*/ 493538 w 1001722"/>
                <a:gd name="connsiteY178" fmla="*/ 123019 h 1219289"/>
                <a:gd name="connsiteX179" fmla="*/ 495003 w 1001722"/>
                <a:gd name="connsiteY179" fmla="*/ 139128 h 1219289"/>
                <a:gd name="connsiteX180" fmla="*/ 486216 w 1001722"/>
                <a:gd name="connsiteY180" fmla="*/ 155238 h 1219289"/>
                <a:gd name="connsiteX181" fmla="*/ 487680 w 1001722"/>
                <a:gd name="connsiteY181" fmla="*/ 164025 h 1219289"/>
                <a:gd name="connsiteX182" fmla="*/ 477429 w 1001722"/>
                <a:gd name="connsiteY182" fmla="*/ 180134 h 1219289"/>
                <a:gd name="connsiteX183" fmla="*/ 519900 w 1001722"/>
                <a:gd name="connsiteY183" fmla="*/ 199173 h 1219289"/>
                <a:gd name="connsiteX184" fmla="*/ 530151 w 1001722"/>
                <a:gd name="connsiteY184" fmla="*/ 196244 h 1219289"/>
                <a:gd name="connsiteX185" fmla="*/ 530151 w 1001722"/>
                <a:gd name="connsiteY185" fmla="*/ 184528 h 1219289"/>
                <a:gd name="connsiteX186" fmla="*/ 549190 w 1001722"/>
                <a:gd name="connsiteY186" fmla="*/ 161096 h 1219289"/>
                <a:gd name="connsiteX187" fmla="*/ 563834 w 1001722"/>
                <a:gd name="connsiteY187" fmla="*/ 161096 h 1219289"/>
                <a:gd name="connsiteX188" fmla="*/ 584339 w 1001722"/>
                <a:gd name="connsiteY188" fmla="*/ 164025 h 1219289"/>
                <a:gd name="connsiteX189" fmla="*/ 609235 w 1001722"/>
                <a:gd name="connsiteY189" fmla="*/ 159631 h 1219289"/>
                <a:gd name="connsiteX190" fmla="*/ 623880 w 1001722"/>
                <a:gd name="connsiteY190" fmla="*/ 146451 h 1219289"/>
                <a:gd name="connsiteX191" fmla="*/ 644383 w 1001722"/>
                <a:gd name="connsiteY191" fmla="*/ 147915 h 1219289"/>
                <a:gd name="connsiteX192" fmla="*/ 651705 w 1001722"/>
                <a:gd name="connsiteY192" fmla="*/ 142057 h 1219289"/>
                <a:gd name="connsiteX193" fmla="*/ 667815 w 1001722"/>
                <a:gd name="connsiteY193" fmla="*/ 152309 h 1219289"/>
                <a:gd name="connsiteX194" fmla="*/ 672209 w 1001722"/>
                <a:gd name="connsiteY194" fmla="*/ 168418 h 1219289"/>
                <a:gd name="connsiteX195" fmla="*/ 686853 w 1001722"/>
                <a:gd name="connsiteY195" fmla="*/ 156702 h 1219289"/>
                <a:gd name="connsiteX196" fmla="*/ 682460 w 1001722"/>
                <a:gd name="connsiteY196" fmla="*/ 143522 h 1219289"/>
                <a:gd name="connsiteX197" fmla="*/ 686853 w 1001722"/>
                <a:gd name="connsiteY197" fmla="*/ 134735 h 1219289"/>
                <a:gd name="connsiteX198" fmla="*/ 682460 w 1001722"/>
                <a:gd name="connsiteY198" fmla="*/ 112767 h 1219289"/>
                <a:gd name="connsiteX199" fmla="*/ 698569 w 1001722"/>
                <a:gd name="connsiteY199" fmla="*/ 96657 h 1219289"/>
                <a:gd name="connsiteX200" fmla="*/ 708821 w 1001722"/>
                <a:gd name="connsiteY200" fmla="*/ 92264 h 1219289"/>
                <a:gd name="connsiteX201" fmla="*/ 736647 w 1001722"/>
                <a:gd name="connsiteY201" fmla="*/ 77619 h 1219289"/>
                <a:gd name="connsiteX202" fmla="*/ 739575 w 1001722"/>
                <a:gd name="connsiteY202" fmla="*/ 51258 h 1219289"/>
                <a:gd name="connsiteX203" fmla="*/ 749827 w 1001722"/>
                <a:gd name="connsiteY203" fmla="*/ 30755 h 1219289"/>
                <a:gd name="connsiteX0" fmla="*/ 837698 w 1001722"/>
                <a:gd name="connsiteY0" fmla="*/ 0 h 1219289"/>
                <a:gd name="connsiteX1" fmla="*/ 845020 w 1001722"/>
                <a:gd name="connsiteY1" fmla="*/ 5858 h 1219289"/>
                <a:gd name="connsiteX2" fmla="*/ 878704 w 1001722"/>
                <a:gd name="connsiteY2" fmla="*/ 8787 h 1219289"/>
                <a:gd name="connsiteX3" fmla="*/ 880168 w 1001722"/>
                <a:gd name="connsiteY3" fmla="*/ 26361 h 1219289"/>
                <a:gd name="connsiteX4" fmla="*/ 886026 w 1001722"/>
                <a:gd name="connsiteY4" fmla="*/ 36613 h 1219289"/>
                <a:gd name="connsiteX5" fmla="*/ 891884 w 1001722"/>
                <a:gd name="connsiteY5" fmla="*/ 90799 h 1219289"/>
                <a:gd name="connsiteX6" fmla="*/ 893349 w 1001722"/>
                <a:gd name="connsiteY6" fmla="*/ 99586 h 1219289"/>
                <a:gd name="connsiteX7" fmla="*/ 896278 w 1001722"/>
                <a:gd name="connsiteY7" fmla="*/ 108373 h 1219289"/>
                <a:gd name="connsiteX8" fmla="*/ 910923 w 1001722"/>
                <a:gd name="connsiteY8" fmla="*/ 108373 h 1219289"/>
                <a:gd name="connsiteX9" fmla="*/ 910923 w 1001722"/>
                <a:gd name="connsiteY9" fmla="*/ 125948 h 1219289"/>
                <a:gd name="connsiteX10" fmla="*/ 940213 w 1001722"/>
                <a:gd name="connsiteY10" fmla="*/ 146451 h 1219289"/>
                <a:gd name="connsiteX11" fmla="*/ 954858 w 1001722"/>
                <a:gd name="connsiteY11" fmla="*/ 143522 h 1219289"/>
                <a:gd name="connsiteX12" fmla="*/ 963645 w 1001722"/>
                <a:gd name="connsiteY12" fmla="*/ 159631 h 1219289"/>
                <a:gd name="connsiteX13" fmla="*/ 957787 w 1001722"/>
                <a:gd name="connsiteY13" fmla="*/ 181599 h 1219289"/>
                <a:gd name="connsiteX14" fmla="*/ 963645 w 1001722"/>
                <a:gd name="connsiteY14" fmla="*/ 196244 h 1219289"/>
                <a:gd name="connsiteX15" fmla="*/ 962180 w 1001722"/>
                <a:gd name="connsiteY15" fmla="*/ 210889 h 1219289"/>
                <a:gd name="connsiteX16" fmla="*/ 947536 w 1001722"/>
                <a:gd name="connsiteY16" fmla="*/ 218211 h 1219289"/>
                <a:gd name="connsiteX17" fmla="*/ 947536 w 1001722"/>
                <a:gd name="connsiteY17" fmla="*/ 226998 h 1219289"/>
                <a:gd name="connsiteX18" fmla="*/ 959252 w 1001722"/>
                <a:gd name="connsiteY18" fmla="*/ 231392 h 1219289"/>
                <a:gd name="connsiteX19" fmla="*/ 963562 w 1001722"/>
                <a:gd name="connsiteY19" fmla="*/ 257254 h 1219289"/>
                <a:gd name="connsiteX20" fmla="*/ 906822 w 1001722"/>
                <a:gd name="connsiteY20" fmla="*/ 274448 h 1219289"/>
                <a:gd name="connsiteX21" fmla="*/ 894520 w 1001722"/>
                <a:gd name="connsiteY21" fmla="*/ 292022 h 1219289"/>
                <a:gd name="connsiteX22" fmla="*/ 873432 w 1001722"/>
                <a:gd name="connsiteY22" fmla="*/ 286750 h 1219289"/>
                <a:gd name="connsiteX23" fmla="*/ 845313 w 1001722"/>
                <a:gd name="connsiteY23" fmla="*/ 297295 h 1219289"/>
                <a:gd name="connsiteX24" fmla="*/ 845313 w 1001722"/>
                <a:gd name="connsiteY24" fmla="*/ 314869 h 1219289"/>
                <a:gd name="connsiteX25" fmla="*/ 841798 w 1001722"/>
                <a:gd name="connsiteY25" fmla="*/ 339472 h 1219289"/>
                <a:gd name="connsiteX26" fmla="*/ 806650 w 1001722"/>
                <a:gd name="connsiteY26" fmla="*/ 346502 h 1219289"/>
                <a:gd name="connsiteX27" fmla="*/ 799620 w 1001722"/>
                <a:gd name="connsiteY27" fmla="*/ 360561 h 1219289"/>
                <a:gd name="connsiteX28" fmla="*/ 778532 w 1001722"/>
                <a:gd name="connsiteY28" fmla="*/ 383407 h 1219289"/>
                <a:gd name="connsiteX29" fmla="*/ 773259 w 1001722"/>
                <a:gd name="connsiteY29" fmla="*/ 397467 h 1219289"/>
                <a:gd name="connsiteX30" fmla="*/ 778532 w 1001722"/>
                <a:gd name="connsiteY30" fmla="*/ 416798 h 1219289"/>
                <a:gd name="connsiteX31" fmla="*/ 762715 w 1001722"/>
                <a:gd name="connsiteY31" fmla="*/ 441402 h 1219289"/>
                <a:gd name="connsiteX32" fmla="*/ 759200 w 1001722"/>
                <a:gd name="connsiteY32" fmla="*/ 524000 h 1219289"/>
                <a:gd name="connsiteX33" fmla="*/ 792591 w 1001722"/>
                <a:gd name="connsiteY33" fmla="*/ 536302 h 1219289"/>
                <a:gd name="connsiteX34" fmla="*/ 804893 w 1001722"/>
                <a:gd name="connsiteY34" fmla="*/ 552118 h 1219289"/>
                <a:gd name="connsiteX35" fmla="*/ 820709 w 1001722"/>
                <a:gd name="connsiteY35" fmla="*/ 553876 h 1219289"/>
                <a:gd name="connsiteX36" fmla="*/ 824224 w 1001722"/>
                <a:gd name="connsiteY36" fmla="*/ 541574 h 1219289"/>
                <a:gd name="connsiteX37" fmla="*/ 850585 w 1001722"/>
                <a:gd name="connsiteY37" fmla="*/ 555633 h 1219289"/>
                <a:gd name="connsiteX38" fmla="*/ 878704 w 1001722"/>
                <a:gd name="connsiteY38" fmla="*/ 538059 h 1219289"/>
                <a:gd name="connsiteX39" fmla="*/ 920881 w 1001722"/>
                <a:gd name="connsiteY39" fmla="*/ 539817 h 1219289"/>
                <a:gd name="connsiteX40" fmla="*/ 933183 w 1001722"/>
                <a:gd name="connsiteY40" fmla="*/ 557391 h 1219289"/>
                <a:gd name="connsiteX41" fmla="*/ 936698 w 1001722"/>
                <a:gd name="connsiteY41" fmla="*/ 606598 h 1219289"/>
                <a:gd name="connsiteX42" fmla="*/ 936698 w 1001722"/>
                <a:gd name="connsiteY42" fmla="*/ 643503 h 1219289"/>
                <a:gd name="connsiteX43" fmla="*/ 927911 w 1001722"/>
                <a:gd name="connsiteY43" fmla="*/ 654048 h 1219289"/>
                <a:gd name="connsiteX44" fmla="*/ 899793 w 1001722"/>
                <a:gd name="connsiteY44" fmla="*/ 668107 h 1219289"/>
                <a:gd name="connsiteX45" fmla="*/ 903307 w 1001722"/>
                <a:gd name="connsiteY45" fmla="*/ 692711 h 1219289"/>
                <a:gd name="connsiteX46" fmla="*/ 920881 w 1001722"/>
                <a:gd name="connsiteY46" fmla="*/ 710285 h 1219289"/>
                <a:gd name="connsiteX47" fmla="*/ 920881 w 1001722"/>
                <a:gd name="connsiteY47" fmla="*/ 717314 h 1219289"/>
                <a:gd name="connsiteX48" fmla="*/ 919124 w 1001722"/>
                <a:gd name="connsiteY48" fmla="*/ 734889 h 1219289"/>
                <a:gd name="connsiteX49" fmla="*/ 922639 w 1001722"/>
                <a:gd name="connsiteY49" fmla="*/ 754220 h 1219289"/>
                <a:gd name="connsiteX50" fmla="*/ 891006 w 1001722"/>
                <a:gd name="connsiteY50" fmla="*/ 761250 h 1219289"/>
                <a:gd name="connsiteX51" fmla="*/ 898035 w 1001722"/>
                <a:gd name="connsiteY51" fmla="*/ 787611 h 1219289"/>
                <a:gd name="connsiteX52" fmla="*/ 926154 w 1001722"/>
                <a:gd name="connsiteY52" fmla="*/ 789368 h 1219289"/>
                <a:gd name="connsiteX53" fmla="*/ 934941 w 1001722"/>
                <a:gd name="connsiteY53" fmla="*/ 812214 h 1219289"/>
                <a:gd name="connsiteX54" fmla="*/ 922639 w 1001722"/>
                <a:gd name="connsiteY54" fmla="*/ 828031 h 1219289"/>
                <a:gd name="connsiteX55" fmla="*/ 929669 w 1001722"/>
                <a:gd name="connsiteY55" fmla="*/ 852635 h 1219289"/>
                <a:gd name="connsiteX56" fmla="*/ 926154 w 1001722"/>
                <a:gd name="connsiteY56" fmla="*/ 880753 h 1219289"/>
                <a:gd name="connsiteX57" fmla="*/ 977558 w 1001722"/>
                <a:gd name="connsiteY57" fmla="*/ 918449 h 1219289"/>
                <a:gd name="connsiteX58" fmla="*/ 977558 w 1001722"/>
                <a:gd name="connsiteY58" fmla="*/ 936551 h 1219289"/>
                <a:gd name="connsiteX59" fmla="*/ 990739 w 1001722"/>
                <a:gd name="connsiteY59" fmla="*/ 947535 h 1219289"/>
                <a:gd name="connsiteX60" fmla="*/ 1001722 w 1001722"/>
                <a:gd name="connsiteY60" fmla="*/ 956322 h 1219289"/>
                <a:gd name="connsiteX61" fmla="*/ 990739 w 1001722"/>
                <a:gd name="connsiteY61" fmla="*/ 987076 h 1219289"/>
                <a:gd name="connsiteX62" fmla="*/ 964378 w 1001722"/>
                <a:gd name="connsiteY62" fmla="*/ 987076 h 1219289"/>
                <a:gd name="connsiteX63" fmla="*/ 957787 w 1001722"/>
                <a:gd name="connsiteY63" fmla="*/ 995863 h 1219289"/>
                <a:gd name="connsiteX64" fmla="*/ 955591 w 1001722"/>
                <a:gd name="connsiteY64" fmla="*/ 1015634 h 1219289"/>
                <a:gd name="connsiteX65" fmla="*/ 907261 w 1001722"/>
                <a:gd name="connsiteY65" fmla="*/ 1015634 h 1219289"/>
                <a:gd name="connsiteX66" fmla="*/ 907261 w 1001722"/>
                <a:gd name="connsiteY66" fmla="*/ 987076 h 1219289"/>
                <a:gd name="connsiteX67" fmla="*/ 896278 w 1001722"/>
                <a:gd name="connsiteY67" fmla="*/ 976092 h 1219289"/>
                <a:gd name="connsiteX68" fmla="*/ 883098 w 1001722"/>
                <a:gd name="connsiteY68" fmla="*/ 980486 h 1219289"/>
                <a:gd name="connsiteX69" fmla="*/ 869917 w 1001722"/>
                <a:gd name="connsiteY69" fmla="*/ 976092 h 1219289"/>
                <a:gd name="connsiteX70" fmla="*/ 834769 w 1001722"/>
                <a:gd name="connsiteY70" fmla="*/ 978289 h 1219289"/>
                <a:gd name="connsiteX71" fmla="*/ 828178 w 1001722"/>
                <a:gd name="connsiteY71" fmla="*/ 984879 h 1219289"/>
                <a:gd name="connsiteX72" fmla="*/ 823785 w 1001722"/>
                <a:gd name="connsiteY72" fmla="*/ 993666 h 1219289"/>
                <a:gd name="connsiteX73" fmla="*/ 804013 w 1001722"/>
                <a:gd name="connsiteY73" fmla="*/ 995863 h 1219289"/>
                <a:gd name="connsiteX74" fmla="*/ 790833 w 1001722"/>
                <a:gd name="connsiteY74" fmla="*/ 984879 h 1219289"/>
                <a:gd name="connsiteX75" fmla="*/ 790833 w 1001722"/>
                <a:gd name="connsiteY75" fmla="*/ 969502 h 1219289"/>
                <a:gd name="connsiteX76" fmla="*/ 788637 w 1001722"/>
                <a:gd name="connsiteY76" fmla="*/ 954125 h 1219289"/>
                <a:gd name="connsiteX77" fmla="*/ 775456 w 1001722"/>
                <a:gd name="connsiteY77" fmla="*/ 943141 h 1219289"/>
                <a:gd name="connsiteX78" fmla="*/ 735915 w 1001722"/>
                <a:gd name="connsiteY78" fmla="*/ 934354 h 1219289"/>
                <a:gd name="connsiteX79" fmla="*/ 676602 w 1001722"/>
                <a:gd name="connsiteY79" fmla="*/ 1028814 h 1219289"/>
                <a:gd name="connsiteX80" fmla="*/ 661224 w 1001722"/>
                <a:gd name="connsiteY80" fmla="*/ 1006847 h 1219289"/>
                <a:gd name="connsiteX81" fmla="*/ 643650 w 1001722"/>
                <a:gd name="connsiteY81" fmla="*/ 1006847 h 1219289"/>
                <a:gd name="connsiteX82" fmla="*/ 626076 w 1001722"/>
                <a:gd name="connsiteY82" fmla="*/ 1055175 h 1219289"/>
                <a:gd name="connsiteX83" fmla="*/ 619487 w 1001722"/>
                <a:gd name="connsiteY83" fmla="*/ 1063963 h 1219289"/>
                <a:gd name="connsiteX84" fmla="*/ 606306 w 1001722"/>
                <a:gd name="connsiteY84" fmla="*/ 1085931 h 1219289"/>
                <a:gd name="connsiteX85" fmla="*/ 608502 w 1001722"/>
                <a:gd name="connsiteY85" fmla="*/ 1094718 h 1219289"/>
                <a:gd name="connsiteX86" fmla="*/ 639257 w 1001722"/>
                <a:gd name="connsiteY86" fmla="*/ 1118882 h 1219289"/>
                <a:gd name="connsiteX87" fmla="*/ 604109 w 1001722"/>
                <a:gd name="connsiteY87" fmla="*/ 1154030 h 1219289"/>
                <a:gd name="connsiteX88" fmla="*/ 615093 w 1001722"/>
                <a:gd name="connsiteY88" fmla="*/ 1162817 h 1219289"/>
                <a:gd name="connsiteX89" fmla="*/ 615093 w 1001722"/>
                <a:gd name="connsiteY89" fmla="*/ 1189178 h 1219289"/>
                <a:gd name="connsiteX90" fmla="*/ 630470 w 1001722"/>
                <a:gd name="connsiteY90" fmla="*/ 1217736 h 1219289"/>
                <a:gd name="connsiteX91" fmla="*/ 629361 w 1001722"/>
                <a:gd name="connsiteY91" fmla="*/ 1219289 h 1219289"/>
                <a:gd name="connsiteX92" fmla="*/ 146976 w 1001722"/>
                <a:gd name="connsiteY92" fmla="*/ 1219289 h 1219289"/>
                <a:gd name="connsiteX93" fmla="*/ 153773 w 1001722"/>
                <a:gd name="connsiteY93" fmla="*/ 1213342 h 1219289"/>
                <a:gd name="connsiteX94" fmla="*/ 142789 w 1001722"/>
                <a:gd name="connsiteY94" fmla="*/ 1189178 h 1219289"/>
                <a:gd name="connsiteX95" fmla="*/ 120822 w 1001722"/>
                <a:gd name="connsiteY95" fmla="*/ 1184784 h 1219289"/>
                <a:gd name="connsiteX96" fmla="*/ 114232 w 1001722"/>
                <a:gd name="connsiteY96" fmla="*/ 1154030 h 1219289"/>
                <a:gd name="connsiteX97" fmla="*/ 105445 w 1001722"/>
                <a:gd name="connsiteY97" fmla="*/ 1136456 h 1219289"/>
                <a:gd name="connsiteX98" fmla="*/ 103248 w 1001722"/>
                <a:gd name="connsiteY98" fmla="*/ 1123275 h 1219289"/>
                <a:gd name="connsiteX99" fmla="*/ 94461 w 1001722"/>
                <a:gd name="connsiteY99" fmla="*/ 1114488 h 1219289"/>
                <a:gd name="connsiteX100" fmla="*/ 81280 w 1001722"/>
                <a:gd name="connsiteY100" fmla="*/ 1118882 h 1219289"/>
                <a:gd name="connsiteX101" fmla="*/ 72493 w 1001722"/>
                <a:gd name="connsiteY101" fmla="*/ 1101308 h 1219289"/>
                <a:gd name="connsiteX102" fmla="*/ 50526 w 1001722"/>
                <a:gd name="connsiteY102" fmla="*/ 1101308 h 1219289"/>
                <a:gd name="connsiteX103" fmla="*/ 48328 w 1001722"/>
                <a:gd name="connsiteY103" fmla="*/ 1081537 h 1219289"/>
                <a:gd name="connsiteX104" fmla="*/ 17574 w 1001722"/>
                <a:gd name="connsiteY104" fmla="*/ 1081537 h 1219289"/>
                <a:gd name="connsiteX105" fmla="*/ 0 w 1001722"/>
                <a:gd name="connsiteY105" fmla="*/ 1068357 h 1219289"/>
                <a:gd name="connsiteX106" fmla="*/ 8787 w 1001722"/>
                <a:gd name="connsiteY106" fmla="*/ 1041995 h 1219289"/>
                <a:gd name="connsiteX107" fmla="*/ 26361 w 1001722"/>
                <a:gd name="connsiteY107" fmla="*/ 1041995 h 1219289"/>
                <a:gd name="connsiteX108" fmla="*/ 35148 w 1001722"/>
                <a:gd name="connsiteY108" fmla="*/ 1035405 h 1219289"/>
                <a:gd name="connsiteX109" fmla="*/ 32952 w 1001722"/>
                <a:gd name="connsiteY109" fmla="*/ 1009044 h 1219289"/>
                <a:gd name="connsiteX110" fmla="*/ 48328 w 1001722"/>
                <a:gd name="connsiteY110" fmla="*/ 993666 h 1219289"/>
                <a:gd name="connsiteX111" fmla="*/ 74690 w 1001722"/>
                <a:gd name="connsiteY111" fmla="*/ 991470 h 1219289"/>
                <a:gd name="connsiteX112" fmla="*/ 96658 w 1001722"/>
                <a:gd name="connsiteY112" fmla="*/ 1000257 h 1219289"/>
                <a:gd name="connsiteX113" fmla="*/ 109839 w 1001722"/>
                <a:gd name="connsiteY113" fmla="*/ 998060 h 1219289"/>
                <a:gd name="connsiteX114" fmla="*/ 112035 w 1001722"/>
                <a:gd name="connsiteY114" fmla="*/ 976092 h 1219289"/>
                <a:gd name="connsiteX115" fmla="*/ 125215 w 1001722"/>
                <a:gd name="connsiteY115" fmla="*/ 960715 h 1219289"/>
                <a:gd name="connsiteX116" fmla="*/ 136199 w 1001722"/>
                <a:gd name="connsiteY116" fmla="*/ 960715 h 1219289"/>
                <a:gd name="connsiteX117" fmla="*/ 155970 w 1001722"/>
                <a:gd name="connsiteY117" fmla="*/ 914583 h 1219289"/>
                <a:gd name="connsiteX118" fmla="*/ 188921 w 1001722"/>
                <a:gd name="connsiteY118" fmla="*/ 897009 h 1219289"/>
                <a:gd name="connsiteX119" fmla="*/ 188921 w 1001722"/>
                <a:gd name="connsiteY119" fmla="*/ 877238 h 1219289"/>
                <a:gd name="connsiteX120" fmla="*/ 204298 w 1001722"/>
                <a:gd name="connsiteY120" fmla="*/ 844287 h 1219289"/>
                <a:gd name="connsiteX121" fmla="*/ 182331 w 1001722"/>
                <a:gd name="connsiteY121" fmla="*/ 837697 h 1219289"/>
                <a:gd name="connsiteX122" fmla="*/ 162561 w 1001722"/>
                <a:gd name="connsiteY122" fmla="*/ 811336 h 1219289"/>
                <a:gd name="connsiteX123" fmla="*/ 164757 w 1001722"/>
                <a:gd name="connsiteY123" fmla="*/ 798155 h 1219289"/>
                <a:gd name="connsiteX124" fmla="*/ 160363 w 1001722"/>
                <a:gd name="connsiteY124" fmla="*/ 782778 h 1219289"/>
                <a:gd name="connsiteX125" fmla="*/ 171347 w 1001722"/>
                <a:gd name="connsiteY125" fmla="*/ 767401 h 1219289"/>
                <a:gd name="connsiteX126" fmla="*/ 188921 w 1001722"/>
                <a:gd name="connsiteY126" fmla="*/ 769598 h 1219289"/>
                <a:gd name="connsiteX127" fmla="*/ 188921 w 1001722"/>
                <a:gd name="connsiteY127" fmla="*/ 741039 h 1219289"/>
                <a:gd name="connsiteX128" fmla="*/ 175741 w 1001722"/>
                <a:gd name="connsiteY128" fmla="*/ 736646 h 1219289"/>
                <a:gd name="connsiteX129" fmla="*/ 177937 w 1001722"/>
                <a:gd name="connsiteY129" fmla="*/ 716875 h 1219289"/>
                <a:gd name="connsiteX130" fmla="*/ 228463 w 1001722"/>
                <a:gd name="connsiteY130" fmla="*/ 648776 h 1219289"/>
                <a:gd name="connsiteX131" fmla="*/ 230660 w 1001722"/>
                <a:gd name="connsiteY131" fmla="*/ 618021 h 1219289"/>
                <a:gd name="connsiteX132" fmla="*/ 210889 w 1001722"/>
                <a:gd name="connsiteY132" fmla="*/ 600447 h 1219289"/>
                <a:gd name="connsiteX133" fmla="*/ 208692 w 1001722"/>
                <a:gd name="connsiteY133" fmla="*/ 587266 h 1219289"/>
                <a:gd name="connsiteX134" fmla="*/ 186724 w 1001722"/>
                <a:gd name="connsiteY134" fmla="*/ 580676 h 1219289"/>
                <a:gd name="connsiteX135" fmla="*/ 183239 w 1001722"/>
                <a:gd name="connsiteY135" fmla="*/ 564590 h 1219289"/>
                <a:gd name="connsiteX136" fmla="*/ 186285 w 1001722"/>
                <a:gd name="connsiteY136" fmla="*/ 564420 h 1219289"/>
                <a:gd name="connsiteX137" fmla="*/ 196830 w 1001722"/>
                <a:gd name="connsiteY137" fmla="*/ 557391 h 1219289"/>
                <a:gd name="connsiteX138" fmla="*/ 198587 w 1001722"/>
                <a:gd name="connsiteY138" fmla="*/ 543331 h 1219289"/>
                <a:gd name="connsiteX139" fmla="*/ 210889 w 1001722"/>
                <a:gd name="connsiteY139" fmla="*/ 539817 h 1219289"/>
                <a:gd name="connsiteX140" fmla="*/ 214404 w 1001722"/>
                <a:gd name="connsiteY140" fmla="*/ 525757 h 1219289"/>
                <a:gd name="connsiteX141" fmla="*/ 235493 w 1001722"/>
                <a:gd name="connsiteY141" fmla="*/ 506426 h 1219289"/>
                <a:gd name="connsiteX142" fmla="*/ 224948 w 1001722"/>
                <a:gd name="connsiteY142" fmla="*/ 492367 h 1219289"/>
                <a:gd name="connsiteX143" fmla="*/ 224948 w 1001722"/>
                <a:gd name="connsiteY143" fmla="*/ 481822 h 1219289"/>
                <a:gd name="connsiteX144" fmla="*/ 239007 w 1001722"/>
                <a:gd name="connsiteY144" fmla="*/ 478307 h 1219289"/>
                <a:gd name="connsiteX145" fmla="*/ 244280 w 1001722"/>
                <a:gd name="connsiteY145" fmla="*/ 464248 h 1219289"/>
                <a:gd name="connsiteX146" fmla="*/ 263611 w 1001722"/>
                <a:gd name="connsiteY146" fmla="*/ 457218 h 1219289"/>
                <a:gd name="connsiteX147" fmla="*/ 270641 w 1001722"/>
                <a:gd name="connsiteY147" fmla="*/ 436130 h 1219289"/>
                <a:gd name="connsiteX148" fmla="*/ 251309 w 1001722"/>
                <a:gd name="connsiteY148" fmla="*/ 434372 h 1219289"/>
                <a:gd name="connsiteX149" fmla="*/ 254824 w 1001722"/>
                <a:gd name="connsiteY149" fmla="*/ 415041 h 1219289"/>
                <a:gd name="connsiteX150" fmla="*/ 281185 w 1001722"/>
                <a:gd name="connsiteY150" fmla="*/ 392194 h 1219289"/>
                <a:gd name="connsiteX151" fmla="*/ 300517 w 1001722"/>
                <a:gd name="connsiteY151" fmla="*/ 392194 h 1219289"/>
                <a:gd name="connsiteX152" fmla="*/ 295245 w 1001722"/>
                <a:gd name="connsiteY152" fmla="*/ 362319 h 1219289"/>
                <a:gd name="connsiteX153" fmla="*/ 304032 w 1001722"/>
                <a:gd name="connsiteY153" fmla="*/ 348259 h 1219289"/>
                <a:gd name="connsiteX154" fmla="*/ 309304 w 1001722"/>
                <a:gd name="connsiteY154" fmla="*/ 321898 h 1219289"/>
                <a:gd name="connsiteX155" fmla="*/ 298759 w 1001722"/>
                <a:gd name="connsiteY155" fmla="*/ 292022 h 1219289"/>
                <a:gd name="connsiteX156" fmla="*/ 305789 w 1001722"/>
                <a:gd name="connsiteY156" fmla="*/ 230513 h 1219289"/>
                <a:gd name="connsiteX157" fmla="*/ 305925 w 1001722"/>
                <a:gd name="connsiteY157" fmla="*/ 229770 h 1219289"/>
                <a:gd name="connsiteX158" fmla="*/ 310475 w 1001722"/>
                <a:gd name="connsiteY158" fmla="*/ 234321 h 1219289"/>
                <a:gd name="connsiteX159" fmla="*/ 329513 w 1001722"/>
                <a:gd name="connsiteY159" fmla="*/ 224069 h 1219289"/>
                <a:gd name="connsiteX160" fmla="*/ 332443 w 1001722"/>
                <a:gd name="connsiteY160" fmla="*/ 216747 h 1219289"/>
                <a:gd name="connsiteX161" fmla="*/ 341230 w 1001722"/>
                <a:gd name="connsiteY161" fmla="*/ 207960 h 1219289"/>
                <a:gd name="connsiteX162" fmla="*/ 373450 w 1001722"/>
                <a:gd name="connsiteY162" fmla="*/ 164025 h 1219289"/>
                <a:gd name="connsiteX163" fmla="*/ 385166 w 1001722"/>
                <a:gd name="connsiteY163" fmla="*/ 149380 h 1219289"/>
                <a:gd name="connsiteX164" fmla="*/ 385166 w 1001722"/>
                <a:gd name="connsiteY164" fmla="*/ 136199 h 1219289"/>
                <a:gd name="connsiteX165" fmla="*/ 377843 w 1001722"/>
                <a:gd name="connsiteY165" fmla="*/ 125948 h 1219289"/>
                <a:gd name="connsiteX166" fmla="*/ 382236 w 1001722"/>
                <a:gd name="connsiteY166" fmla="*/ 103980 h 1219289"/>
                <a:gd name="connsiteX167" fmla="*/ 398346 w 1001722"/>
                <a:gd name="connsiteY167" fmla="*/ 108373 h 1219289"/>
                <a:gd name="connsiteX168" fmla="*/ 412991 w 1001722"/>
                <a:gd name="connsiteY168" fmla="*/ 98122 h 1219289"/>
                <a:gd name="connsiteX169" fmla="*/ 448139 w 1001722"/>
                <a:gd name="connsiteY169" fmla="*/ 112767 h 1219289"/>
                <a:gd name="connsiteX170" fmla="*/ 458390 w 1001722"/>
                <a:gd name="connsiteY170" fmla="*/ 103980 h 1219289"/>
                <a:gd name="connsiteX171" fmla="*/ 471571 w 1001722"/>
                <a:gd name="connsiteY171" fmla="*/ 105444 h 1219289"/>
                <a:gd name="connsiteX172" fmla="*/ 473036 w 1001722"/>
                <a:gd name="connsiteY172" fmla="*/ 114231 h 1219289"/>
                <a:gd name="connsiteX173" fmla="*/ 480358 w 1001722"/>
                <a:gd name="connsiteY173" fmla="*/ 114231 h 1219289"/>
                <a:gd name="connsiteX174" fmla="*/ 486216 w 1001722"/>
                <a:gd name="connsiteY174" fmla="*/ 123019 h 1219289"/>
                <a:gd name="connsiteX175" fmla="*/ 493538 w 1001722"/>
                <a:gd name="connsiteY175" fmla="*/ 123019 h 1219289"/>
                <a:gd name="connsiteX176" fmla="*/ 495003 w 1001722"/>
                <a:gd name="connsiteY176" fmla="*/ 139128 h 1219289"/>
                <a:gd name="connsiteX177" fmla="*/ 486216 w 1001722"/>
                <a:gd name="connsiteY177" fmla="*/ 155238 h 1219289"/>
                <a:gd name="connsiteX178" fmla="*/ 487680 w 1001722"/>
                <a:gd name="connsiteY178" fmla="*/ 164025 h 1219289"/>
                <a:gd name="connsiteX179" fmla="*/ 477429 w 1001722"/>
                <a:gd name="connsiteY179" fmla="*/ 180134 h 1219289"/>
                <a:gd name="connsiteX180" fmla="*/ 519900 w 1001722"/>
                <a:gd name="connsiteY180" fmla="*/ 199173 h 1219289"/>
                <a:gd name="connsiteX181" fmla="*/ 530151 w 1001722"/>
                <a:gd name="connsiteY181" fmla="*/ 196244 h 1219289"/>
                <a:gd name="connsiteX182" fmla="*/ 530151 w 1001722"/>
                <a:gd name="connsiteY182" fmla="*/ 184528 h 1219289"/>
                <a:gd name="connsiteX183" fmla="*/ 549190 w 1001722"/>
                <a:gd name="connsiteY183" fmla="*/ 161096 h 1219289"/>
                <a:gd name="connsiteX184" fmla="*/ 563834 w 1001722"/>
                <a:gd name="connsiteY184" fmla="*/ 161096 h 1219289"/>
                <a:gd name="connsiteX185" fmla="*/ 584339 w 1001722"/>
                <a:gd name="connsiteY185" fmla="*/ 164025 h 1219289"/>
                <a:gd name="connsiteX186" fmla="*/ 609235 w 1001722"/>
                <a:gd name="connsiteY186" fmla="*/ 159631 h 1219289"/>
                <a:gd name="connsiteX187" fmla="*/ 623880 w 1001722"/>
                <a:gd name="connsiteY187" fmla="*/ 146451 h 1219289"/>
                <a:gd name="connsiteX188" fmla="*/ 644383 w 1001722"/>
                <a:gd name="connsiteY188" fmla="*/ 147915 h 1219289"/>
                <a:gd name="connsiteX189" fmla="*/ 651705 w 1001722"/>
                <a:gd name="connsiteY189" fmla="*/ 142057 h 1219289"/>
                <a:gd name="connsiteX190" fmla="*/ 667815 w 1001722"/>
                <a:gd name="connsiteY190" fmla="*/ 152309 h 1219289"/>
                <a:gd name="connsiteX191" fmla="*/ 672209 w 1001722"/>
                <a:gd name="connsiteY191" fmla="*/ 168418 h 1219289"/>
                <a:gd name="connsiteX192" fmla="*/ 686853 w 1001722"/>
                <a:gd name="connsiteY192" fmla="*/ 156702 h 1219289"/>
                <a:gd name="connsiteX193" fmla="*/ 682460 w 1001722"/>
                <a:gd name="connsiteY193" fmla="*/ 143522 h 1219289"/>
                <a:gd name="connsiteX194" fmla="*/ 686853 w 1001722"/>
                <a:gd name="connsiteY194" fmla="*/ 134735 h 1219289"/>
                <a:gd name="connsiteX195" fmla="*/ 682460 w 1001722"/>
                <a:gd name="connsiteY195" fmla="*/ 112767 h 1219289"/>
                <a:gd name="connsiteX196" fmla="*/ 698569 w 1001722"/>
                <a:gd name="connsiteY196" fmla="*/ 96657 h 1219289"/>
                <a:gd name="connsiteX197" fmla="*/ 708821 w 1001722"/>
                <a:gd name="connsiteY197" fmla="*/ 92264 h 1219289"/>
                <a:gd name="connsiteX198" fmla="*/ 736647 w 1001722"/>
                <a:gd name="connsiteY198" fmla="*/ 77619 h 1219289"/>
                <a:gd name="connsiteX199" fmla="*/ 739575 w 1001722"/>
                <a:gd name="connsiteY199" fmla="*/ 51258 h 1219289"/>
                <a:gd name="connsiteX200" fmla="*/ 749827 w 1001722"/>
                <a:gd name="connsiteY200" fmla="*/ 30755 h 1219289"/>
                <a:gd name="connsiteX201" fmla="*/ 837698 w 1001722"/>
                <a:gd name="connsiteY201" fmla="*/ 0 h 1219289"/>
                <a:gd name="connsiteX0" fmla="*/ 837698 w 1001722"/>
                <a:gd name="connsiteY0" fmla="*/ 0 h 1219289"/>
                <a:gd name="connsiteX1" fmla="*/ 845020 w 1001722"/>
                <a:gd name="connsiteY1" fmla="*/ 5858 h 1219289"/>
                <a:gd name="connsiteX2" fmla="*/ 878704 w 1001722"/>
                <a:gd name="connsiteY2" fmla="*/ 8787 h 1219289"/>
                <a:gd name="connsiteX3" fmla="*/ 880168 w 1001722"/>
                <a:gd name="connsiteY3" fmla="*/ 26361 h 1219289"/>
                <a:gd name="connsiteX4" fmla="*/ 886026 w 1001722"/>
                <a:gd name="connsiteY4" fmla="*/ 36613 h 1219289"/>
                <a:gd name="connsiteX5" fmla="*/ 891884 w 1001722"/>
                <a:gd name="connsiteY5" fmla="*/ 90799 h 1219289"/>
                <a:gd name="connsiteX6" fmla="*/ 893349 w 1001722"/>
                <a:gd name="connsiteY6" fmla="*/ 99586 h 1219289"/>
                <a:gd name="connsiteX7" fmla="*/ 896278 w 1001722"/>
                <a:gd name="connsiteY7" fmla="*/ 108373 h 1219289"/>
                <a:gd name="connsiteX8" fmla="*/ 910923 w 1001722"/>
                <a:gd name="connsiteY8" fmla="*/ 108373 h 1219289"/>
                <a:gd name="connsiteX9" fmla="*/ 910923 w 1001722"/>
                <a:gd name="connsiteY9" fmla="*/ 125948 h 1219289"/>
                <a:gd name="connsiteX10" fmla="*/ 940213 w 1001722"/>
                <a:gd name="connsiteY10" fmla="*/ 146451 h 1219289"/>
                <a:gd name="connsiteX11" fmla="*/ 954858 w 1001722"/>
                <a:gd name="connsiteY11" fmla="*/ 143522 h 1219289"/>
                <a:gd name="connsiteX12" fmla="*/ 963645 w 1001722"/>
                <a:gd name="connsiteY12" fmla="*/ 159631 h 1219289"/>
                <a:gd name="connsiteX13" fmla="*/ 957787 w 1001722"/>
                <a:gd name="connsiteY13" fmla="*/ 181599 h 1219289"/>
                <a:gd name="connsiteX14" fmla="*/ 963645 w 1001722"/>
                <a:gd name="connsiteY14" fmla="*/ 196244 h 1219289"/>
                <a:gd name="connsiteX15" fmla="*/ 962180 w 1001722"/>
                <a:gd name="connsiteY15" fmla="*/ 210889 h 1219289"/>
                <a:gd name="connsiteX16" fmla="*/ 947536 w 1001722"/>
                <a:gd name="connsiteY16" fmla="*/ 218211 h 1219289"/>
                <a:gd name="connsiteX17" fmla="*/ 947536 w 1001722"/>
                <a:gd name="connsiteY17" fmla="*/ 226998 h 1219289"/>
                <a:gd name="connsiteX18" fmla="*/ 959252 w 1001722"/>
                <a:gd name="connsiteY18" fmla="*/ 231392 h 1219289"/>
                <a:gd name="connsiteX19" fmla="*/ 963562 w 1001722"/>
                <a:gd name="connsiteY19" fmla="*/ 257254 h 1219289"/>
                <a:gd name="connsiteX20" fmla="*/ 906822 w 1001722"/>
                <a:gd name="connsiteY20" fmla="*/ 274448 h 1219289"/>
                <a:gd name="connsiteX21" fmla="*/ 894520 w 1001722"/>
                <a:gd name="connsiteY21" fmla="*/ 292022 h 1219289"/>
                <a:gd name="connsiteX22" fmla="*/ 873432 w 1001722"/>
                <a:gd name="connsiteY22" fmla="*/ 286750 h 1219289"/>
                <a:gd name="connsiteX23" fmla="*/ 845313 w 1001722"/>
                <a:gd name="connsiteY23" fmla="*/ 297295 h 1219289"/>
                <a:gd name="connsiteX24" fmla="*/ 845313 w 1001722"/>
                <a:gd name="connsiteY24" fmla="*/ 314869 h 1219289"/>
                <a:gd name="connsiteX25" fmla="*/ 841798 w 1001722"/>
                <a:gd name="connsiteY25" fmla="*/ 339472 h 1219289"/>
                <a:gd name="connsiteX26" fmla="*/ 806650 w 1001722"/>
                <a:gd name="connsiteY26" fmla="*/ 346502 h 1219289"/>
                <a:gd name="connsiteX27" fmla="*/ 799620 w 1001722"/>
                <a:gd name="connsiteY27" fmla="*/ 360561 h 1219289"/>
                <a:gd name="connsiteX28" fmla="*/ 778532 w 1001722"/>
                <a:gd name="connsiteY28" fmla="*/ 383407 h 1219289"/>
                <a:gd name="connsiteX29" fmla="*/ 773259 w 1001722"/>
                <a:gd name="connsiteY29" fmla="*/ 397467 h 1219289"/>
                <a:gd name="connsiteX30" fmla="*/ 778532 w 1001722"/>
                <a:gd name="connsiteY30" fmla="*/ 416798 h 1219289"/>
                <a:gd name="connsiteX31" fmla="*/ 762715 w 1001722"/>
                <a:gd name="connsiteY31" fmla="*/ 441402 h 1219289"/>
                <a:gd name="connsiteX32" fmla="*/ 759200 w 1001722"/>
                <a:gd name="connsiteY32" fmla="*/ 524000 h 1219289"/>
                <a:gd name="connsiteX33" fmla="*/ 792591 w 1001722"/>
                <a:gd name="connsiteY33" fmla="*/ 536302 h 1219289"/>
                <a:gd name="connsiteX34" fmla="*/ 804893 w 1001722"/>
                <a:gd name="connsiteY34" fmla="*/ 552118 h 1219289"/>
                <a:gd name="connsiteX35" fmla="*/ 820709 w 1001722"/>
                <a:gd name="connsiteY35" fmla="*/ 553876 h 1219289"/>
                <a:gd name="connsiteX36" fmla="*/ 824224 w 1001722"/>
                <a:gd name="connsiteY36" fmla="*/ 541574 h 1219289"/>
                <a:gd name="connsiteX37" fmla="*/ 850585 w 1001722"/>
                <a:gd name="connsiteY37" fmla="*/ 555633 h 1219289"/>
                <a:gd name="connsiteX38" fmla="*/ 878704 w 1001722"/>
                <a:gd name="connsiteY38" fmla="*/ 538059 h 1219289"/>
                <a:gd name="connsiteX39" fmla="*/ 920881 w 1001722"/>
                <a:gd name="connsiteY39" fmla="*/ 539817 h 1219289"/>
                <a:gd name="connsiteX40" fmla="*/ 933183 w 1001722"/>
                <a:gd name="connsiteY40" fmla="*/ 557391 h 1219289"/>
                <a:gd name="connsiteX41" fmla="*/ 936698 w 1001722"/>
                <a:gd name="connsiteY41" fmla="*/ 606598 h 1219289"/>
                <a:gd name="connsiteX42" fmla="*/ 936698 w 1001722"/>
                <a:gd name="connsiteY42" fmla="*/ 643503 h 1219289"/>
                <a:gd name="connsiteX43" fmla="*/ 927911 w 1001722"/>
                <a:gd name="connsiteY43" fmla="*/ 654048 h 1219289"/>
                <a:gd name="connsiteX44" fmla="*/ 899793 w 1001722"/>
                <a:gd name="connsiteY44" fmla="*/ 668107 h 1219289"/>
                <a:gd name="connsiteX45" fmla="*/ 903307 w 1001722"/>
                <a:gd name="connsiteY45" fmla="*/ 692711 h 1219289"/>
                <a:gd name="connsiteX46" fmla="*/ 920881 w 1001722"/>
                <a:gd name="connsiteY46" fmla="*/ 710285 h 1219289"/>
                <a:gd name="connsiteX47" fmla="*/ 920881 w 1001722"/>
                <a:gd name="connsiteY47" fmla="*/ 717314 h 1219289"/>
                <a:gd name="connsiteX48" fmla="*/ 919124 w 1001722"/>
                <a:gd name="connsiteY48" fmla="*/ 734889 h 1219289"/>
                <a:gd name="connsiteX49" fmla="*/ 922639 w 1001722"/>
                <a:gd name="connsiteY49" fmla="*/ 754220 h 1219289"/>
                <a:gd name="connsiteX50" fmla="*/ 891006 w 1001722"/>
                <a:gd name="connsiteY50" fmla="*/ 761250 h 1219289"/>
                <a:gd name="connsiteX51" fmla="*/ 898035 w 1001722"/>
                <a:gd name="connsiteY51" fmla="*/ 787611 h 1219289"/>
                <a:gd name="connsiteX52" fmla="*/ 926154 w 1001722"/>
                <a:gd name="connsiteY52" fmla="*/ 789368 h 1219289"/>
                <a:gd name="connsiteX53" fmla="*/ 934941 w 1001722"/>
                <a:gd name="connsiteY53" fmla="*/ 812214 h 1219289"/>
                <a:gd name="connsiteX54" fmla="*/ 922639 w 1001722"/>
                <a:gd name="connsiteY54" fmla="*/ 828031 h 1219289"/>
                <a:gd name="connsiteX55" fmla="*/ 929669 w 1001722"/>
                <a:gd name="connsiteY55" fmla="*/ 852635 h 1219289"/>
                <a:gd name="connsiteX56" fmla="*/ 926154 w 1001722"/>
                <a:gd name="connsiteY56" fmla="*/ 880753 h 1219289"/>
                <a:gd name="connsiteX57" fmla="*/ 977558 w 1001722"/>
                <a:gd name="connsiteY57" fmla="*/ 918449 h 1219289"/>
                <a:gd name="connsiteX58" fmla="*/ 977558 w 1001722"/>
                <a:gd name="connsiteY58" fmla="*/ 936551 h 1219289"/>
                <a:gd name="connsiteX59" fmla="*/ 990739 w 1001722"/>
                <a:gd name="connsiteY59" fmla="*/ 947535 h 1219289"/>
                <a:gd name="connsiteX60" fmla="*/ 1001722 w 1001722"/>
                <a:gd name="connsiteY60" fmla="*/ 956322 h 1219289"/>
                <a:gd name="connsiteX61" fmla="*/ 990739 w 1001722"/>
                <a:gd name="connsiteY61" fmla="*/ 987076 h 1219289"/>
                <a:gd name="connsiteX62" fmla="*/ 964378 w 1001722"/>
                <a:gd name="connsiteY62" fmla="*/ 987076 h 1219289"/>
                <a:gd name="connsiteX63" fmla="*/ 957787 w 1001722"/>
                <a:gd name="connsiteY63" fmla="*/ 995863 h 1219289"/>
                <a:gd name="connsiteX64" fmla="*/ 955591 w 1001722"/>
                <a:gd name="connsiteY64" fmla="*/ 1015634 h 1219289"/>
                <a:gd name="connsiteX65" fmla="*/ 907261 w 1001722"/>
                <a:gd name="connsiteY65" fmla="*/ 1015634 h 1219289"/>
                <a:gd name="connsiteX66" fmla="*/ 907261 w 1001722"/>
                <a:gd name="connsiteY66" fmla="*/ 987076 h 1219289"/>
                <a:gd name="connsiteX67" fmla="*/ 896278 w 1001722"/>
                <a:gd name="connsiteY67" fmla="*/ 976092 h 1219289"/>
                <a:gd name="connsiteX68" fmla="*/ 883098 w 1001722"/>
                <a:gd name="connsiteY68" fmla="*/ 980486 h 1219289"/>
                <a:gd name="connsiteX69" fmla="*/ 869917 w 1001722"/>
                <a:gd name="connsiteY69" fmla="*/ 976092 h 1219289"/>
                <a:gd name="connsiteX70" fmla="*/ 834769 w 1001722"/>
                <a:gd name="connsiteY70" fmla="*/ 978289 h 1219289"/>
                <a:gd name="connsiteX71" fmla="*/ 828178 w 1001722"/>
                <a:gd name="connsiteY71" fmla="*/ 984879 h 1219289"/>
                <a:gd name="connsiteX72" fmla="*/ 823785 w 1001722"/>
                <a:gd name="connsiteY72" fmla="*/ 993666 h 1219289"/>
                <a:gd name="connsiteX73" fmla="*/ 804013 w 1001722"/>
                <a:gd name="connsiteY73" fmla="*/ 995863 h 1219289"/>
                <a:gd name="connsiteX74" fmla="*/ 790833 w 1001722"/>
                <a:gd name="connsiteY74" fmla="*/ 984879 h 1219289"/>
                <a:gd name="connsiteX75" fmla="*/ 790833 w 1001722"/>
                <a:gd name="connsiteY75" fmla="*/ 969502 h 1219289"/>
                <a:gd name="connsiteX76" fmla="*/ 788637 w 1001722"/>
                <a:gd name="connsiteY76" fmla="*/ 954125 h 1219289"/>
                <a:gd name="connsiteX77" fmla="*/ 775456 w 1001722"/>
                <a:gd name="connsiteY77" fmla="*/ 943141 h 1219289"/>
                <a:gd name="connsiteX78" fmla="*/ 735915 w 1001722"/>
                <a:gd name="connsiteY78" fmla="*/ 934354 h 1219289"/>
                <a:gd name="connsiteX79" fmla="*/ 676602 w 1001722"/>
                <a:gd name="connsiteY79" fmla="*/ 1028814 h 1219289"/>
                <a:gd name="connsiteX80" fmla="*/ 661224 w 1001722"/>
                <a:gd name="connsiteY80" fmla="*/ 1006847 h 1219289"/>
                <a:gd name="connsiteX81" fmla="*/ 643650 w 1001722"/>
                <a:gd name="connsiteY81" fmla="*/ 1006847 h 1219289"/>
                <a:gd name="connsiteX82" fmla="*/ 626076 w 1001722"/>
                <a:gd name="connsiteY82" fmla="*/ 1055175 h 1219289"/>
                <a:gd name="connsiteX83" fmla="*/ 619487 w 1001722"/>
                <a:gd name="connsiteY83" fmla="*/ 1063963 h 1219289"/>
                <a:gd name="connsiteX84" fmla="*/ 606306 w 1001722"/>
                <a:gd name="connsiteY84" fmla="*/ 1085931 h 1219289"/>
                <a:gd name="connsiteX85" fmla="*/ 608502 w 1001722"/>
                <a:gd name="connsiteY85" fmla="*/ 1094718 h 1219289"/>
                <a:gd name="connsiteX86" fmla="*/ 639257 w 1001722"/>
                <a:gd name="connsiteY86" fmla="*/ 1118882 h 1219289"/>
                <a:gd name="connsiteX87" fmla="*/ 604109 w 1001722"/>
                <a:gd name="connsiteY87" fmla="*/ 1154030 h 1219289"/>
                <a:gd name="connsiteX88" fmla="*/ 615093 w 1001722"/>
                <a:gd name="connsiteY88" fmla="*/ 1162817 h 1219289"/>
                <a:gd name="connsiteX89" fmla="*/ 615093 w 1001722"/>
                <a:gd name="connsiteY89" fmla="*/ 1189178 h 1219289"/>
                <a:gd name="connsiteX90" fmla="*/ 630470 w 1001722"/>
                <a:gd name="connsiteY90" fmla="*/ 1217736 h 1219289"/>
                <a:gd name="connsiteX91" fmla="*/ 629361 w 1001722"/>
                <a:gd name="connsiteY91" fmla="*/ 1219289 h 1219289"/>
                <a:gd name="connsiteX92" fmla="*/ 385975 w 1001722"/>
                <a:gd name="connsiteY92" fmla="*/ 1217850 h 1219289"/>
                <a:gd name="connsiteX93" fmla="*/ 146976 w 1001722"/>
                <a:gd name="connsiteY93" fmla="*/ 1219289 h 1219289"/>
                <a:gd name="connsiteX94" fmla="*/ 153773 w 1001722"/>
                <a:gd name="connsiteY94" fmla="*/ 1213342 h 1219289"/>
                <a:gd name="connsiteX95" fmla="*/ 142789 w 1001722"/>
                <a:gd name="connsiteY95" fmla="*/ 1189178 h 1219289"/>
                <a:gd name="connsiteX96" fmla="*/ 120822 w 1001722"/>
                <a:gd name="connsiteY96" fmla="*/ 1184784 h 1219289"/>
                <a:gd name="connsiteX97" fmla="*/ 114232 w 1001722"/>
                <a:gd name="connsiteY97" fmla="*/ 1154030 h 1219289"/>
                <a:gd name="connsiteX98" fmla="*/ 105445 w 1001722"/>
                <a:gd name="connsiteY98" fmla="*/ 1136456 h 1219289"/>
                <a:gd name="connsiteX99" fmla="*/ 103248 w 1001722"/>
                <a:gd name="connsiteY99" fmla="*/ 1123275 h 1219289"/>
                <a:gd name="connsiteX100" fmla="*/ 94461 w 1001722"/>
                <a:gd name="connsiteY100" fmla="*/ 1114488 h 1219289"/>
                <a:gd name="connsiteX101" fmla="*/ 81280 w 1001722"/>
                <a:gd name="connsiteY101" fmla="*/ 1118882 h 1219289"/>
                <a:gd name="connsiteX102" fmla="*/ 72493 w 1001722"/>
                <a:gd name="connsiteY102" fmla="*/ 1101308 h 1219289"/>
                <a:gd name="connsiteX103" fmla="*/ 50526 w 1001722"/>
                <a:gd name="connsiteY103" fmla="*/ 1101308 h 1219289"/>
                <a:gd name="connsiteX104" fmla="*/ 48328 w 1001722"/>
                <a:gd name="connsiteY104" fmla="*/ 1081537 h 1219289"/>
                <a:gd name="connsiteX105" fmla="*/ 17574 w 1001722"/>
                <a:gd name="connsiteY105" fmla="*/ 1081537 h 1219289"/>
                <a:gd name="connsiteX106" fmla="*/ 0 w 1001722"/>
                <a:gd name="connsiteY106" fmla="*/ 1068357 h 1219289"/>
                <a:gd name="connsiteX107" fmla="*/ 8787 w 1001722"/>
                <a:gd name="connsiteY107" fmla="*/ 1041995 h 1219289"/>
                <a:gd name="connsiteX108" fmla="*/ 26361 w 1001722"/>
                <a:gd name="connsiteY108" fmla="*/ 1041995 h 1219289"/>
                <a:gd name="connsiteX109" fmla="*/ 35148 w 1001722"/>
                <a:gd name="connsiteY109" fmla="*/ 1035405 h 1219289"/>
                <a:gd name="connsiteX110" fmla="*/ 32952 w 1001722"/>
                <a:gd name="connsiteY110" fmla="*/ 1009044 h 1219289"/>
                <a:gd name="connsiteX111" fmla="*/ 48328 w 1001722"/>
                <a:gd name="connsiteY111" fmla="*/ 993666 h 1219289"/>
                <a:gd name="connsiteX112" fmla="*/ 74690 w 1001722"/>
                <a:gd name="connsiteY112" fmla="*/ 991470 h 1219289"/>
                <a:gd name="connsiteX113" fmla="*/ 96658 w 1001722"/>
                <a:gd name="connsiteY113" fmla="*/ 1000257 h 1219289"/>
                <a:gd name="connsiteX114" fmla="*/ 109839 w 1001722"/>
                <a:gd name="connsiteY114" fmla="*/ 998060 h 1219289"/>
                <a:gd name="connsiteX115" fmla="*/ 112035 w 1001722"/>
                <a:gd name="connsiteY115" fmla="*/ 976092 h 1219289"/>
                <a:gd name="connsiteX116" fmla="*/ 125215 w 1001722"/>
                <a:gd name="connsiteY116" fmla="*/ 960715 h 1219289"/>
                <a:gd name="connsiteX117" fmla="*/ 136199 w 1001722"/>
                <a:gd name="connsiteY117" fmla="*/ 960715 h 1219289"/>
                <a:gd name="connsiteX118" fmla="*/ 155970 w 1001722"/>
                <a:gd name="connsiteY118" fmla="*/ 914583 h 1219289"/>
                <a:gd name="connsiteX119" fmla="*/ 188921 w 1001722"/>
                <a:gd name="connsiteY119" fmla="*/ 897009 h 1219289"/>
                <a:gd name="connsiteX120" fmla="*/ 188921 w 1001722"/>
                <a:gd name="connsiteY120" fmla="*/ 877238 h 1219289"/>
                <a:gd name="connsiteX121" fmla="*/ 204298 w 1001722"/>
                <a:gd name="connsiteY121" fmla="*/ 844287 h 1219289"/>
                <a:gd name="connsiteX122" fmla="*/ 182331 w 1001722"/>
                <a:gd name="connsiteY122" fmla="*/ 837697 h 1219289"/>
                <a:gd name="connsiteX123" fmla="*/ 162561 w 1001722"/>
                <a:gd name="connsiteY123" fmla="*/ 811336 h 1219289"/>
                <a:gd name="connsiteX124" fmla="*/ 164757 w 1001722"/>
                <a:gd name="connsiteY124" fmla="*/ 798155 h 1219289"/>
                <a:gd name="connsiteX125" fmla="*/ 160363 w 1001722"/>
                <a:gd name="connsiteY125" fmla="*/ 782778 h 1219289"/>
                <a:gd name="connsiteX126" fmla="*/ 171347 w 1001722"/>
                <a:gd name="connsiteY126" fmla="*/ 767401 h 1219289"/>
                <a:gd name="connsiteX127" fmla="*/ 188921 w 1001722"/>
                <a:gd name="connsiteY127" fmla="*/ 769598 h 1219289"/>
                <a:gd name="connsiteX128" fmla="*/ 188921 w 1001722"/>
                <a:gd name="connsiteY128" fmla="*/ 741039 h 1219289"/>
                <a:gd name="connsiteX129" fmla="*/ 175741 w 1001722"/>
                <a:gd name="connsiteY129" fmla="*/ 736646 h 1219289"/>
                <a:gd name="connsiteX130" fmla="*/ 177937 w 1001722"/>
                <a:gd name="connsiteY130" fmla="*/ 716875 h 1219289"/>
                <a:gd name="connsiteX131" fmla="*/ 228463 w 1001722"/>
                <a:gd name="connsiteY131" fmla="*/ 648776 h 1219289"/>
                <a:gd name="connsiteX132" fmla="*/ 230660 w 1001722"/>
                <a:gd name="connsiteY132" fmla="*/ 618021 h 1219289"/>
                <a:gd name="connsiteX133" fmla="*/ 210889 w 1001722"/>
                <a:gd name="connsiteY133" fmla="*/ 600447 h 1219289"/>
                <a:gd name="connsiteX134" fmla="*/ 208692 w 1001722"/>
                <a:gd name="connsiteY134" fmla="*/ 587266 h 1219289"/>
                <a:gd name="connsiteX135" fmla="*/ 186724 w 1001722"/>
                <a:gd name="connsiteY135" fmla="*/ 580676 h 1219289"/>
                <a:gd name="connsiteX136" fmla="*/ 183239 w 1001722"/>
                <a:gd name="connsiteY136" fmla="*/ 564590 h 1219289"/>
                <a:gd name="connsiteX137" fmla="*/ 186285 w 1001722"/>
                <a:gd name="connsiteY137" fmla="*/ 564420 h 1219289"/>
                <a:gd name="connsiteX138" fmla="*/ 196830 w 1001722"/>
                <a:gd name="connsiteY138" fmla="*/ 557391 h 1219289"/>
                <a:gd name="connsiteX139" fmla="*/ 198587 w 1001722"/>
                <a:gd name="connsiteY139" fmla="*/ 543331 h 1219289"/>
                <a:gd name="connsiteX140" fmla="*/ 210889 w 1001722"/>
                <a:gd name="connsiteY140" fmla="*/ 539817 h 1219289"/>
                <a:gd name="connsiteX141" fmla="*/ 214404 w 1001722"/>
                <a:gd name="connsiteY141" fmla="*/ 525757 h 1219289"/>
                <a:gd name="connsiteX142" fmla="*/ 235493 w 1001722"/>
                <a:gd name="connsiteY142" fmla="*/ 506426 h 1219289"/>
                <a:gd name="connsiteX143" fmla="*/ 224948 w 1001722"/>
                <a:gd name="connsiteY143" fmla="*/ 492367 h 1219289"/>
                <a:gd name="connsiteX144" fmla="*/ 224948 w 1001722"/>
                <a:gd name="connsiteY144" fmla="*/ 481822 h 1219289"/>
                <a:gd name="connsiteX145" fmla="*/ 239007 w 1001722"/>
                <a:gd name="connsiteY145" fmla="*/ 478307 h 1219289"/>
                <a:gd name="connsiteX146" fmla="*/ 244280 w 1001722"/>
                <a:gd name="connsiteY146" fmla="*/ 464248 h 1219289"/>
                <a:gd name="connsiteX147" fmla="*/ 263611 w 1001722"/>
                <a:gd name="connsiteY147" fmla="*/ 457218 h 1219289"/>
                <a:gd name="connsiteX148" fmla="*/ 270641 w 1001722"/>
                <a:gd name="connsiteY148" fmla="*/ 436130 h 1219289"/>
                <a:gd name="connsiteX149" fmla="*/ 251309 w 1001722"/>
                <a:gd name="connsiteY149" fmla="*/ 434372 h 1219289"/>
                <a:gd name="connsiteX150" fmla="*/ 254824 w 1001722"/>
                <a:gd name="connsiteY150" fmla="*/ 415041 h 1219289"/>
                <a:gd name="connsiteX151" fmla="*/ 281185 w 1001722"/>
                <a:gd name="connsiteY151" fmla="*/ 392194 h 1219289"/>
                <a:gd name="connsiteX152" fmla="*/ 300517 w 1001722"/>
                <a:gd name="connsiteY152" fmla="*/ 392194 h 1219289"/>
                <a:gd name="connsiteX153" fmla="*/ 295245 w 1001722"/>
                <a:gd name="connsiteY153" fmla="*/ 362319 h 1219289"/>
                <a:gd name="connsiteX154" fmla="*/ 304032 w 1001722"/>
                <a:gd name="connsiteY154" fmla="*/ 348259 h 1219289"/>
                <a:gd name="connsiteX155" fmla="*/ 309304 w 1001722"/>
                <a:gd name="connsiteY155" fmla="*/ 321898 h 1219289"/>
                <a:gd name="connsiteX156" fmla="*/ 298759 w 1001722"/>
                <a:gd name="connsiteY156" fmla="*/ 292022 h 1219289"/>
                <a:gd name="connsiteX157" fmla="*/ 305789 w 1001722"/>
                <a:gd name="connsiteY157" fmla="*/ 230513 h 1219289"/>
                <a:gd name="connsiteX158" fmla="*/ 305925 w 1001722"/>
                <a:gd name="connsiteY158" fmla="*/ 229770 h 1219289"/>
                <a:gd name="connsiteX159" fmla="*/ 310475 w 1001722"/>
                <a:gd name="connsiteY159" fmla="*/ 234321 h 1219289"/>
                <a:gd name="connsiteX160" fmla="*/ 329513 w 1001722"/>
                <a:gd name="connsiteY160" fmla="*/ 224069 h 1219289"/>
                <a:gd name="connsiteX161" fmla="*/ 332443 w 1001722"/>
                <a:gd name="connsiteY161" fmla="*/ 216747 h 1219289"/>
                <a:gd name="connsiteX162" fmla="*/ 341230 w 1001722"/>
                <a:gd name="connsiteY162" fmla="*/ 207960 h 1219289"/>
                <a:gd name="connsiteX163" fmla="*/ 373450 w 1001722"/>
                <a:gd name="connsiteY163" fmla="*/ 164025 h 1219289"/>
                <a:gd name="connsiteX164" fmla="*/ 385166 w 1001722"/>
                <a:gd name="connsiteY164" fmla="*/ 149380 h 1219289"/>
                <a:gd name="connsiteX165" fmla="*/ 385166 w 1001722"/>
                <a:gd name="connsiteY165" fmla="*/ 136199 h 1219289"/>
                <a:gd name="connsiteX166" fmla="*/ 377843 w 1001722"/>
                <a:gd name="connsiteY166" fmla="*/ 125948 h 1219289"/>
                <a:gd name="connsiteX167" fmla="*/ 382236 w 1001722"/>
                <a:gd name="connsiteY167" fmla="*/ 103980 h 1219289"/>
                <a:gd name="connsiteX168" fmla="*/ 398346 w 1001722"/>
                <a:gd name="connsiteY168" fmla="*/ 108373 h 1219289"/>
                <a:gd name="connsiteX169" fmla="*/ 412991 w 1001722"/>
                <a:gd name="connsiteY169" fmla="*/ 98122 h 1219289"/>
                <a:gd name="connsiteX170" fmla="*/ 448139 w 1001722"/>
                <a:gd name="connsiteY170" fmla="*/ 112767 h 1219289"/>
                <a:gd name="connsiteX171" fmla="*/ 458390 w 1001722"/>
                <a:gd name="connsiteY171" fmla="*/ 103980 h 1219289"/>
                <a:gd name="connsiteX172" fmla="*/ 471571 w 1001722"/>
                <a:gd name="connsiteY172" fmla="*/ 105444 h 1219289"/>
                <a:gd name="connsiteX173" fmla="*/ 473036 w 1001722"/>
                <a:gd name="connsiteY173" fmla="*/ 114231 h 1219289"/>
                <a:gd name="connsiteX174" fmla="*/ 480358 w 1001722"/>
                <a:gd name="connsiteY174" fmla="*/ 114231 h 1219289"/>
                <a:gd name="connsiteX175" fmla="*/ 486216 w 1001722"/>
                <a:gd name="connsiteY175" fmla="*/ 123019 h 1219289"/>
                <a:gd name="connsiteX176" fmla="*/ 493538 w 1001722"/>
                <a:gd name="connsiteY176" fmla="*/ 123019 h 1219289"/>
                <a:gd name="connsiteX177" fmla="*/ 495003 w 1001722"/>
                <a:gd name="connsiteY177" fmla="*/ 139128 h 1219289"/>
                <a:gd name="connsiteX178" fmla="*/ 486216 w 1001722"/>
                <a:gd name="connsiteY178" fmla="*/ 155238 h 1219289"/>
                <a:gd name="connsiteX179" fmla="*/ 487680 w 1001722"/>
                <a:gd name="connsiteY179" fmla="*/ 164025 h 1219289"/>
                <a:gd name="connsiteX180" fmla="*/ 477429 w 1001722"/>
                <a:gd name="connsiteY180" fmla="*/ 180134 h 1219289"/>
                <a:gd name="connsiteX181" fmla="*/ 519900 w 1001722"/>
                <a:gd name="connsiteY181" fmla="*/ 199173 h 1219289"/>
                <a:gd name="connsiteX182" fmla="*/ 530151 w 1001722"/>
                <a:gd name="connsiteY182" fmla="*/ 196244 h 1219289"/>
                <a:gd name="connsiteX183" fmla="*/ 530151 w 1001722"/>
                <a:gd name="connsiteY183" fmla="*/ 184528 h 1219289"/>
                <a:gd name="connsiteX184" fmla="*/ 549190 w 1001722"/>
                <a:gd name="connsiteY184" fmla="*/ 161096 h 1219289"/>
                <a:gd name="connsiteX185" fmla="*/ 563834 w 1001722"/>
                <a:gd name="connsiteY185" fmla="*/ 161096 h 1219289"/>
                <a:gd name="connsiteX186" fmla="*/ 584339 w 1001722"/>
                <a:gd name="connsiteY186" fmla="*/ 164025 h 1219289"/>
                <a:gd name="connsiteX187" fmla="*/ 609235 w 1001722"/>
                <a:gd name="connsiteY187" fmla="*/ 159631 h 1219289"/>
                <a:gd name="connsiteX188" fmla="*/ 623880 w 1001722"/>
                <a:gd name="connsiteY188" fmla="*/ 146451 h 1219289"/>
                <a:gd name="connsiteX189" fmla="*/ 644383 w 1001722"/>
                <a:gd name="connsiteY189" fmla="*/ 147915 h 1219289"/>
                <a:gd name="connsiteX190" fmla="*/ 651705 w 1001722"/>
                <a:gd name="connsiteY190" fmla="*/ 142057 h 1219289"/>
                <a:gd name="connsiteX191" fmla="*/ 667815 w 1001722"/>
                <a:gd name="connsiteY191" fmla="*/ 152309 h 1219289"/>
                <a:gd name="connsiteX192" fmla="*/ 672209 w 1001722"/>
                <a:gd name="connsiteY192" fmla="*/ 168418 h 1219289"/>
                <a:gd name="connsiteX193" fmla="*/ 686853 w 1001722"/>
                <a:gd name="connsiteY193" fmla="*/ 156702 h 1219289"/>
                <a:gd name="connsiteX194" fmla="*/ 682460 w 1001722"/>
                <a:gd name="connsiteY194" fmla="*/ 143522 h 1219289"/>
                <a:gd name="connsiteX195" fmla="*/ 686853 w 1001722"/>
                <a:gd name="connsiteY195" fmla="*/ 134735 h 1219289"/>
                <a:gd name="connsiteX196" fmla="*/ 682460 w 1001722"/>
                <a:gd name="connsiteY196" fmla="*/ 112767 h 1219289"/>
                <a:gd name="connsiteX197" fmla="*/ 698569 w 1001722"/>
                <a:gd name="connsiteY197" fmla="*/ 96657 h 1219289"/>
                <a:gd name="connsiteX198" fmla="*/ 708821 w 1001722"/>
                <a:gd name="connsiteY198" fmla="*/ 92264 h 1219289"/>
                <a:gd name="connsiteX199" fmla="*/ 736647 w 1001722"/>
                <a:gd name="connsiteY199" fmla="*/ 77619 h 1219289"/>
                <a:gd name="connsiteX200" fmla="*/ 739575 w 1001722"/>
                <a:gd name="connsiteY200" fmla="*/ 51258 h 1219289"/>
                <a:gd name="connsiteX201" fmla="*/ 749827 w 1001722"/>
                <a:gd name="connsiteY201" fmla="*/ 30755 h 1219289"/>
                <a:gd name="connsiteX202" fmla="*/ 837698 w 1001722"/>
                <a:gd name="connsiteY202" fmla="*/ 0 h 1219289"/>
                <a:gd name="connsiteX0" fmla="*/ 385975 w 1001722"/>
                <a:gd name="connsiteY0" fmla="*/ 1217850 h 1309290"/>
                <a:gd name="connsiteX1" fmla="*/ 146976 w 1001722"/>
                <a:gd name="connsiteY1" fmla="*/ 1219289 h 1309290"/>
                <a:gd name="connsiteX2" fmla="*/ 153773 w 1001722"/>
                <a:gd name="connsiteY2" fmla="*/ 1213342 h 1309290"/>
                <a:gd name="connsiteX3" fmla="*/ 142789 w 1001722"/>
                <a:gd name="connsiteY3" fmla="*/ 1189178 h 1309290"/>
                <a:gd name="connsiteX4" fmla="*/ 120822 w 1001722"/>
                <a:gd name="connsiteY4" fmla="*/ 1184784 h 1309290"/>
                <a:gd name="connsiteX5" fmla="*/ 114232 w 1001722"/>
                <a:gd name="connsiteY5" fmla="*/ 1154030 h 1309290"/>
                <a:gd name="connsiteX6" fmla="*/ 105445 w 1001722"/>
                <a:gd name="connsiteY6" fmla="*/ 1136456 h 1309290"/>
                <a:gd name="connsiteX7" fmla="*/ 103248 w 1001722"/>
                <a:gd name="connsiteY7" fmla="*/ 1123275 h 1309290"/>
                <a:gd name="connsiteX8" fmla="*/ 94461 w 1001722"/>
                <a:gd name="connsiteY8" fmla="*/ 1114488 h 1309290"/>
                <a:gd name="connsiteX9" fmla="*/ 81280 w 1001722"/>
                <a:gd name="connsiteY9" fmla="*/ 1118882 h 1309290"/>
                <a:gd name="connsiteX10" fmla="*/ 72493 w 1001722"/>
                <a:gd name="connsiteY10" fmla="*/ 1101308 h 1309290"/>
                <a:gd name="connsiteX11" fmla="*/ 50526 w 1001722"/>
                <a:gd name="connsiteY11" fmla="*/ 1101308 h 1309290"/>
                <a:gd name="connsiteX12" fmla="*/ 48328 w 1001722"/>
                <a:gd name="connsiteY12" fmla="*/ 1081537 h 1309290"/>
                <a:gd name="connsiteX13" fmla="*/ 17574 w 1001722"/>
                <a:gd name="connsiteY13" fmla="*/ 1081537 h 1309290"/>
                <a:gd name="connsiteX14" fmla="*/ 0 w 1001722"/>
                <a:gd name="connsiteY14" fmla="*/ 1068357 h 1309290"/>
                <a:gd name="connsiteX15" fmla="*/ 8787 w 1001722"/>
                <a:gd name="connsiteY15" fmla="*/ 1041995 h 1309290"/>
                <a:gd name="connsiteX16" fmla="*/ 26361 w 1001722"/>
                <a:gd name="connsiteY16" fmla="*/ 1041995 h 1309290"/>
                <a:gd name="connsiteX17" fmla="*/ 35148 w 1001722"/>
                <a:gd name="connsiteY17" fmla="*/ 1035405 h 1309290"/>
                <a:gd name="connsiteX18" fmla="*/ 32952 w 1001722"/>
                <a:gd name="connsiteY18" fmla="*/ 1009044 h 1309290"/>
                <a:gd name="connsiteX19" fmla="*/ 48328 w 1001722"/>
                <a:gd name="connsiteY19" fmla="*/ 993666 h 1309290"/>
                <a:gd name="connsiteX20" fmla="*/ 74690 w 1001722"/>
                <a:gd name="connsiteY20" fmla="*/ 991470 h 1309290"/>
                <a:gd name="connsiteX21" fmla="*/ 96658 w 1001722"/>
                <a:gd name="connsiteY21" fmla="*/ 1000257 h 1309290"/>
                <a:gd name="connsiteX22" fmla="*/ 109839 w 1001722"/>
                <a:gd name="connsiteY22" fmla="*/ 998060 h 1309290"/>
                <a:gd name="connsiteX23" fmla="*/ 112035 w 1001722"/>
                <a:gd name="connsiteY23" fmla="*/ 976092 h 1309290"/>
                <a:gd name="connsiteX24" fmla="*/ 125215 w 1001722"/>
                <a:gd name="connsiteY24" fmla="*/ 960715 h 1309290"/>
                <a:gd name="connsiteX25" fmla="*/ 136199 w 1001722"/>
                <a:gd name="connsiteY25" fmla="*/ 960715 h 1309290"/>
                <a:gd name="connsiteX26" fmla="*/ 155970 w 1001722"/>
                <a:gd name="connsiteY26" fmla="*/ 914583 h 1309290"/>
                <a:gd name="connsiteX27" fmla="*/ 188921 w 1001722"/>
                <a:gd name="connsiteY27" fmla="*/ 897009 h 1309290"/>
                <a:gd name="connsiteX28" fmla="*/ 188921 w 1001722"/>
                <a:gd name="connsiteY28" fmla="*/ 877238 h 1309290"/>
                <a:gd name="connsiteX29" fmla="*/ 204298 w 1001722"/>
                <a:gd name="connsiteY29" fmla="*/ 844287 h 1309290"/>
                <a:gd name="connsiteX30" fmla="*/ 182331 w 1001722"/>
                <a:gd name="connsiteY30" fmla="*/ 837697 h 1309290"/>
                <a:gd name="connsiteX31" fmla="*/ 162561 w 1001722"/>
                <a:gd name="connsiteY31" fmla="*/ 811336 h 1309290"/>
                <a:gd name="connsiteX32" fmla="*/ 164757 w 1001722"/>
                <a:gd name="connsiteY32" fmla="*/ 798155 h 1309290"/>
                <a:gd name="connsiteX33" fmla="*/ 160363 w 1001722"/>
                <a:gd name="connsiteY33" fmla="*/ 782778 h 1309290"/>
                <a:gd name="connsiteX34" fmla="*/ 171347 w 1001722"/>
                <a:gd name="connsiteY34" fmla="*/ 767401 h 1309290"/>
                <a:gd name="connsiteX35" fmla="*/ 188921 w 1001722"/>
                <a:gd name="connsiteY35" fmla="*/ 769598 h 1309290"/>
                <a:gd name="connsiteX36" fmla="*/ 188921 w 1001722"/>
                <a:gd name="connsiteY36" fmla="*/ 741039 h 1309290"/>
                <a:gd name="connsiteX37" fmla="*/ 175741 w 1001722"/>
                <a:gd name="connsiteY37" fmla="*/ 736646 h 1309290"/>
                <a:gd name="connsiteX38" fmla="*/ 177937 w 1001722"/>
                <a:gd name="connsiteY38" fmla="*/ 716875 h 1309290"/>
                <a:gd name="connsiteX39" fmla="*/ 228463 w 1001722"/>
                <a:gd name="connsiteY39" fmla="*/ 648776 h 1309290"/>
                <a:gd name="connsiteX40" fmla="*/ 230660 w 1001722"/>
                <a:gd name="connsiteY40" fmla="*/ 618021 h 1309290"/>
                <a:gd name="connsiteX41" fmla="*/ 210889 w 1001722"/>
                <a:gd name="connsiteY41" fmla="*/ 600447 h 1309290"/>
                <a:gd name="connsiteX42" fmla="*/ 208692 w 1001722"/>
                <a:gd name="connsiteY42" fmla="*/ 587266 h 1309290"/>
                <a:gd name="connsiteX43" fmla="*/ 186724 w 1001722"/>
                <a:gd name="connsiteY43" fmla="*/ 580676 h 1309290"/>
                <a:gd name="connsiteX44" fmla="*/ 183239 w 1001722"/>
                <a:gd name="connsiteY44" fmla="*/ 564590 h 1309290"/>
                <a:gd name="connsiteX45" fmla="*/ 186285 w 1001722"/>
                <a:gd name="connsiteY45" fmla="*/ 564420 h 1309290"/>
                <a:gd name="connsiteX46" fmla="*/ 196830 w 1001722"/>
                <a:gd name="connsiteY46" fmla="*/ 557391 h 1309290"/>
                <a:gd name="connsiteX47" fmla="*/ 198587 w 1001722"/>
                <a:gd name="connsiteY47" fmla="*/ 543331 h 1309290"/>
                <a:gd name="connsiteX48" fmla="*/ 210889 w 1001722"/>
                <a:gd name="connsiteY48" fmla="*/ 539817 h 1309290"/>
                <a:gd name="connsiteX49" fmla="*/ 214404 w 1001722"/>
                <a:gd name="connsiteY49" fmla="*/ 525757 h 1309290"/>
                <a:gd name="connsiteX50" fmla="*/ 235493 w 1001722"/>
                <a:gd name="connsiteY50" fmla="*/ 506426 h 1309290"/>
                <a:gd name="connsiteX51" fmla="*/ 224948 w 1001722"/>
                <a:gd name="connsiteY51" fmla="*/ 492367 h 1309290"/>
                <a:gd name="connsiteX52" fmla="*/ 224948 w 1001722"/>
                <a:gd name="connsiteY52" fmla="*/ 481822 h 1309290"/>
                <a:gd name="connsiteX53" fmla="*/ 239007 w 1001722"/>
                <a:gd name="connsiteY53" fmla="*/ 478307 h 1309290"/>
                <a:gd name="connsiteX54" fmla="*/ 244280 w 1001722"/>
                <a:gd name="connsiteY54" fmla="*/ 464248 h 1309290"/>
                <a:gd name="connsiteX55" fmla="*/ 263611 w 1001722"/>
                <a:gd name="connsiteY55" fmla="*/ 457218 h 1309290"/>
                <a:gd name="connsiteX56" fmla="*/ 270641 w 1001722"/>
                <a:gd name="connsiteY56" fmla="*/ 436130 h 1309290"/>
                <a:gd name="connsiteX57" fmla="*/ 251309 w 1001722"/>
                <a:gd name="connsiteY57" fmla="*/ 434372 h 1309290"/>
                <a:gd name="connsiteX58" fmla="*/ 254824 w 1001722"/>
                <a:gd name="connsiteY58" fmla="*/ 415041 h 1309290"/>
                <a:gd name="connsiteX59" fmla="*/ 281185 w 1001722"/>
                <a:gd name="connsiteY59" fmla="*/ 392194 h 1309290"/>
                <a:gd name="connsiteX60" fmla="*/ 300517 w 1001722"/>
                <a:gd name="connsiteY60" fmla="*/ 392194 h 1309290"/>
                <a:gd name="connsiteX61" fmla="*/ 295245 w 1001722"/>
                <a:gd name="connsiteY61" fmla="*/ 362319 h 1309290"/>
                <a:gd name="connsiteX62" fmla="*/ 304032 w 1001722"/>
                <a:gd name="connsiteY62" fmla="*/ 348259 h 1309290"/>
                <a:gd name="connsiteX63" fmla="*/ 309304 w 1001722"/>
                <a:gd name="connsiteY63" fmla="*/ 321898 h 1309290"/>
                <a:gd name="connsiteX64" fmla="*/ 298759 w 1001722"/>
                <a:gd name="connsiteY64" fmla="*/ 292022 h 1309290"/>
                <a:gd name="connsiteX65" fmla="*/ 305789 w 1001722"/>
                <a:gd name="connsiteY65" fmla="*/ 230513 h 1309290"/>
                <a:gd name="connsiteX66" fmla="*/ 305925 w 1001722"/>
                <a:gd name="connsiteY66" fmla="*/ 229770 h 1309290"/>
                <a:gd name="connsiteX67" fmla="*/ 310475 w 1001722"/>
                <a:gd name="connsiteY67" fmla="*/ 234321 h 1309290"/>
                <a:gd name="connsiteX68" fmla="*/ 329513 w 1001722"/>
                <a:gd name="connsiteY68" fmla="*/ 224069 h 1309290"/>
                <a:gd name="connsiteX69" fmla="*/ 332443 w 1001722"/>
                <a:gd name="connsiteY69" fmla="*/ 216747 h 1309290"/>
                <a:gd name="connsiteX70" fmla="*/ 341230 w 1001722"/>
                <a:gd name="connsiteY70" fmla="*/ 207960 h 1309290"/>
                <a:gd name="connsiteX71" fmla="*/ 373450 w 1001722"/>
                <a:gd name="connsiteY71" fmla="*/ 164025 h 1309290"/>
                <a:gd name="connsiteX72" fmla="*/ 385166 w 1001722"/>
                <a:gd name="connsiteY72" fmla="*/ 149380 h 1309290"/>
                <a:gd name="connsiteX73" fmla="*/ 385166 w 1001722"/>
                <a:gd name="connsiteY73" fmla="*/ 136199 h 1309290"/>
                <a:gd name="connsiteX74" fmla="*/ 377843 w 1001722"/>
                <a:gd name="connsiteY74" fmla="*/ 125948 h 1309290"/>
                <a:gd name="connsiteX75" fmla="*/ 382236 w 1001722"/>
                <a:gd name="connsiteY75" fmla="*/ 103980 h 1309290"/>
                <a:gd name="connsiteX76" fmla="*/ 398346 w 1001722"/>
                <a:gd name="connsiteY76" fmla="*/ 108373 h 1309290"/>
                <a:gd name="connsiteX77" fmla="*/ 412991 w 1001722"/>
                <a:gd name="connsiteY77" fmla="*/ 98122 h 1309290"/>
                <a:gd name="connsiteX78" fmla="*/ 448139 w 1001722"/>
                <a:gd name="connsiteY78" fmla="*/ 112767 h 1309290"/>
                <a:gd name="connsiteX79" fmla="*/ 458390 w 1001722"/>
                <a:gd name="connsiteY79" fmla="*/ 103980 h 1309290"/>
                <a:gd name="connsiteX80" fmla="*/ 471571 w 1001722"/>
                <a:gd name="connsiteY80" fmla="*/ 105444 h 1309290"/>
                <a:gd name="connsiteX81" fmla="*/ 473036 w 1001722"/>
                <a:gd name="connsiteY81" fmla="*/ 114231 h 1309290"/>
                <a:gd name="connsiteX82" fmla="*/ 480358 w 1001722"/>
                <a:gd name="connsiteY82" fmla="*/ 114231 h 1309290"/>
                <a:gd name="connsiteX83" fmla="*/ 486216 w 1001722"/>
                <a:gd name="connsiteY83" fmla="*/ 123019 h 1309290"/>
                <a:gd name="connsiteX84" fmla="*/ 493538 w 1001722"/>
                <a:gd name="connsiteY84" fmla="*/ 123019 h 1309290"/>
                <a:gd name="connsiteX85" fmla="*/ 495003 w 1001722"/>
                <a:gd name="connsiteY85" fmla="*/ 139128 h 1309290"/>
                <a:gd name="connsiteX86" fmla="*/ 486216 w 1001722"/>
                <a:gd name="connsiteY86" fmla="*/ 155238 h 1309290"/>
                <a:gd name="connsiteX87" fmla="*/ 487680 w 1001722"/>
                <a:gd name="connsiteY87" fmla="*/ 164025 h 1309290"/>
                <a:gd name="connsiteX88" fmla="*/ 477429 w 1001722"/>
                <a:gd name="connsiteY88" fmla="*/ 180134 h 1309290"/>
                <a:gd name="connsiteX89" fmla="*/ 519900 w 1001722"/>
                <a:gd name="connsiteY89" fmla="*/ 199173 h 1309290"/>
                <a:gd name="connsiteX90" fmla="*/ 530151 w 1001722"/>
                <a:gd name="connsiteY90" fmla="*/ 196244 h 1309290"/>
                <a:gd name="connsiteX91" fmla="*/ 530151 w 1001722"/>
                <a:gd name="connsiteY91" fmla="*/ 184528 h 1309290"/>
                <a:gd name="connsiteX92" fmla="*/ 549190 w 1001722"/>
                <a:gd name="connsiteY92" fmla="*/ 161096 h 1309290"/>
                <a:gd name="connsiteX93" fmla="*/ 563834 w 1001722"/>
                <a:gd name="connsiteY93" fmla="*/ 161096 h 1309290"/>
                <a:gd name="connsiteX94" fmla="*/ 584339 w 1001722"/>
                <a:gd name="connsiteY94" fmla="*/ 164025 h 1309290"/>
                <a:gd name="connsiteX95" fmla="*/ 609235 w 1001722"/>
                <a:gd name="connsiteY95" fmla="*/ 159631 h 1309290"/>
                <a:gd name="connsiteX96" fmla="*/ 623880 w 1001722"/>
                <a:gd name="connsiteY96" fmla="*/ 146451 h 1309290"/>
                <a:gd name="connsiteX97" fmla="*/ 644383 w 1001722"/>
                <a:gd name="connsiteY97" fmla="*/ 147915 h 1309290"/>
                <a:gd name="connsiteX98" fmla="*/ 651705 w 1001722"/>
                <a:gd name="connsiteY98" fmla="*/ 142057 h 1309290"/>
                <a:gd name="connsiteX99" fmla="*/ 667815 w 1001722"/>
                <a:gd name="connsiteY99" fmla="*/ 152309 h 1309290"/>
                <a:gd name="connsiteX100" fmla="*/ 672209 w 1001722"/>
                <a:gd name="connsiteY100" fmla="*/ 168418 h 1309290"/>
                <a:gd name="connsiteX101" fmla="*/ 686853 w 1001722"/>
                <a:gd name="connsiteY101" fmla="*/ 156702 h 1309290"/>
                <a:gd name="connsiteX102" fmla="*/ 682460 w 1001722"/>
                <a:gd name="connsiteY102" fmla="*/ 143522 h 1309290"/>
                <a:gd name="connsiteX103" fmla="*/ 686853 w 1001722"/>
                <a:gd name="connsiteY103" fmla="*/ 134735 h 1309290"/>
                <a:gd name="connsiteX104" fmla="*/ 682460 w 1001722"/>
                <a:gd name="connsiteY104" fmla="*/ 112767 h 1309290"/>
                <a:gd name="connsiteX105" fmla="*/ 698569 w 1001722"/>
                <a:gd name="connsiteY105" fmla="*/ 96657 h 1309290"/>
                <a:gd name="connsiteX106" fmla="*/ 708821 w 1001722"/>
                <a:gd name="connsiteY106" fmla="*/ 92264 h 1309290"/>
                <a:gd name="connsiteX107" fmla="*/ 736647 w 1001722"/>
                <a:gd name="connsiteY107" fmla="*/ 77619 h 1309290"/>
                <a:gd name="connsiteX108" fmla="*/ 739575 w 1001722"/>
                <a:gd name="connsiteY108" fmla="*/ 51258 h 1309290"/>
                <a:gd name="connsiteX109" fmla="*/ 749827 w 1001722"/>
                <a:gd name="connsiteY109" fmla="*/ 30755 h 1309290"/>
                <a:gd name="connsiteX110" fmla="*/ 837698 w 1001722"/>
                <a:gd name="connsiteY110" fmla="*/ 0 h 1309290"/>
                <a:gd name="connsiteX111" fmla="*/ 845020 w 1001722"/>
                <a:gd name="connsiteY111" fmla="*/ 5858 h 1309290"/>
                <a:gd name="connsiteX112" fmla="*/ 878704 w 1001722"/>
                <a:gd name="connsiteY112" fmla="*/ 8787 h 1309290"/>
                <a:gd name="connsiteX113" fmla="*/ 880168 w 1001722"/>
                <a:gd name="connsiteY113" fmla="*/ 26361 h 1309290"/>
                <a:gd name="connsiteX114" fmla="*/ 886026 w 1001722"/>
                <a:gd name="connsiteY114" fmla="*/ 36613 h 1309290"/>
                <a:gd name="connsiteX115" fmla="*/ 891884 w 1001722"/>
                <a:gd name="connsiteY115" fmla="*/ 90799 h 1309290"/>
                <a:gd name="connsiteX116" fmla="*/ 893349 w 1001722"/>
                <a:gd name="connsiteY116" fmla="*/ 99586 h 1309290"/>
                <a:gd name="connsiteX117" fmla="*/ 896278 w 1001722"/>
                <a:gd name="connsiteY117" fmla="*/ 108373 h 1309290"/>
                <a:gd name="connsiteX118" fmla="*/ 910923 w 1001722"/>
                <a:gd name="connsiteY118" fmla="*/ 108373 h 1309290"/>
                <a:gd name="connsiteX119" fmla="*/ 910923 w 1001722"/>
                <a:gd name="connsiteY119" fmla="*/ 125948 h 1309290"/>
                <a:gd name="connsiteX120" fmla="*/ 940213 w 1001722"/>
                <a:gd name="connsiteY120" fmla="*/ 146451 h 1309290"/>
                <a:gd name="connsiteX121" fmla="*/ 954858 w 1001722"/>
                <a:gd name="connsiteY121" fmla="*/ 143522 h 1309290"/>
                <a:gd name="connsiteX122" fmla="*/ 963645 w 1001722"/>
                <a:gd name="connsiteY122" fmla="*/ 159631 h 1309290"/>
                <a:gd name="connsiteX123" fmla="*/ 957787 w 1001722"/>
                <a:gd name="connsiteY123" fmla="*/ 181599 h 1309290"/>
                <a:gd name="connsiteX124" fmla="*/ 963645 w 1001722"/>
                <a:gd name="connsiteY124" fmla="*/ 196244 h 1309290"/>
                <a:gd name="connsiteX125" fmla="*/ 962180 w 1001722"/>
                <a:gd name="connsiteY125" fmla="*/ 210889 h 1309290"/>
                <a:gd name="connsiteX126" fmla="*/ 947536 w 1001722"/>
                <a:gd name="connsiteY126" fmla="*/ 218211 h 1309290"/>
                <a:gd name="connsiteX127" fmla="*/ 947536 w 1001722"/>
                <a:gd name="connsiteY127" fmla="*/ 226998 h 1309290"/>
                <a:gd name="connsiteX128" fmla="*/ 959252 w 1001722"/>
                <a:gd name="connsiteY128" fmla="*/ 231392 h 1309290"/>
                <a:gd name="connsiteX129" fmla="*/ 963562 w 1001722"/>
                <a:gd name="connsiteY129" fmla="*/ 257254 h 1309290"/>
                <a:gd name="connsiteX130" fmla="*/ 906822 w 1001722"/>
                <a:gd name="connsiteY130" fmla="*/ 274448 h 1309290"/>
                <a:gd name="connsiteX131" fmla="*/ 894520 w 1001722"/>
                <a:gd name="connsiteY131" fmla="*/ 292022 h 1309290"/>
                <a:gd name="connsiteX132" fmla="*/ 873432 w 1001722"/>
                <a:gd name="connsiteY132" fmla="*/ 286750 h 1309290"/>
                <a:gd name="connsiteX133" fmla="*/ 845313 w 1001722"/>
                <a:gd name="connsiteY133" fmla="*/ 297295 h 1309290"/>
                <a:gd name="connsiteX134" fmla="*/ 845313 w 1001722"/>
                <a:gd name="connsiteY134" fmla="*/ 314869 h 1309290"/>
                <a:gd name="connsiteX135" fmla="*/ 841798 w 1001722"/>
                <a:gd name="connsiteY135" fmla="*/ 339472 h 1309290"/>
                <a:gd name="connsiteX136" fmla="*/ 806650 w 1001722"/>
                <a:gd name="connsiteY136" fmla="*/ 346502 h 1309290"/>
                <a:gd name="connsiteX137" fmla="*/ 799620 w 1001722"/>
                <a:gd name="connsiteY137" fmla="*/ 360561 h 1309290"/>
                <a:gd name="connsiteX138" fmla="*/ 778532 w 1001722"/>
                <a:gd name="connsiteY138" fmla="*/ 383407 h 1309290"/>
                <a:gd name="connsiteX139" fmla="*/ 773259 w 1001722"/>
                <a:gd name="connsiteY139" fmla="*/ 397467 h 1309290"/>
                <a:gd name="connsiteX140" fmla="*/ 778532 w 1001722"/>
                <a:gd name="connsiteY140" fmla="*/ 416798 h 1309290"/>
                <a:gd name="connsiteX141" fmla="*/ 762715 w 1001722"/>
                <a:gd name="connsiteY141" fmla="*/ 441402 h 1309290"/>
                <a:gd name="connsiteX142" fmla="*/ 759200 w 1001722"/>
                <a:gd name="connsiteY142" fmla="*/ 524000 h 1309290"/>
                <a:gd name="connsiteX143" fmla="*/ 792591 w 1001722"/>
                <a:gd name="connsiteY143" fmla="*/ 536302 h 1309290"/>
                <a:gd name="connsiteX144" fmla="*/ 804893 w 1001722"/>
                <a:gd name="connsiteY144" fmla="*/ 552118 h 1309290"/>
                <a:gd name="connsiteX145" fmla="*/ 820709 w 1001722"/>
                <a:gd name="connsiteY145" fmla="*/ 553876 h 1309290"/>
                <a:gd name="connsiteX146" fmla="*/ 824224 w 1001722"/>
                <a:gd name="connsiteY146" fmla="*/ 541574 h 1309290"/>
                <a:gd name="connsiteX147" fmla="*/ 850585 w 1001722"/>
                <a:gd name="connsiteY147" fmla="*/ 555633 h 1309290"/>
                <a:gd name="connsiteX148" fmla="*/ 878704 w 1001722"/>
                <a:gd name="connsiteY148" fmla="*/ 538059 h 1309290"/>
                <a:gd name="connsiteX149" fmla="*/ 920881 w 1001722"/>
                <a:gd name="connsiteY149" fmla="*/ 539817 h 1309290"/>
                <a:gd name="connsiteX150" fmla="*/ 933183 w 1001722"/>
                <a:gd name="connsiteY150" fmla="*/ 557391 h 1309290"/>
                <a:gd name="connsiteX151" fmla="*/ 936698 w 1001722"/>
                <a:gd name="connsiteY151" fmla="*/ 606598 h 1309290"/>
                <a:gd name="connsiteX152" fmla="*/ 936698 w 1001722"/>
                <a:gd name="connsiteY152" fmla="*/ 643503 h 1309290"/>
                <a:gd name="connsiteX153" fmla="*/ 927911 w 1001722"/>
                <a:gd name="connsiteY153" fmla="*/ 654048 h 1309290"/>
                <a:gd name="connsiteX154" fmla="*/ 899793 w 1001722"/>
                <a:gd name="connsiteY154" fmla="*/ 668107 h 1309290"/>
                <a:gd name="connsiteX155" fmla="*/ 903307 w 1001722"/>
                <a:gd name="connsiteY155" fmla="*/ 692711 h 1309290"/>
                <a:gd name="connsiteX156" fmla="*/ 920881 w 1001722"/>
                <a:gd name="connsiteY156" fmla="*/ 710285 h 1309290"/>
                <a:gd name="connsiteX157" fmla="*/ 920881 w 1001722"/>
                <a:gd name="connsiteY157" fmla="*/ 717314 h 1309290"/>
                <a:gd name="connsiteX158" fmla="*/ 919124 w 1001722"/>
                <a:gd name="connsiteY158" fmla="*/ 734889 h 1309290"/>
                <a:gd name="connsiteX159" fmla="*/ 922639 w 1001722"/>
                <a:gd name="connsiteY159" fmla="*/ 754220 h 1309290"/>
                <a:gd name="connsiteX160" fmla="*/ 891006 w 1001722"/>
                <a:gd name="connsiteY160" fmla="*/ 761250 h 1309290"/>
                <a:gd name="connsiteX161" fmla="*/ 898035 w 1001722"/>
                <a:gd name="connsiteY161" fmla="*/ 787611 h 1309290"/>
                <a:gd name="connsiteX162" fmla="*/ 926154 w 1001722"/>
                <a:gd name="connsiteY162" fmla="*/ 789368 h 1309290"/>
                <a:gd name="connsiteX163" fmla="*/ 934941 w 1001722"/>
                <a:gd name="connsiteY163" fmla="*/ 812214 h 1309290"/>
                <a:gd name="connsiteX164" fmla="*/ 922639 w 1001722"/>
                <a:gd name="connsiteY164" fmla="*/ 828031 h 1309290"/>
                <a:gd name="connsiteX165" fmla="*/ 929669 w 1001722"/>
                <a:gd name="connsiteY165" fmla="*/ 852635 h 1309290"/>
                <a:gd name="connsiteX166" fmla="*/ 926154 w 1001722"/>
                <a:gd name="connsiteY166" fmla="*/ 880753 h 1309290"/>
                <a:gd name="connsiteX167" fmla="*/ 977558 w 1001722"/>
                <a:gd name="connsiteY167" fmla="*/ 918449 h 1309290"/>
                <a:gd name="connsiteX168" fmla="*/ 977558 w 1001722"/>
                <a:gd name="connsiteY168" fmla="*/ 936551 h 1309290"/>
                <a:gd name="connsiteX169" fmla="*/ 990739 w 1001722"/>
                <a:gd name="connsiteY169" fmla="*/ 947535 h 1309290"/>
                <a:gd name="connsiteX170" fmla="*/ 1001722 w 1001722"/>
                <a:gd name="connsiteY170" fmla="*/ 956322 h 1309290"/>
                <a:gd name="connsiteX171" fmla="*/ 990739 w 1001722"/>
                <a:gd name="connsiteY171" fmla="*/ 987076 h 1309290"/>
                <a:gd name="connsiteX172" fmla="*/ 964378 w 1001722"/>
                <a:gd name="connsiteY172" fmla="*/ 987076 h 1309290"/>
                <a:gd name="connsiteX173" fmla="*/ 957787 w 1001722"/>
                <a:gd name="connsiteY173" fmla="*/ 995863 h 1309290"/>
                <a:gd name="connsiteX174" fmla="*/ 955591 w 1001722"/>
                <a:gd name="connsiteY174" fmla="*/ 1015634 h 1309290"/>
                <a:gd name="connsiteX175" fmla="*/ 907261 w 1001722"/>
                <a:gd name="connsiteY175" fmla="*/ 1015634 h 1309290"/>
                <a:gd name="connsiteX176" fmla="*/ 907261 w 1001722"/>
                <a:gd name="connsiteY176" fmla="*/ 987076 h 1309290"/>
                <a:gd name="connsiteX177" fmla="*/ 896278 w 1001722"/>
                <a:gd name="connsiteY177" fmla="*/ 976092 h 1309290"/>
                <a:gd name="connsiteX178" fmla="*/ 883098 w 1001722"/>
                <a:gd name="connsiteY178" fmla="*/ 980486 h 1309290"/>
                <a:gd name="connsiteX179" fmla="*/ 869917 w 1001722"/>
                <a:gd name="connsiteY179" fmla="*/ 976092 h 1309290"/>
                <a:gd name="connsiteX180" fmla="*/ 834769 w 1001722"/>
                <a:gd name="connsiteY180" fmla="*/ 978289 h 1309290"/>
                <a:gd name="connsiteX181" fmla="*/ 828178 w 1001722"/>
                <a:gd name="connsiteY181" fmla="*/ 984879 h 1309290"/>
                <a:gd name="connsiteX182" fmla="*/ 823785 w 1001722"/>
                <a:gd name="connsiteY182" fmla="*/ 993666 h 1309290"/>
                <a:gd name="connsiteX183" fmla="*/ 804013 w 1001722"/>
                <a:gd name="connsiteY183" fmla="*/ 995863 h 1309290"/>
                <a:gd name="connsiteX184" fmla="*/ 790833 w 1001722"/>
                <a:gd name="connsiteY184" fmla="*/ 984879 h 1309290"/>
                <a:gd name="connsiteX185" fmla="*/ 790833 w 1001722"/>
                <a:gd name="connsiteY185" fmla="*/ 969502 h 1309290"/>
                <a:gd name="connsiteX186" fmla="*/ 788637 w 1001722"/>
                <a:gd name="connsiteY186" fmla="*/ 954125 h 1309290"/>
                <a:gd name="connsiteX187" fmla="*/ 775456 w 1001722"/>
                <a:gd name="connsiteY187" fmla="*/ 943141 h 1309290"/>
                <a:gd name="connsiteX188" fmla="*/ 735915 w 1001722"/>
                <a:gd name="connsiteY188" fmla="*/ 934354 h 1309290"/>
                <a:gd name="connsiteX189" fmla="*/ 676602 w 1001722"/>
                <a:gd name="connsiteY189" fmla="*/ 1028814 h 1309290"/>
                <a:gd name="connsiteX190" fmla="*/ 661224 w 1001722"/>
                <a:gd name="connsiteY190" fmla="*/ 1006847 h 1309290"/>
                <a:gd name="connsiteX191" fmla="*/ 643650 w 1001722"/>
                <a:gd name="connsiteY191" fmla="*/ 1006847 h 1309290"/>
                <a:gd name="connsiteX192" fmla="*/ 626076 w 1001722"/>
                <a:gd name="connsiteY192" fmla="*/ 1055175 h 1309290"/>
                <a:gd name="connsiteX193" fmla="*/ 619487 w 1001722"/>
                <a:gd name="connsiteY193" fmla="*/ 1063963 h 1309290"/>
                <a:gd name="connsiteX194" fmla="*/ 606306 w 1001722"/>
                <a:gd name="connsiteY194" fmla="*/ 1085931 h 1309290"/>
                <a:gd name="connsiteX195" fmla="*/ 608502 w 1001722"/>
                <a:gd name="connsiteY195" fmla="*/ 1094718 h 1309290"/>
                <a:gd name="connsiteX196" fmla="*/ 639257 w 1001722"/>
                <a:gd name="connsiteY196" fmla="*/ 1118882 h 1309290"/>
                <a:gd name="connsiteX197" fmla="*/ 604109 w 1001722"/>
                <a:gd name="connsiteY197" fmla="*/ 1154030 h 1309290"/>
                <a:gd name="connsiteX198" fmla="*/ 615093 w 1001722"/>
                <a:gd name="connsiteY198" fmla="*/ 1162817 h 1309290"/>
                <a:gd name="connsiteX199" fmla="*/ 615093 w 1001722"/>
                <a:gd name="connsiteY199" fmla="*/ 1189178 h 1309290"/>
                <a:gd name="connsiteX200" fmla="*/ 630470 w 1001722"/>
                <a:gd name="connsiteY200" fmla="*/ 1217736 h 1309290"/>
                <a:gd name="connsiteX201" fmla="*/ 629361 w 1001722"/>
                <a:gd name="connsiteY201" fmla="*/ 1219289 h 1309290"/>
                <a:gd name="connsiteX202" fmla="*/ 477415 w 1001722"/>
                <a:gd name="connsiteY202" fmla="*/ 1309290 h 1309290"/>
                <a:gd name="connsiteX0" fmla="*/ 146976 w 1001722"/>
                <a:gd name="connsiteY0" fmla="*/ 1219289 h 1309290"/>
                <a:gd name="connsiteX1" fmla="*/ 153773 w 1001722"/>
                <a:gd name="connsiteY1" fmla="*/ 1213342 h 1309290"/>
                <a:gd name="connsiteX2" fmla="*/ 142789 w 1001722"/>
                <a:gd name="connsiteY2" fmla="*/ 1189178 h 1309290"/>
                <a:gd name="connsiteX3" fmla="*/ 120822 w 1001722"/>
                <a:gd name="connsiteY3" fmla="*/ 1184784 h 1309290"/>
                <a:gd name="connsiteX4" fmla="*/ 114232 w 1001722"/>
                <a:gd name="connsiteY4" fmla="*/ 1154030 h 1309290"/>
                <a:gd name="connsiteX5" fmla="*/ 105445 w 1001722"/>
                <a:gd name="connsiteY5" fmla="*/ 1136456 h 1309290"/>
                <a:gd name="connsiteX6" fmla="*/ 103248 w 1001722"/>
                <a:gd name="connsiteY6" fmla="*/ 1123275 h 1309290"/>
                <a:gd name="connsiteX7" fmla="*/ 94461 w 1001722"/>
                <a:gd name="connsiteY7" fmla="*/ 1114488 h 1309290"/>
                <a:gd name="connsiteX8" fmla="*/ 81280 w 1001722"/>
                <a:gd name="connsiteY8" fmla="*/ 1118882 h 1309290"/>
                <a:gd name="connsiteX9" fmla="*/ 72493 w 1001722"/>
                <a:gd name="connsiteY9" fmla="*/ 1101308 h 1309290"/>
                <a:gd name="connsiteX10" fmla="*/ 50526 w 1001722"/>
                <a:gd name="connsiteY10" fmla="*/ 1101308 h 1309290"/>
                <a:gd name="connsiteX11" fmla="*/ 48328 w 1001722"/>
                <a:gd name="connsiteY11" fmla="*/ 1081537 h 1309290"/>
                <a:gd name="connsiteX12" fmla="*/ 17574 w 1001722"/>
                <a:gd name="connsiteY12" fmla="*/ 1081537 h 1309290"/>
                <a:gd name="connsiteX13" fmla="*/ 0 w 1001722"/>
                <a:gd name="connsiteY13" fmla="*/ 1068357 h 1309290"/>
                <a:gd name="connsiteX14" fmla="*/ 8787 w 1001722"/>
                <a:gd name="connsiteY14" fmla="*/ 1041995 h 1309290"/>
                <a:gd name="connsiteX15" fmla="*/ 26361 w 1001722"/>
                <a:gd name="connsiteY15" fmla="*/ 1041995 h 1309290"/>
                <a:gd name="connsiteX16" fmla="*/ 35148 w 1001722"/>
                <a:gd name="connsiteY16" fmla="*/ 1035405 h 1309290"/>
                <a:gd name="connsiteX17" fmla="*/ 32952 w 1001722"/>
                <a:gd name="connsiteY17" fmla="*/ 1009044 h 1309290"/>
                <a:gd name="connsiteX18" fmla="*/ 48328 w 1001722"/>
                <a:gd name="connsiteY18" fmla="*/ 993666 h 1309290"/>
                <a:gd name="connsiteX19" fmla="*/ 74690 w 1001722"/>
                <a:gd name="connsiteY19" fmla="*/ 991470 h 1309290"/>
                <a:gd name="connsiteX20" fmla="*/ 96658 w 1001722"/>
                <a:gd name="connsiteY20" fmla="*/ 1000257 h 1309290"/>
                <a:gd name="connsiteX21" fmla="*/ 109839 w 1001722"/>
                <a:gd name="connsiteY21" fmla="*/ 998060 h 1309290"/>
                <a:gd name="connsiteX22" fmla="*/ 112035 w 1001722"/>
                <a:gd name="connsiteY22" fmla="*/ 976092 h 1309290"/>
                <a:gd name="connsiteX23" fmla="*/ 125215 w 1001722"/>
                <a:gd name="connsiteY23" fmla="*/ 960715 h 1309290"/>
                <a:gd name="connsiteX24" fmla="*/ 136199 w 1001722"/>
                <a:gd name="connsiteY24" fmla="*/ 960715 h 1309290"/>
                <a:gd name="connsiteX25" fmla="*/ 155970 w 1001722"/>
                <a:gd name="connsiteY25" fmla="*/ 914583 h 1309290"/>
                <a:gd name="connsiteX26" fmla="*/ 188921 w 1001722"/>
                <a:gd name="connsiteY26" fmla="*/ 897009 h 1309290"/>
                <a:gd name="connsiteX27" fmla="*/ 188921 w 1001722"/>
                <a:gd name="connsiteY27" fmla="*/ 877238 h 1309290"/>
                <a:gd name="connsiteX28" fmla="*/ 204298 w 1001722"/>
                <a:gd name="connsiteY28" fmla="*/ 844287 h 1309290"/>
                <a:gd name="connsiteX29" fmla="*/ 182331 w 1001722"/>
                <a:gd name="connsiteY29" fmla="*/ 837697 h 1309290"/>
                <a:gd name="connsiteX30" fmla="*/ 162561 w 1001722"/>
                <a:gd name="connsiteY30" fmla="*/ 811336 h 1309290"/>
                <a:gd name="connsiteX31" fmla="*/ 164757 w 1001722"/>
                <a:gd name="connsiteY31" fmla="*/ 798155 h 1309290"/>
                <a:gd name="connsiteX32" fmla="*/ 160363 w 1001722"/>
                <a:gd name="connsiteY32" fmla="*/ 782778 h 1309290"/>
                <a:gd name="connsiteX33" fmla="*/ 171347 w 1001722"/>
                <a:gd name="connsiteY33" fmla="*/ 767401 h 1309290"/>
                <a:gd name="connsiteX34" fmla="*/ 188921 w 1001722"/>
                <a:gd name="connsiteY34" fmla="*/ 769598 h 1309290"/>
                <a:gd name="connsiteX35" fmla="*/ 188921 w 1001722"/>
                <a:gd name="connsiteY35" fmla="*/ 741039 h 1309290"/>
                <a:gd name="connsiteX36" fmla="*/ 175741 w 1001722"/>
                <a:gd name="connsiteY36" fmla="*/ 736646 h 1309290"/>
                <a:gd name="connsiteX37" fmla="*/ 177937 w 1001722"/>
                <a:gd name="connsiteY37" fmla="*/ 716875 h 1309290"/>
                <a:gd name="connsiteX38" fmla="*/ 228463 w 1001722"/>
                <a:gd name="connsiteY38" fmla="*/ 648776 h 1309290"/>
                <a:gd name="connsiteX39" fmla="*/ 230660 w 1001722"/>
                <a:gd name="connsiteY39" fmla="*/ 618021 h 1309290"/>
                <a:gd name="connsiteX40" fmla="*/ 210889 w 1001722"/>
                <a:gd name="connsiteY40" fmla="*/ 600447 h 1309290"/>
                <a:gd name="connsiteX41" fmla="*/ 208692 w 1001722"/>
                <a:gd name="connsiteY41" fmla="*/ 587266 h 1309290"/>
                <a:gd name="connsiteX42" fmla="*/ 186724 w 1001722"/>
                <a:gd name="connsiteY42" fmla="*/ 580676 h 1309290"/>
                <a:gd name="connsiteX43" fmla="*/ 183239 w 1001722"/>
                <a:gd name="connsiteY43" fmla="*/ 564590 h 1309290"/>
                <a:gd name="connsiteX44" fmla="*/ 186285 w 1001722"/>
                <a:gd name="connsiteY44" fmla="*/ 564420 h 1309290"/>
                <a:gd name="connsiteX45" fmla="*/ 196830 w 1001722"/>
                <a:gd name="connsiteY45" fmla="*/ 557391 h 1309290"/>
                <a:gd name="connsiteX46" fmla="*/ 198587 w 1001722"/>
                <a:gd name="connsiteY46" fmla="*/ 543331 h 1309290"/>
                <a:gd name="connsiteX47" fmla="*/ 210889 w 1001722"/>
                <a:gd name="connsiteY47" fmla="*/ 539817 h 1309290"/>
                <a:gd name="connsiteX48" fmla="*/ 214404 w 1001722"/>
                <a:gd name="connsiteY48" fmla="*/ 525757 h 1309290"/>
                <a:gd name="connsiteX49" fmla="*/ 235493 w 1001722"/>
                <a:gd name="connsiteY49" fmla="*/ 506426 h 1309290"/>
                <a:gd name="connsiteX50" fmla="*/ 224948 w 1001722"/>
                <a:gd name="connsiteY50" fmla="*/ 492367 h 1309290"/>
                <a:gd name="connsiteX51" fmla="*/ 224948 w 1001722"/>
                <a:gd name="connsiteY51" fmla="*/ 481822 h 1309290"/>
                <a:gd name="connsiteX52" fmla="*/ 239007 w 1001722"/>
                <a:gd name="connsiteY52" fmla="*/ 478307 h 1309290"/>
                <a:gd name="connsiteX53" fmla="*/ 244280 w 1001722"/>
                <a:gd name="connsiteY53" fmla="*/ 464248 h 1309290"/>
                <a:gd name="connsiteX54" fmla="*/ 263611 w 1001722"/>
                <a:gd name="connsiteY54" fmla="*/ 457218 h 1309290"/>
                <a:gd name="connsiteX55" fmla="*/ 270641 w 1001722"/>
                <a:gd name="connsiteY55" fmla="*/ 436130 h 1309290"/>
                <a:gd name="connsiteX56" fmla="*/ 251309 w 1001722"/>
                <a:gd name="connsiteY56" fmla="*/ 434372 h 1309290"/>
                <a:gd name="connsiteX57" fmla="*/ 254824 w 1001722"/>
                <a:gd name="connsiteY57" fmla="*/ 415041 h 1309290"/>
                <a:gd name="connsiteX58" fmla="*/ 281185 w 1001722"/>
                <a:gd name="connsiteY58" fmla="*/ 392194 h 1309290"/>
                <a:gd name="connsiteX59" fmla="*/ 300517 w 1001722"/>
                <a:gd name="connsiteY59" fmla="*/ 392194 h 1309290"/>
                <a:gd name="connsiteX60" fmla="*/ 295245 w 1001722"/>
                <a:gd name="connsiteY60" fmla="*/ 362319 h 1309290"/>
                <a:gd name="connsiteX61" fmla="*/ 304032 w 1001722"/>
                <a:gd name="connsiteY61" fmla="*/ 348259 h 1309290"/>
                <a:gd name="connsiteX62" fmla="*/ 309304 w 1001722"/>
                <a:gd name="connsiteY62" fmla="*/ 321898 h 1309290"/>
                <a:gd name="connsiteX63" fmla="*/ 298759 w 1001722"/>
                <a:gd name="connsiteY63" fmla="*/ 292022 h 1309290"/>
                <a:gd name="connsiteX64" fmla="*/ 305789 w 1001722"/>
                <a:gd name="connsiteY64" fmla="*/ 230513 h 1309290"/>
                <a:gd name="connsiteX65" fmla="*/ 305925 w 1001722"/>
                <a:gd name="connsiteY65" fmla="*/ 229770 h 1309290"/>
                <a:gd name="connsiteX66" fmla="*/ 310475 w 1001722"/>
                <a:gd name="connsiteY66" fmla="*/ 234321 h 1309290"/>
                <a:gd name="connsiteX67" fmla="*/ 329513 w 1001722"/>
                <a:gd name="connsiteY67" fmla="*/ 224069 h 1309290"/>
                <a:gd name="connsiteX68" fmla="*/ 332443 w 1001722"/>
                <a:gd name="connsiteY68" fmla="*/ 216747 h 1309290"/>
                <a:gd name="connsiteX69" fmla="*/ 341230 w 1001722"/>
                <a:gd name="connsiteY69" fmla="*/ 207960 h 1309290"/>
                <a:gd name="connsiteX70" fmla="*/ 373450 w 1001722"/>
                <a:gd name="connsiteY70" fmla="*/ 164025 h 1309290"/>
                <a:gd name="connsiteX71" fmla="*/ 385166 w 1001722"/>
                <a:gd name="connsiteY71" fmla="*/ 149380 h 1309290"/>
                <a:gd name="connsiteX72" fmla="*/ 385166 w 1001722"/>
                <a:gd name="connsiteY72" fmla="*/ 136199 h 1309290"/>
                <a:gd name="connsiteX73" fmla="*/ 377843 w 1001722"/>
                <a:gd name="connsiteY73" fmla="*/ 125948 h 1309290"/>
                <a:gd name="connsiteX74" fmla="*/ 382236 w 1001722"/>
                <a:gd name="connsiteY74" fmla="*/ 103980 h 1309290"/>
                <a:gd name="connsiteX75" fmla="*/ 398346 w 1001722"/>
                <a:gd name="connsiteY75" fmla="*/ 108373 h 1309290"/>
                <a:gd name="connsiteX76" fmla="*/ 412991 w 1001722"/>
                <a:gd name="connsiteY76" fmla="*/ 98122 h 1309290"/>
                <a:gd name="connsiteX77" fmla="*/ 448139 w 1001722"/>
                <a:gd name="connsiteY77" fmla="*/ 112767 h 1309290"/>
                <a:gd name="connsiteX78" fmla="*/ 458390 w 1001722"/>
                <a:gd name="connsiteY78" fmla="*/ 103980 h 1309290"/>
                <a:gd name="connsiteX79" fmla="*/ 471571 w 1001722"/>
                <a:gd name="connsiteY79" fmla="*/ 105444 h 1309290"/>
                <a:gd name="connsiteX80" fmla="*/ 473036 w 1001722"/>
                <a:gd name="connsiteY80" fmla="*/ 114231 h 1309290"/>
                <a:gd name="connsiteX81" fmla="*/ 480358 w 1001722"/>
                <a:gd name="connsiteY81" fmla="*/ 114231 h 1309290"/>
                <a:gd name="connsiteX82" fmla="*/ 486216 w 1001722"/>
                <a:gd name="connsiteY82" fmla="*/ 123019 h 1309290"/>
                <a:gd name="connsiteX83" fmla="*/ 493538 w 1001722"/>
                <a:gd name="connsiteY83" fmla="*/ 123019 h 1309290"/>
                <a:gd name="connsiteX84" fmla="*/ 495003 w 1001722"/>
                <a:gd name="connsiteY84" fmla="*/ 139128 h 1309290"/>
                <a:gd name="connsiteX85" fmla="*/ 486216 w 1001722"/>
                <a:gd name="connsiteY85" fmla="*/ 155238 h 1309290"/>
                <a:gd name="connsiteX86" fmla="*/ 487680 w 1001722"/>
                <a:gd name="connsiteY86" fmla="*/ 164025 h 1309290"/>
                <a:gd name="connsiteX87" fmla="*/ 477429 w 1001722"/>
                <a:gd name="connsiteY87" fmla="*/ 180134 h 1309290"/>
                <a:gd name="connsiteX88" fmla="*/ 519900 w 1001722"/>
                <a:gd name="connsiteY88" fmla="*/ 199173 h 1309290"/>
                <a:gd name="connsiteX89" fmla="*/ 530151 w 1001722"/>
                <a:gd name="connsiteY89" fmla="*/ 196244 h 1309290"/>
                <a:gd name="connsiteX90" fmla="*/ 530151 w 1001722"/>
                <a:gd name="connsiteY90" fmla="*/ 184528 h 1309290"/>
                <a:gd name="connsiteX91" fmla="*/ 549190 w 1001722"/>
                <a:gd name="connsiteY91" fmla="*/ 161096 h 1309290"/>
                <a:gd name="connsiteX92" fmla="*/ 563834 w 1001722"/>
                <a:gd name="connsiteY92" fmla="*/ 161096 h 1309290"/>
                <a:gd name="connsiteX93" fmla="*/ 584339 w 1001722"/>
                <a:gd name="connsiteY93" fmla="*/ 164025 h 1309290"/>
                <a:gd name="connsiteX94" fmla="*/ 609235 w 1001722"/>
                <a:gd name="connsiteY94" fmla="*/ 159631 h 1309290"/>
                <a:gd name="connsiteX95" fmla="*/ 623880 w 1001722"/>
                <a:gd name="connsiteY95" fmla="*/ 146451 h 1309290"/>
                <a:gd name="connsiteX96" fmla="*/ 644383 w 1001722"/>
                <a:gd name="connsiteY96" fmla="*/ 147915 h 1309290"/>
                <a:gd name="connsiteX97" fmla="*/ 651705 w 1001722"/>
                <a:gd name="connsiteY97" fmla="*/ 142057 h 1309290"/>
                <a:gd name="connsiteX98" fmla="*/ 667815 w 1001722"/>
                <a:gd name="connsiteY98" fmla="*/ 152309 h 1309290"/>
                <a:gd name="connsiteX99" fmla="*/ 672209 w 1001722"/>
                <a:gd name="connsiteY99" fmla="*/ 168418 h 1309290"/>
                <a:gd name="connsiteX100" fmla="*/ 686853 w 1001722"/>
                <a:gd name="connsiteY100" fmla="*/ 156702 h 1309290"/>
                <a:gd name="connsiteX101" fmla="*/ 682460 w 1001722"/>
                <a:gd name="connsiteY101" fmla="*/ 143522 h 1309290"/>
                <a:gd name="connsiteX102" fmla="*/ 686853 w 1001722"/>
                <a:gd name="connsiteY102" fmla="*/ 134735 h 1309290"/>
                <a:gd name="connsiteX103" fmla="*/ 682460 w 1001722"/>
                <a:gd name="connsiteY103" fmla="*/ 112767 h 1309290"/>
                <a:gd name="connsiteX104" fmla="*/ 698569 w 1001722"/>
                <a:gd name="connsiteY104" fmla="*/ 96657 h 1309290"/>
                <a:gd name="connsiteX105" fmla="*/ 708821 w 1001722"/>
                <a:gd name="connsiteY105" fmla="*/ 92264 h 1309290"/>
                <a:gd name="connsiteX106" fmla="*/ 736647 w 1001722"/>
                <a:gd name="connsiteY106" fmla="*/ 77619 h 1309290"/>
                <a:gd name="connsiteX107" fmla="*/ 739575 w 1001722"/>
                <a:gd name="connsiteY107" fmla="*/ 51258 h 1309290"/>
                <a:gd name="connsiteX108" fmla="*/ 749827 w 1001722"/>
                <a:gd name="connsiteY108" fmla="*/ 30755 h 1309290"/>
                <a:gd name="connsiteX109" fmla="*/ 837698 w 1001722"/>
                <a:gd name="connsiteY109" fmla="*/ 0 h 1309290"/>
                <a:gd name="connsiteX110" fmla="*/ 845020 w 1001722"/>
                <a:gd name="connsiteY110" fmla="*/ 5858 h 1309290"/>
                <a:gd name="connsiteX111" fmla="*/ 878704 w 1001722"/>
                <a:gd name="connsiteY111" fmla="*/ 8787 h 1309290"/>
                <a:gd name="connsiteX112" fmla="*/ 880168 w 1001722"/>
                <a:gd name="connsiteY112" fmla="*/ 26361 h 1309290"/>
                <a:gd name="connsiteX113" fmla="*/ 886026 w 1001722"/>
                <a:gd name="connsiteY113" fmla="*/ 36613 h 1309290"/>
                <a:gd name="connsiteX114" fmla="*/ 891884 w 1001722"/>
                <a:gd name="connsiteY114" fmla="*/ 90799 h 1309290"/>
                <a:gd name="connsiteX115" fmla="*/ 893349 w 1001722"/>
                <a:gd name="connsiteY115" fmla="*/ 99586 h 1309290"/>
                <a:gd name="connsiteX116" fmla="*/ 896278 w 1001722"/>
                <a:gd name="connsiteY116" fmla="*/ 108373 h 1309290"/>
                <a:gd name="connsiteX117" fmla="*/ 910923 w 1001722"/>
                <a:gd name="connsiteY117" fmla="*/ 108373 h 1309290"/>
                <a:gd name="connsiteX118" fmla="*/ 910923 w 1001722"/>
                <a:gd name="connsiteY118" fmla="*/ 125948 h 1309290"/>
                <a:gd name="connsiteX119" fmla="*/ 940213 w 1001722"/>
                <a:gd name="connsiteY119" fmla="*/ 146451 h 1309290"/>
                <a:gd name="connsiteX120" fmla="*/ 954858 w 1001722"/>
                <a:gd name="connsiteY120" fmla="*/ 143522 h 1309290"/>
                <a:gd name="connsiteX121" fmla="*/ 963645 w 1001722"/>
                <a:gd name="connsiteY121" fmla="*/ 159631 h 1309290"/>
                <a:gd name="connsiteX122" fmla="*/ 957787 w 1001722"/>
                <a:gd name="connsiteY122" fmla="*/ 181599 h 1309290"/>
                <a:gd name="connsiteX123" fmla="*/ 963645 w 1001722"/>
                <a:gd name="connsiteY123" fmla="*/ 196244 h 1309290"/>
                <a:gd name="connsiteX124" fmla="*/ 962180 w 1001722"/>
                <a:gd name="connsiteY124" fmla="*/ 210889 h 1309290"/>
                <a:gd name="connsiteX125" fmla="*/ 947536 w 1001722"/>
                <a:gd name="connsiteY125" fmla="*/ 218211 h 1309290"/>
                <a:gd name="connsiteX126" fmla="*/ 947536 w 1001722"/>
                <a:gd name="connsiteY126" fmla="*/ 226998 h 1309290"/>
                <a:gd name="connsiteX127" fmla="*/ 959252 w 1001722"/>
                <a:gd name="connsiteY127" fmla="*/ 231392 h 1309290"/>
                <a:gd name="connsiteX128" fmla="*/ 963562 w 1001722"/>
                <a:gd name="connsiteY128" fmla="*/ 257254 h 1309290"/>
                <a:gd name="connsiteX129" fmla="*/ 906822 w 1001722"/>
                <a:gd name="connsiteY129" fmla="*/ 274448 h 1309290"/>
                <a:gd name="connsiteX130" fmla="*/ 894520 w 1001722"/>
                <a:gd name="connsiteY130" fmla="*/ 292022 h 1309290"/>
                <a:gd name="connsiteX131" fmla="*/ 873432 w 1001722"/>
                <a:gd name="connsiteY131" fmla="*/ 286750 h 1309290"/>
                <a:gd name="connsiteX132" fmla="*/ 845313 w 1001722"/>
                <a:gd name="connsiteY132" fmla="*/ 297295 h 1309290"/>
                <a:gd name="connsiteX133" fmla="*/ 845313 w 1001722"/>
                <a:gd name="connsiteY133" fmla="*/ 314869 h 1309290"/>
                <a:gd name="connsiteX134" fmla="*/ 841798 w 1001722"/>
                <a:gd name="connsiteY134" fmla="*/ 339472 h 1309290"/>
                <a:gd name="connsiteX135" fmla="*/ 806650 w 1001722"/>
                <a:gd name="connsiteY135" fmla="*/ 346502 h 1309290"/>
                <a:gd name="connsiteX136" fmla="*/ 799620 w 1001722"/>
                <a:gd name="connsiteY136" fmla="*/ 360561 h 1309290"/>
                <a:gd name="connsiteX137" fmla="*/ 778532 w 1001722"/>
                <a:gd name="connsiteY137" fmla="*/ 383407 h 1309290"/>
                <a:gd name="connsiteX138" fmla="*/ 773259 w 1001722"/>
                <a:gd name="connsiteY138" fmla="*/ 397467 h 1309290"/>
                <a:gd name="connsiteX139" fmla="*/ 778532 w 1001722"/>
                <a:gd name="connsiteY139" fmla="*/ 416798 h 1309290"/>
                <a:gd name="connsiteX140" fmla="*/ 762715 w 1001722"/>
                <a:gd name="connsiteY140" fmla="*/ 441402 h 1309290"/>
                <a:gd name="connsiteX141" fmla="*/ 759200 w 1001722"/>
                <a:gd name="connsiteY141" fmla="*/ 524000 h 1309290"/>
                <a:gd name="connsiteX142" fmla="*/ 792591 w 1001722"/>
                <a:gd name="connsiteY142" fmla="*/ 536302 h 1309290"/>
                <a:gd name="connsiteX143" fmla="*/ 804893 w 1001722"/>
                <a:gd name="connsiteY143" fmla="*/ 552118 h 1309290"/>
                <a:gd name="connsiteX144" fmla="*/ 820709 w 1001722"/>
                <a:gd name="connsiteY144" fmla="*/ 553876 h 1309290"/>
                <a:gd name="connsiteX145" fmla="*/ 824224 w 1001722"/>
                <a:gd name="connsiteY145" fmla="*/ 541574 h 1309290"/>
                <a:gd name="connsiteX146" fmla="*/ 850585 w 1001722"/>
                <a:gd name="connsiteY146" fmla="*/ 555633 h 1309290"/>
                <a:gd name="connsiteX147" fmla="*/ 878704 w 1001722"/>
                <a:gd name="connsiteY147" fmla="*/ 538059 h 1309290"/>
                <a:gd name="connsiteX148" fmla="*/ 920881 w 1001722"/>
                <a:gd name="connsiteY148" fmla="*/ 539817 h 1309290"/>
                <a:gd name="connsiteX149" fmla="*/ 933183 w 1001722"/>
                <a:gd name="connsiteY149" fmla="*/ 557391 h 1309290"/>
                <a:gd name="connsiteX150" fmla="*/ 936698 w 1001722"/>
                <a:gd name="connsiteY150" fmla="*/ 606598 h 1309290"/>
                <a:gd name="connsiteX151" fmla="*/ 936698 w 1001722"/>
                <a:gd name="connsiteY151" fmla="*/ 643503 h 1309290"/>
                <a:gd name="connsiteX152" fmla="*/ 927911 w 1001722"/>
                <a:gd name="connsiteY152" fmla="*/ 654048 h 1309290"/>
                <a:gd name="connsiteX153" fmla="*/ 899793 w 1001722"/>
                <a:gd name="connsiteY153" fmla="*/ 668107 h 1309290"/>
                <a:gd name="connsiteX154" fmla="*/ 903307 w 1001722"/>
                <a:gd name="connsiteY154" fmla="*/ 692711 h 1309290"/>
                <a:gd name="connsiteX155" fmla="*/ 920881 w 1001722"/>
                <a:gd name="connsiteY155" fmla="*/ 710285 h 1309290"/>
                <a:gd name="connsiteX156" fmla="*/ 920881 w 1001722"/>
                <a:gd name="connsiteY156" fmla="*/ 717314 h 1309290"/>
                <a:gd name="connsiteX157" fmla="*/ 919124 w 1001722"/>
                <a:gd name="connsiteY157" fmla="*/ 734889 h 1309290"/>
                <a:gd name="connsiteX158" fmla="*/ 922639 w 1001722"/>
                <a:gd name="connsiteY158" fmla="*/ 754220 h 1309290"/>
                <a:gd name="connsiteX159" fmla="*/ 891006 w 1001722"/>
                <a:gd name="connsiteY159" fmla="*/ 761250 h 1309290"/>
                <a:gd name="connsiteX160" fmla="*/ 898035 w 1001722"/>
                <a:gd name="connsiteY160" fmla="*/ 787611 h 1309290"/>
                <a:gd name="connsiteX161" fmla="*/ 926154 w 1001722"/>
                <a:gd name="connsiteY161" fmla="*/ 789368 h 1309290"/>
                <a:gd name="connsiteX162" fmla="*/ 934941 w 1001722"/>
                <a:gd name="connsiteY162" fmla="*/ 812214 h 1309290"/>
                <a:gd name="connsiteX163" fmla="*/ 922639 w 1001722"/>
                <a:gd name="connsiteY163" fmla="*/ 828031 h 1309290"/>
                <a:gd name="connsiteX164" fmla="*/ 929669 w 1001722"/>
                <a:gd name="connsiteY164" fmla="*/ 852635 h 1309290"/>
                <a:gd name="connsiteX165" fmla="*/ 926154 w 1001722"/>
                <a:gd name="connsiteY165" fmla="*/ 880753 h 1309290"/>
                <a:gd name="connsiteX166" fmla="*/ 977558 w 1001722"/>
                <a:gd name="connsiteY166" fmla="*/ 918449 h 1309290"/>
                <a:gd name="connsiteX167" fmla="*/ 977558 w 1001722"/>
                <a:gd name="connsiteY167" fmla="*/ 936551 h 1309290"/>
                <a:gd name="connsiteX168" fmla="*/ 990739 w 1001722"/>
                <a:gd name="connsiteY168" fmla="*/ 947535 h 1309290"/>
                <a:gd name="connsiteX169" fmla="*/ 1001722 w 1001722"/>
                <a:gd name="connsiteY169" fmla="*/ 956322 h 1309290"/>
                <a:gd name="connsiteX170" fmla="*/ 990739 w 1001722"/>
                <a:gd name="connsiteY170" fmla="*/ 987076 h 1309290"/>
                <a:gd name="connsiteX171" fmla="*/ 964378 w 1001722"/>
                <a:gd name="connsiteY171" fmla="*/ 987076 h 1309290"/>
                <a:gd name="connsiteX172" fmla="*/ 957787 w 1001722"/>
                <a:gd name="connsiteY172" fmla="*/ 995863 h 1309290"/>
                <a:gd name="connsiteX173" fmla="*/ 955591 w 1001722"/>
                <a:gd name="connsiteY173" fmla="*/ 1015634 h 1309290"/>
                <a:gd name="connsiteX174" fmla="*/ 907261 w 1001722"/>
                <a:gd name="connsiteY174" fmla="*/ 1015634 h 1309290"/>
                <a:gd name="connsiteX175" fmla="*/ 907261 w 1001722"/>
                <a:gd name="connsiteY175" fmla="*/ 987076 h 1309290"/>
                <a:gd name="connsiteX176" fmla="*/ 896278 w 1001722"/>
                <a:gd name="connsiteY176" fmla="*/ 976092 h 1309290"/>
                <a:gd name="connsiteX177" fmla="*/ 883098 w 1001722"/>
                <a:gd name="connsiteY177" fmla="*/ 980486 h 1309290"/>
                <a:gd name="connsiteX178" fmla="*/ 869917 w 1001722"/>
                <a:gd name="connsiteY178" fmla="*/ 976092 h 1309290"/>
                <a:gd name="connsiteX179" fmla="*/ 834769 w 1001722"/>
                <a:gd name="connsiteY179" fmla="*/ 978289 h 1309290"/>
                <a:gd name="connsiteX180" fmla="*/ 828178 w 1001722"/>
                <a:gd name="connsiteY180" fmla="*/ 984879 h 1309290"/>
                <a:gd name="connsiteX181" fmla="*/ 823785 w 1001722"/>
                <a:gd name="connsiteY181" fmla="*/ 993666 h 1309290"/>
                <a:gd name="connsiteX182" fmla="*/ 804013 w 1001722"/>
                <a:gd name="connsiteY182" fmla="*/ 995863 h 1309290"/>
                <a:gd name="connsiteX183" fmla="*/ 790833 w 1001722"/>
                <a:gd name="connsiteY183" fmla="*/ 984879 h 1309290"/>
                <a:gd name="connsiteX184" fmla="*/ 790833 w 1001722"/>
                <a:gd name="connsiteY184" fmla="*/ 969502 h 1309290"/>
                <a:gd name="connsiteX185" fmla="*/ 788637 w 1001722"/>
                <a:gd name="connsiteY185" fmla="*/ 954125 h 1309290"/>
                <a:gd name="connsiteX186" fmla="*/ 775456 w 1001722"/>
                <a:gd name="connsiteY186" fmla="*/ 943141 h 1309290"/>
                <a:gd name="connsiteX187" fmla="*/ 735915 w 1001722"/>
                <a:gd name="connsiteY187" fmla="*/ 934354 h 1309290"/>
                <a:gd name="connsiteX188" fmla="*/ 676602 w 1001722"/>
                <a:gd name="connsiteY188" fmla="*/ 1028814 h 1309290"/>
                <a:gd name="connsiteX189" fmla="*/ 661224 w 1001722"/>
                <a:gd name="connsiteY189" fmla="*/ 1006847 h 1309290"/>
                <a:gd name="connsiteX190" fmla="*/ 643650 w 1001722"/>
                <a:gd name="connsiteY190" fmla="*/ 1006847 h 1309290"/>
                <a:gd name="connsiteX191" fmla="*/ 626076 w 1001722"/>
                <a:gd name="connsiteY191" fmla="*/ 1055175 h 1309290"/>
                <a:gd name="connsiteX192" fmla="*/ 619487 w 1001722"/>
                <a:gd name="connsiteY192" fmla="*/ 1063963 h 1309290"/>
                <a:gd name="connsiteX193" fmla="*/ 606306 w 1001722"/>
                <a:gd name="connsiteY193" fmla="*/ 1085931 h 1309290"/>
                <a:gd name="connsiteX194" fmla="*/ 608502 w 1001722"/>
                <a:gd name="connsiteY194" fmla="*/ 1094718 h 1309290"/>
                <a:gd name="connsiteX195" fmla="*/ 639257 w 1001722"/>
                <a:gd name="connsiteY195" fmla="*/ 1118882 h 1309290"/>
                <a:gd name="connsiteX196" fmla="*/ 604109 w 1001722"/>
                <a:gd name="connsiteY196" fmla="*/ 1154030 h 1309290"/>
                <a:gd name="connsiteX197" fmla="*/ 615093 w 1001722"/>
                <a:gd name="connsiteY197" fmla="*/ 1162817 h 1309290"/>
                <a:gd name="connsiteX198" fmla="*/ 615093 w 1001722"/>
                <a:gd name="connsiteY198" fmla="*/ 1189178 h 1309290"/>
                <a:gd name="connsiteX199" fmla="*/ 630470 w 1001722"/>
                <a:gd name="connsiteY199" fmla="*/ 1217736 h 1309290"/>
                <a:gd name="connsiteX200" fmla="*/ 629361 w 1001722"/>
                <a:gd name="connsiteY200" fmla="*/ 1219289 h 1309290"/>
                <a:gd name="connsiteX201" fmla="*/ 477415 w 1001722"/>
                <a:gd name="connsiteY201" fmla="*/ 1309290 h 1309290"/>
                <a:gd name="connsiteX0" fmla="*/ 146976 w 1001722"/>
                <a:gd name="connsiteY0" fmla="*/ 1219289 h 1219289"/>
                <a:gd name="connsiteX1" fmla="*/ 153773 w 1001722"/>
                <a:gd name="connsiteY1" fmla="*/ 1213342 h 1219289"/>
                <a:gd name="connsiteX2" fmla="*/ 142789 w 1001722"/>
                <a:gd name="connsiteY2" fmla="*/ 1189178 h 1219289"/>
                <a:gd name="connsiteX3" fmla="*/ 120822 w 1001722"/>
                <a:gd name="connsiteY3" fmla="*/ 1184784 h 1219289"/>
                <a:gd name="connsiteX4" fmla="*/ 114232 w 1001722"/>
                <a:gd name="connsiteY4" fmla="*/ 1154030 h 1219289"/>
                <a:gd name="connsiteX5" fmla="*/ 105445 w 1001722"/>
                <a:gd name="connsiteY5" fmla="*/ 1136456 h 1219289"/>
                <a:gd name="connsiteX6" fmla="*/ 103248 w 1001722"/>
                <a:gd name="connsiteY6" fmla="*/ 1123275 h 1219289"/>
                <a:gd name="connsiteX7" fmla="*/ 94461 w 1001722"/>
                <a:gd name="connsiteY7" fmla="*/ 1114488 h 1219289"/>
                <a:gd name="connsiteX8" fmla="*/ 81280 w 1001722"/>
                <a:gd name="connsiteY8" fmla="*/ 1118882 h 1219289"/>
                <a:gd name="connsiteX9" fmla="*/ 72493 w 1001722"/>
                <a:gd name="connsiteY9" fmla="*/ 1101308 h 1219289"/>
                <a:gd name="connsiteX10" fmla="*/ 50526 w 1001722"/>
                <a:gd name="connsiteY10" fmla="*/ 1101308 h 1219289"/>
                <a:gd name="connsiteX11" fmla="*/ 48328 w 1001722"/>
                <a:gd name="connsiteY11" fmla="*/ 1081537 h 1219289"/>
                <a:gd name="connsiteX12" fmla="*/ 17574 w 1001722"/>
                <a:gd name="connsiteY12" fmla="*/ 1081537 h 1219289"/>
                <a:gd name="connsiteX13" fmla="*/ 0 w 1001722"/>
                <a:gd name="connsiteY13" fmla="*/ 1068357 h 1219289"/>
                <a:gd name="connsiteX14" fmla="*/ 8787 w 1001722"/>
                <a:gd name="connsiteY14" fmla="*/ 1041995 h 1219289"/>
                <a:gd name="connsiteX15" fmla="*/ 26361 w 1001722"/>
                <a:gd name="connsiteY15" fmla="*/ 1041995 h 1219289"/>
                <a:gd name="connsiteX16" fmla="*/ 35148 w 1001722"/>
                <a:gd name="connsiteY16" fmla="*/ 1035405 h 1219289"/>
                <a:gd name="connsiteX17" fmla="*/ 32952 w 1001722"/>
                <a:gd name="connsiteY17" fmla="*/ 1009044 h 1219289"/>
                <a:gd name="connsiteX18" fmla="*/ 48328 w 1001722"/>
                <a:gd name="connsiteY18" fmla="*/ 993666 h 1219289"/>
                <a:gd name="connsiteX19" fmla="*/ 74690 w 1001722"/>
                <a:gd name="connsiteY19" fmla="*/ 991470 h 1219289"/>
                <a:gd name="connsiteX20" fmla="*/ 96658 w 1001722"/>
                <a:gd name="connsiteY20" fmla="*/ 1000257 h 1219289"/>
                <a:gd name="connsiteX21" fmla="*/ 109839 w 1001722"/>
                <a:gd name="connsiteY21" fmla="*/ 998060 h 1219289"/>
                <a:gd name="connsiteX22" fmla="*/ 112035 w 1001722"/>
                <a:gd name="connsiteY22" fmla="*/ 976092 h 1219289"/>
                <a:gd name="connsiteX23" fmla="*/ 125215 w 1001722"/>
                <a:gd name="connsiteY23" fmla="*/ 960715 h 1219289"/>
                <a:gd name="connsiteX24" fmla="*/ 136199 w 1001722"/>
                <a:gd name="connsiteY24" fmla="*/ 960715 h 1219289"/>
                <a:gd name="connsiteX25" fmla="*/ 155970 w 1001722"/>
                <a:gd name="connsiteY25" fmla="*/ 914583 h 1219289"/>
                <a:gd name="connsiteX26" fmla="*/ 188921 w 1001722"/>
                <a:gd name="connsiteY26" fmla="*/ 897009 h 1219289"/>
                <a:gd name="connsiteX27" fmla="*/ 188921 w 1001722"/>
                <a:gd name="connsiteY27" fmla="*/ 877238 h 1219289"/>
                <a:gd name="connsiteX28" fmla="*/ 204298 w 1001722"/>
                <a:gd name="connsiteY28" fmla="*/ 844287 h 1219289"/>
                <a:gd name="connsiteX29" fmla="*/ 182331 w 1001722"/>
                <a:gd name="connsiteY29" fmla="*/ 837697 h 1219289"/>
                <a:gd name="connsiteX30" fmla="*/ 162561 w 1001722"/>
                <a:gd name="connsiteY30" fmla="*/ 811336 h 1219289"/>
                <a:gd name="connsiteX31" fmla="*/ 164757 w 1001722"/>
                <a:gd name="connsiteY31" fmla="*/ 798155 h 1219289"/>
                <a:gd name="connsiteX32" fmla="*/ 160363 w 1001722"/>
                <a:gd name="connsiteY32" fmla="*/ 782778 h 1219289"/>
                <a:gd name="connsiteX33" fmla="*/ 171347 w 1001722"/>
                <a:gd name="connsiteY33" fmla="*/ 767401 h 1219289"/>
                <a:gd name="connsiteX34" fmla="*/ 188921 w 1001722"/>
                <a:gd name="connsiteY34" fmla="*/ 769598 h 1219289"/>
                <a:gd name="connsiteX35" fmla="*/ 188921 w 1001722"/>
                <a:gd name="connsiteY35" fmla="*/ 741039 h 1219289"/>
                <a:gd name="connsiteX36" fmla="*/ 175741 w 1001722"/>
                <a:gd name="connsiteY36" fmla="*/ 736646 h 1219289"/>
                <a:gd name="connsiteX37" fmla="*/ 177937 w 1001722"/>
                <a:gd name="connsiteY37" fmla="*/ 716875 h 1219289"/>
                <a:gd name="connsiteX38" fmla="*/ 228463 w 1001722"/>
                <a:gd name="connsiteY38" fmla="*/ 648776 h 1219289"/>
                <a:gd name="connsiteX39" fmla="*/ 230660 w 1001722"/>
                <a:gd name="connsiteY39" fmla="*/ 618021 h 1219289"/>
                <a:gd name="connsiteX40" fmla="*/ 210889 w 1001722"/>
                <a:gd name="connsiteY40" fmla="*/ 600447 h 1219289"/>
                <a:gd name="connsiteX41" fmla="*/ 208692 w 1001722"/>
                <a:gd name="connsiteY41" fmla="*/ 587266 h 1219289"/>
                <a:gd name="connsiteX42" fmla="*/ 186724 w 1001722"/>
                <a:gd name="connsiteY42" fmla="*/ 580676 h 1219289"/>
                <a:gd name="connsiteX43" fmla="*/ 183239 w 1001722"/>
                <a:gd name="connsiteY43" fmla="*/ 564590 h 1219289"/>
                <a:gd name="connsiteX44" fmla="*/ 186285 w 1001722"/>
                <a:gd name="connsiteY44" fmla="*/ 564420 h 1219289"/>
                <a:gd name="connsiteX45" fmla="*/ 196830 w 1001722"/>
                <a:gd name="connsiteY45" fmla="*/ 557391 h 1219289"/>
                <a:gd name="connsiteX46" fmla="*/ 198587 w 1001722"/>
                <a:gd name="connsiteY46" fmla="*/ 543331 h 1219289"/>
                <a:gd name="connsiteX47" fmla="*/ 210889 w 1001722"/>
                <a:gd name="connsiteY47" fmla="*/ 539817 h 1219289"/>
                <a:gd name="connsiteX48" fmla="*/ 214404 w 1001722"/>
                <a:gd name="connsiteY48" fmla="*/ 525757 h 1219289"/>
                <a:gd name="connsiteX49" fmla="*/ 235493 w 1001722"/>
                <a:gd name="connsiteY49" fmla="*/ 506426 h 1219289"/>
                <a:gd name="connsiteX50" fmla="*/ 224948 w 1001722"/>
                <a:gd name="connsiteY50" fmla="*/ 492367 h 1219289"/>
                <a:gd name="connsiteX51" fmla="*/ 224948 w 1001722"/>
                <a:gd name="connsiteY51" fmla="*/ 481822 h 1219289"/>
                <a:gd name="connsiteX52" fmla="*/ 239007 w 1001722"/>
                <a:gd name="connsiteY52" fmla="*/ 478307 h 1219289"/>
                <a:gd name="connsiteX53" fmla="*/ 244280 w 1001722"/>
                <a:gd name="connsiteY53" fmla="*/ 464248 h 1219289"/>
                <a:gd name="connsiteX54" fmla="*/ 263611 w 1001722"/>
                <a:gd name="connsiteY54" fmla="*/ 457218 h 1219289"/>
                <a:gd name="connsiteX55" fmla="*/ 270641 w 1001722"/>
                <a:gd name="connsiteY55" fmla="*/ 436130 h 1219289"/>
                <a:gd name="connsiteX56" fmla="*/ 251309 w 1001722"/>
                <a:gd name="connsiteY56" fmla="*/ 434372 h 1219289"/>
                <a:gd name="connsiteX57" fmla="*/ 254824 w 1001722"/>
                <a:gd name="connsiteY57" fmla="*/ 415041 h 1219289"/>
                <a:gd name="connsiteX58" fmla="*/ 281185 w 1001722"/>
                <a:gd name="connsiteY58" fmla="*/ 392194 h 1219289"/>
                <a:gd name="connsiteX59" fmla="*/ 300517 w 1001722"/>
                <a:gd name="connsiteY59" fmla="*/ 392194 h 1219289"/>
                <a:gd name="connsiteX60" fmla="*/ 295245 w 1001722"/>
                <a:gd name="connsiteY60" fmla="*/ 362319 h 1219289"/>
                <a:gd name="connsiteX61" fmla="*/ 304032 w 1001722"/>
                <a:gd name="connsiteY61" fmla="*/ 348259 h 1219289"/>
                <a:gd name="connsiteX62" fmla="*/ 309304 w 1001722"/>
                <a:gd name="connsiteY62" fmla="*/ 321898 h 1219289"/>
                <a:gd name="connsiteX63" fmla="*/ 298759 w 1001722"/>
                <a:gd name="connsiteY63" fmla="*/ 292022 h 1219289"/>
                <a:gd name="connsiteX64" fmla="*/ 305789 w 1001722"/>
                <a:gd name="connsiteY64" fmla="*/ 230513 h 1219289"/>
                <a:gd name="connsiteX65" fmla="*/ 305925 w 1001722"/>
                <a:gd name="connsiteY65" fmla="*/ 229770 h 1219289"/>
                <a:gd name="connsiteX66" fmla="*/ 310475 w 1001722"/>
                <a:gd name="connsiteY66" fmla="*/ 234321 h 1219289"/>
                <a:gd name="connsiteX67" fmla="*/ 329513 w 1001722"/>
                <a:gd name="connsiteY67" fmla="*/ 224069 h 1219289"/>
                <a:gd name="connsiteX68" fmla="*/ 332443 w 1001722"/>
                <a:gd name="connsiteY68" fmla="*/ 216747 h 1219289"/>
                <a:gd name="connsiteX69" fmla="*/ 341230 w 1001722"/>
                <a:gd name="connsiteY69" fmla="*/ 207960 h 1219289"/>
                <a:gd name="connsiteX70" fmla="*/ 373450 w 1001722"/>
                <a:gd name="connsiteY70" fmla="*/ 164025 h 1219289"/>
                <a:gd name="connsiteX71" fmla="*/ 385166 w 1001722"/>
                <a:gd name="connsiteY71" fmla="*/ 149380 h 1219289"/>
                <a:gd name="connsiteX72" fmla="*/ 385166 w 1001722"/>
                <a:gd name="connsiteY72" fmla="*/ 136199 h 1219289"/>
                <a:gd name="connsiteX73" fmla="*/ 377843 w 1001722"/>
                <a:gd name="connsiteY73" fmla="*/ 125948 h 1219289"/>
                <a:gd name="connsiteX74" fmla="*/ 382236 w 1001722"/>
                <a:gd name="connsiteY74" fmla="*/ 103980 h 1219289"/>
                <a:gd name="connsiteX75" fmla="*/ 398346 w 1001722"/>
                <a:gd name="connsiteY75" fmla="*/ 108373 h 1219289"/>
                <a:gd name="connsiteX76" fmla="*/ 412991 w 1001722"/>
                <a:gd name="connsiteY76" fmla="*/ 98122 h 1219289"/>
                <a:gd name="connsiteX77" fmla="*/ 448139 w 1001722"/>
                <a:gd name="connsiteY77" fmla="*/ 112767 h 1219289"/>
                <a:gd name="connsiteX78" fmla="*/ 458390 w 1001722"/>
                <a:gd name="connsiteY78" fmla="*/ 103980 h 1219289"/>
                <a:gd name="connsiteX79" fmla="*/ 471571 w 1001722"/>
                <a:gd name="connsiteY79" fmla="*/ 105444 h 1219289"/>
                <a:gd name="connsiteX80" fmla="*/ 473036 w 1001722"/>
                <a:gd name="connsiteY80" fmla="*/ 114231 h 1219289"/>
                <a:gd name="connsiteX81" fmla="*/ 480358 w 1001722"/>
                <a:gd name="connsiteY81" fmla="*/ 114231 h 1219289"/>
                <a:gd name="connsiteX82" fmla="*/ 486216 w 1001722"/>
                <a:gd name="connsiteY82" fmla="*/ 123019 h 1219289"/>
                <a:gd name="connsiteX83" fmla="*/ 493538 w 1001722"/>
                <a:gd name="connsiteY83" fmla="*/ 123019 h 1219289"/>
                <a:gd name="connsiteX84" fmla="*/ 495003 w 1001722"/>
                <a:gd name="connsiteY84" fmla="*/ 139128 h 1219289"/>
                <a:gd name="connsiteX85" fmla="*/ 486216 w 1001722"/>
                <a:gd name="connsiteY85" fmla="*/ 155238 h 1219289"/>
                <a:gd name="connsiteX86" fmla="*/ 487680 w 1001722"/>
                <a:gd name="connsiteY86" fmla="*/ 164025 h 1219289"/>
                <a:gd name="connsiteX87" fmla="*/ 477429 w 1001722"/>
                <a:gd name="connsiteY87" fmla="*/ 180134 h 1219289"/>
                <a:gd name="connsiteX88" fmla="*/ 519900 w 1001722"/>
                <a:gd name="connsiteY88" fmla="*/ 199173 h 1219289"/>
                <a:gd name="connsiteX89" fmla="*/ 530151 w 1001722"/>
                <a:gd name="connsiteY89" fmla="*/ 196244 h 1219289"/>
                <a:gd name="connsiteX90" fmla="*/ 530151 w 1001722"/>
                <a:gd name="connsiteY90" fmla="*/ 184528 h 1219289"/>
                <a:gd name="connsiteX91" fmla="*/ 549190 w 1001722"/>
                <a:gd name="connsiteY91" fmla="*/ 161096 h 1219289"/>
                <a:gd name="connsiteX92" fmla="*/ 563834 w 1001722"/>
                <a:gd name="connsiteY92" fmla="*/ 161096 h 1219289"/>
                <a:gd name="connsiteX93" fmla="*/ 584339 w 1001722"/>
                <a:gd name="connsiteY93" fmla="*/ 164025 h 1219289"/>
                <a:gd name="connsiteX94" fmla="*/ 609235 w 1001722"/>
                <a:gd name="connsiteY94" fmla="*/ 159631 h 1219289"/>
                <a:gd name="connsiteX95" fmla="*/ 623880 w 1001722"/>
                <a:gd name="connsiteY95" fmla="*/ 146451 h 1219289"/>
                <a:gd name="connsiteX96" fmla="*/ 644383 w 1001722"/>
                <a:gd name="connsiteY96" fmla="*/ 147915 h 1219289"/>
                <a:gd name="connsiteX97" fmla="*/ 651705 w 1001722"/>
                <a:gd name="connsiteY97" fmla="*/ 142057 h 1219289"/>
                <a:gd name="connsiteX98" fmla="*/ 667815 w 1001722"/>
                <a:gd name="connsiteY98" fmla="*/ 152309 h 1219289"/>
                <a:gd name="connsiteX99" fmla="*/ 672209 w 1001722"/>
                <a:gd name="connsiteY99" fmla="*/ 168418 h 1219289"/>
                <a:gd name="connsiteX100" fmla="*/ 686853 w 1001722"/>
                <a:gd name="connsiteY100" fmla="*/ 156702 h 1219289"/>
                <a:gd name="connsiteX101" fmla="*/ 682460 w 1001722"/>
                <a:gd name="connsiteY101" fmla="*/ 143522 h 1219289"/>
                <a:gd name="connsiteX102" fmla="*/ 686853 w 1001722"/>
                <a:gd name="connsiteY102" fmla="*/ 134735 h 1219289"/>
                <a:gd name="connsiteX103" fmla="*/ 682460 w 1001722"/>
                <a:gd name="connsiteY103" fmla="*/ 112767 h 1219289"/>
                <a:gd name="connsiteX104" fmla="*/ 698569 w 1001722"/>
                <a:gd name="connsiteY104" fmla="*/ 96657 h 1219289"/>
                <a:gd name="connsiteX105" fmla="*/ 708821 w 1001722"/>
                <a:gd name="connsiteY105" fmla="*/ 92264 h 1219289"/>
                <a:gd name="connsiteX106" fmla="*/ 736647 w 1001722"/>
                <a:gd name="connsiteY106" fmla="*/ 77619 h 1219289"/>
                <a:gd name="connsiteX107" fmla="*/ 739575 w 1001722"/>
                <a:gd name="connsiteY107" fmla="*/ 51258 h 1219289"/>
                <a:gd name="connsiteX108" fmla="*/ 749827 w 1001722"/>
                <a:gd name="connsiteY108" fmla="*/ 30755 h 1219289"/>
                <a:gd name="connsiteX109" fmla="*/ 837698 w 1001722"/>
                <a:gd name="connsiteY109" fmla="*/ 0 h 1219289"/>
                <a:gd name="connsiteX110" fmla="*/ 845020 w 1001722"/>
                <a:gd name="connsiteY110" fmla="*/ 5858 h 1219289"/>
                <a:gd name="connsiteX111" fmla="*/ 878704 w 1001722"/>
                <a:gd name="connsiteY111" fmla="*/ 8787 h 1219289"/>
                <a:gd name="connsiteX112" fmla="*/ 880168 w 1001722"/>
                <a:gd name="connsiteY112" fmla="*/ 26361 h 1219289"/>
                <a:gd name="connsiteX113" fmla="*/ 886026 w 1001722"/>
                <a:gd name="connsiteY113" fmla="*/ 36613 h 1219289"/>
                <a:gd name="connsiteX114" fmla="*/ 891884 w 1001722"/>
                <a:gd name="connsiteY114" fmla="*/ 90799 h 1219289"/>
                <a:gd name="connsiteX115" fmla="*/ 893349 w 1001722"/>
                <a:gd name="connsiteY115" fmla="*/ 99586 h 1219289"/>
                <a:gd name="connsiteX116" fmla="*/ 896278 w 1001722"/>
                <a:gd name="connsiteY116" fmla="*/ 108373 h 1219289"/>
                <a:gd name="connsiteX117" fmla="*/ 910923 w 1001722"/>
                <a:gd name="connsiteY117" fmla="*/ 108373 h 1219289"/>
                <a:gd name="connsiteX118" fmla="*/ 910923 w 1001722"/>
                <a:gd name="connsiteY118" fmla="*/ 125948 h 1219289"/>
                <a:gd name="connsiteX119" fmla="*/ 940213 w 1001722"/>
                <a:gd name="connsiteY119" fmla="*/ 146451 h 1219289"/>
                <a:gd name="connsiteX120" fmla="*/ 954858 w 1001722"/>
                <a:gd name="connsiteY120" fmla="*/ 143522 h 1219289"/>
                <a:gd name="connsiteX121" fmla="*/ 963645 w 1001722"/>
                <a:gd name="connsiteY121" fmla="*/ 159631 h 1219289"/>
                <a:gd name="connsiteX122" fmla="*/ 957787 w 1001722"/>
                <a:gd name="connsiteY122" fmla="*/ 181599 h 1219289"/>
                <a:gd name="connsiteX123" fmla="*/ 963645 w 1001722"/>
                <a:gd name="connsiteY123" fmla="*/ 196244 h 1219289"/>
                <a:gd name="connsiteX124" fmla="*/ 962180 w 1001722"/>
                <a:gd name="connsiteY124" fmla="*/ 210889 h 1219289"/>
                <a:gd name="connsiteX125" fmla="*/ 947536 w 1001722"/>
                <a:gd name="connsiteY125" fmla="*/ 218211 h 1219289"/>
                <a:gd name="connsiteX126" fmla="*/ 947536 w 1001722"/>
                <a:gd name="connsiteY126" fmla="*/ 226998 h 1219289"/>
                <a:gd name="connsiteX127" fmla="*/ 959252 w 1001722"/>
                <a:gd name="connsiteY127" fmla="*/ 231392 h 1219289"/>
                <a:gd name="connsiteX128" fmla="*/ 963562 w 1001722"/>
                <a:gd name="connsiteY128" fmla="*/ 257254 h 1219289"/>
                <a:gd name="connsiteX129" fmla="*/ 906822 w 1001722"/>
                <a:gd name="connsiteY129" fmla="*/ 274448 h 1219289"/>
                <a:gd name="connsiteX130" fmla="*/ 894520 w 1001722"/>
                <a:gd name="connsiteY130" fmla="*/ 292022 h 1219289"/>
                <a:gd name="connsiteX131" fmla="*/ 873432 w 1001722"/>
                <a:gd name="connsiteY131" fmla="*/ 286750 h 1219289"/>
                <a:gd name="connsiteX132" fmla="*/ 845313 w 1001722"/>
                <a:gd name="connsiteY132" fmla="*/ 297295 h 1219289"/>
                <a:gd name="connsiteX133" fmla="*/ 845313 w 1001722"/>
                <a:gd name="connsiteY133" fmla="*/ 314869 h 1219289"/>
                <a:gd name="connsiteX134" fmla="*/ 841798 w 1001722"/>
                <a:gd name="connsiteY134" fmla="*/ 339472 h 1219289"/>
                <a:gd name="connsiteX135" fmla="*/ 806650 w 1001722"/>
                <a:gd name="connsiteY135" fmla="*/ 346502 h 1219289"/>
                <a:gd name="connsiteX136" fmla="*/ 799620 w 1001722"/>
                <a:gd name="connsiteY136" fmla="*/ 360561 h 1219289"/>
                <a:gd name="connsiteX137" fmla="*/ 778532 w 1001722"/>
                <a:gd name="connsiteY137" fmla="*/ 383407 h 1219289"/>
                <a:gd name="connsiteX138" fmla="*/ 773259 w 1001722"/>
                <a:gd name="connsiteY138" fmla="*/ 397467 h 1219289"/>
                <a:gd name="connsiteX139" fmla="*/ 778532 w 1001722"/>
                <a:gd name="connsiteY139" fmla="*/ 416798 h 1219289"/>
                <a:gd name="connsiteX140" fmla="*/ 762715 w 1001722"/>
                <a:gd name="connsiteY140" fmla="*/ 441402 h 1219289"/>
                <a:gd name="connsiteX141" fmla="*/ 759200 w 1001722"/>
                <a:gd name="connsiteY141" fmla="*/ 524000 h 1219289"/>
                <a:gd name="connsiteX142" fmla="*/ 792591 w 1001722"/>
                <a:gd name="connsiteY142" fmla="*/ 536302 h 1219289"/>
                <a:gd name="connsiteX143" fmla="*/ 804893 w 1001722"/>
                <a:gd name="connsiteY143" fmla="*/ 552118 h 1219289"/>
                <a:gd name="connsiteX144" fmla="*/ 820709 w 1001722"/>
                <a:gd name="connsiteY144" fmla="*/ 553876 h 1219289"/>
                <a:gd name="connsiteX145" fmla="*/ 824224 w 1001722"/>
                <a:gd name="connsiteY145" fmla="*/ 541574 h 1219289"/>
                <a:gd name="connsiteX146" fmla="*/ 850585 w 1001722"/>
                <a:gd name="connsiteY146" fmla="*/ 555633 h 1219289"/>
                <a:gd name="connsiteX147" fmla="*/ 878704 w 1001722"/>
                <a:gd name="connsiteY147" fmla="*/ 538059 h 1219289"/>
                <a:gd name="connsiteX148" fmla="*/ 920881 w 1001722"/>
                <a:gd name="connsiteY148" fmla="*/ 539817 h 1219289"/>
                <a:gd name="connsiteX149" fmla="*/ 933183 w 1001722"/>
                <a:gd name="connsiteY149" fmla="*/ 557391 h 1219289"/>
                <a:gd name="connsiteX150" fmla="*/ 936698 w 1001722"/>
                <a:gd name="connsiteY150" fmla="*/ 606598 h 1219289"/>
                <a:gd name="connsiteX151" fmla="*/ 936698 w 1001722"/>
                <a:gd name="connsiteY151" fmla="*/ 643503 h 1219289"/>
                <a:gd name="connsiteX152" fmla="*/ 927911 w 1001722"/>
                <a:gd name="connsiteY152" fmla="*/ 654048 h 1219289"/>
                <a:gd name="connsiteX153" fmla="*/ 899793 w 1001722"/>
                <a:gd name="connsiteY153" fmla="*/ 668107 h 1219289"/>
                <a:gd name="connsiteX154" fmla="*/ 903307 w 1001722"/>
                <a:gd name="connsiteY154" fmla="*/ 692711 h 1219289"/>
                <a:gd name="connsiteX155" fmla="*/ 920881 w 1001722"/>
                <a:gd name="connsiteY155" fmla="*/ 710285 h 1219289"/>
                <a:gd name="connsiteX156" fmla="*/ 920881 w 1001722"/>
                <a:gd name="connsiteY156" fmla="*/ 717314 h 1219289"/>
                <a:gd name="connsiteX157" fmla="*/ 919124 w 1001722"/>
                <a:gd name="connsiteY157" fmla="*/ 734889 h 1219289"/>
                <a:gd name="connsiteX158" fmla="*/ 922639 w 1001722"/>
                <a:gd name="connsiteY158" fmla="*/ 754220 h 1219289"/>
                <a:gd name="connsiteX159" fmla="*/ 891006 w 1001722"/>
                <a:gd name="connsiteY159" fmla="*/ 761250 h 1219289"/>
                <a:gd name="connsiteX160" fmla="*/ 898035 w 1001722"/>
                <a:gd name="connsiteY160" fmla="*/ 787611 h 1219289"/>
                <a:gd name="connsiteX161" fmla="*/ 926154 w 1001722"/>
                <a:gd name="connsiteY161" fmla="*/ 789368 h 1219289"/>
                <a:gd name="connsiteX162" fmla="*/ 934941 w 1001722"/>
                <a:gd name="connsiteY162" fmla="*/ 812214 h 1219289"/>
                <a:gd name="connsiteX163" fmla="*/ 922639 w 1001722"/>
                <a:gd name="connsiteY163" fmla="*/ 828031 h 1219289"/>
                <a:gd name="connsiteX164" fmla="*/ 929669 w 1001722"/>
                <a:gd name="connsiteY164" fmla="*/ 852635 h 1219289"/>
                <a:gd name="connsiteX165" fmla="*/ 926154 w 1001722"/>
                <a:gd name="connsiteY165" fmla="*/ 880753 h 1219289"/>
                <a:gd name="connsiteX166" fmla="*/ 977558 w 1001722"/>
                <a:gd name="connsiteY166" fmla="*/ 918449 h 1219289"/>
                <a:gd name="connsiteX167" fmla="*/ 977558 w 1001722"/>
                <a:gd name="connsiteY167" fmla="*/ 936551 h 1219289"/>
                <a:gd name="connsiteX168" fmla="*/ 990739 w 1001722"/>
                <a:gd name="connsiteY168" fmla="*/ 947535 h 1219289"/>
                <a:gd name="connsiteX169" fmla="*/ 1001722 w 1001722"/>
                <a:gd name="connsiteY169" fmla="*/ 956322 h 1219289"/>
                <a:gd name="connsiteX170" fmla="*/ 990739 w 1001722"/>
                <a:gd name="connsiteY170" fmla="*/ 987076 h 1219289"/>
                <a:gd name="connsiteX171" fmla="*/ 964378 w 1001722"/>
                <a:gd name="connsiteY171" fmla="*/ 987076 h 1219289"/>
                <a:gd name="connsiteX172" fmla="*/ 957787 w 1001722"/>
                <a:gd name="connsiteY172" fmla="*/ 995863 h 1219289"/>
                <a:gd name="connsiteX173" fmla="*/ 955591 w 1001722"/>
                <a:gd name="connsiteY173" fmla="*/ 1015634 h 1219289"/>
                <a:gd name="connsiteX174" fmla="*/ 907261 w 1001722"/>
                <a:gd name="connsiteY174" fmla="*/ 1015634 h 1219289"/>
                <a:gd name="connsiteX175" fmla="*/ 907261 w 1001722"/>
                <a:gd name="connsiteY175" fmla="*/ 987076 h 1219289"/>
                <a:gd name="connsiteX176" fmla="*/ 896278 w 1001722"/>
                <a:gd name="connsiteY176" fmla="*/ 976092 h 1219289"/>
                <a:gd name="connsiteX177" fmla="*/ 883098 w 1001722"/>
                <a:gd name="connsiteY177" fmla="*/ 980486 h 1219289"/>
                <a:gd name="connsiteX178" fmla="*/ 869917 w 1001722"/>
                <a:gd name="connsiteY178" fmla="*/ 976092 h 1219289"/>
                <a:gd name="connsiteX179" fmla="*/ 834769 w 1001722"/>
                <a:gd name="connsiteY179" fmla="*/ 978289 h 1219289"/>
                <a:gd name="connsiteX180" fmla="*/ 828178 w 1001722"/>
                <a:gd name="connsiteY180" fmla="*/ 984879 h 1219289"/>
                <a:gd name="connsiteX181" fmla="*/ 823785 w 1001722"/>
                <a:gd name="connsiteY181" fmla="*/ 993666 h 1219289"/>
                <a:gd name="connsiteX182" fmla="*/ 804013 w 1001722"/>
                <a:gd name="connsiteY182" fmla="*/ 995863 h 1219289"/>
                <a:gd name="connsiteX183" fmla="*/ 790833 w 1001722"/>
                <a:gd name="connsiteY183" fmla="*/ 984879 h 1219289"/>
                <a:gd name="connsiteX184" fmla="*/ 790833 w 1001722"/>
                <a:gd name="connsiteY184" fmla="*/ 969502 h 1219289"/>
                <a:gd name="connsiteX185" fmla="*/ 788637 w 1001722"/>
                <a:gd name="connsiteY185" fmla="*/ 954125 h 1219289"/>
                <a:gd name="connsiteX186" fmla="*/ 775456 w 1001722"/>
                <a:gd name="connsiteY186" fmla="*/ 943141 h 1219289"/>
                <a:gd name="connsiteX187" fmla="*/ 735915 w 1001722"/>
                <a:gd name="connsiteY187" fmla="*/ 934354 h 1219289"/>
                <a:gd name="connsiteX188" fmla="*/ 676602 w 1001722"/>
                <a:gd name="connsiteY188" fmla="*/ 1028814 h 1219289"/>
                <a:gd name="connsiteX189" fmla="*/ 661224 w 1001722"/>
                <a:gd name="connsiteY189" fmla="*/ 1006847 h 1219289"/>
                <a:gd name="connsiteX190" fmla="*/ 643650 w 1001722"/>
                <a:gd name="connsiteY190" fmla="*/ 1006847 h 1219289"/>
                <a:gd name="connsiteX191" fmla="*/ 626076 w 1001722"/>
                <a:gd name="connsiteY191" fmla="*/ 1055175 h 1219289"/>
                <a:gd name="connsiteX192" fmla="*/ 619487 w 1001722"/>
                <a:gd name="connsiteY192" fmla="*/ 1063963 h 1219289"/>
                <a:gd name="connsiteX193" fmla="*/ 606306 w 1001722"/>
                <a:gd name="connsiteY193" fmla="*/ 1085931 h 1219289"/>
                <a:gd name="connsiteX194" fmla="*/ 608502 w 1001722"/>
                <a:gd name="connsiteY194" fmla="*/ 1094718 h 1219289"/>
                <a:gd name="connsiteX195" fmla="*/ 639257 w 1001722"/>
                <a:gd name="connsiteY195" fmla="*/ 1118882 h 1219289"/>
                <a:gd name="connsiteX196" fmla="*/ 604109 w 1001722"/>
                <a:gd name="connsiteY196" fmla="*/ 1154030 h 1219289"/>
                <a:gd name="connsiteX197" fmla="*/ 615093 w 1001722"/>
                <a:gd name="connsiteY197" fmla="*/ 1162817 h 1219289"/>
                <a:gd name="connsiteX198" fmla="*/ 615093 w 1001722"/>
                <a:gd name="connsiteY198" fmla="*/ 1189178 h 1219289"/>
                <a:gd name="connsiteX199" fmla="*/ 630470 w 1001722"/>
                <a:gd name="connsiteY199" fmla="*/ 1217736 h 1219289"/>
                <a:gd name="connsiteX200" fmla="*/ 629361 w 1001722"/>
                <a:gd name="connsiteY200" fmla="*/ 1219289 h 1219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</a:cxnLst>
              <a:rect l="l" t="t" r="r" b="b"/>
              <a:pathLst>
                <a:path w="1001722" h="1219289">
                  <a:moveTo>
                    <a:pt x="146976" y="1219289"/>
                  </a:moveTo>
                  <a:lnTo>
                    <a:pt x="153773" y="1213342"/>
                  </a:lnTo>
                  <a:lnTo>
                    <a:pt x="142789" y="1189178"/>
                  </a:lnTo>
                  <a:lnTo>
                    <a:pt x="120822" y="1184784"/>
                  </a:lnTo>
                  <a:lnTo>
                    <a:pt x="114232" y="1154030"/>
                  </a:lnTo>
                  <a:lnTo>
                    <a:pt x="105445" y="1136456"/>
                  </a:lnTo>
                  <a:lnTo>
                    <a:pt x="103248" y="1123275"/>
                  </a:lnTo>
                  <a:lnTo>
                    <a:pt x="94461" y="1114488"/>
                  </a:lnTo>
                  <a:lnTo>
                    <a:pt x="81280" y="1118882"/>
                  </a:lnTo>
                  <a:lnTo>
                    <a:pt x="72493" y="1101308"/>
                  </a:lnTo>
                  <a:lnTo>
                    <a:pt x="50526" y="1101308"/>
                  </a:lnTo>
                  <a:lnTo>
                    <a:pt x="48328" y="1081537"/>
                  </a:lnTo>
                  <a:lnTo>
                    <a:pt x="17574" y="1081537"/>
                  </a:lnTo>
                  <a:lnTo>
                    <a:pt x="0" y="1068357"/>
                  </a:lnTo>
                  <a:lnTo>
                    <a:pt x="8787" y="1041995"/>
                  </a:lnTo>
                  <a:lnTo>
                    <a:pt x="26361" y="1041995"/>
                  </a:lnTo>
                  <a:lnTo>
                    <a:pt x="35148" y="1035405"/>
                  </a:lnTo>
                  <a:lnTo>
                    <a:pt x="32952" y="1009044"/>
                  </a:lnTo>
                  <a:lnTo>
                    <a:pt x="48328" y="993666"/>
                  </a:lnTo>
                  <a:lnTo>
                    <a:pt x="74690" y="991470"/>
                  </a:lnTo>
                  <a:lnTo>
                    <a:pt x="96658" y="1000257"/>
                  </a:lnTo>
                  <a:lnTo>
                    <a:pt x="109839" y="998060"/>
                  </a:lnTo>
                  <a:lnTo>
                    <a:pt x="112035" y="976092"/>
                  </a:lnTo>
                  <a:lnTo>
                    <a:pt x="125215" y="960715"/>
                  </a:lnTo>
                  <a:lnTo>
                    <a:pt x="136199" y="960715"/>
                  </a:lnTo>
                  <a:lnTo>
                    <a:pt x="155970" y="914583"/>
                  </a:lnTo>
                  <a:lnTo>
                    <a:pt x="188921" y="897009"/>
                  </a:lnTo>
                  <a:lnTo>
                    <a:pt x="188921" y="877238"/>
                  </a:lnTo>
                  <a:lnTo>
                    <a:pt x="204298" y="844287"/>
                  </a:lnTo>
                  <a:lnTo>
                    <a:pt x="182331" y="837697"/>
                  </a:lnTo>
                  <a:lnTo>
                    <a:pt x="162561" y="811336"/>
                  </a:lnTo>
                  <a:lnTo>
                    <a:pt x="164757" y="798155"/>
                  </a:lnTo>
                  <a:lnTo>
                    <a:pt x="160363" y="782778"/>
                  </a:lnTo>
                  <a:lnTo>
                    <a:pt x="171347" y="767401"/>
                  </a:lnTo>
                  <a:lnTo>
                    <a:pt x="188921" y="769598"/>
                  </a:lnTo>
                  <a:lnTo>
                    <a:pt x="188921" y="741039"/>
                  </a:lnTo>
                  <a:lnTo>
                    <a:pt x="175741" y="736646"/>
                  </a:lnTo>
                  <a:lnTo>
                    <a:pt x="177937" y="716875"/>
                  </a:lnTo>
                  <a:lnTo>
                    <a:pt x="228463" y="648776"/>
                  </a:lnTo>
                  <a:lnTo>
                    <a:pt x="230660" y="618021"/>
                  </a:lnTo>
                  <a:lnTo>
                    <a:pt x="210889" y="600447"/>
                  </a:lnTo>
                  <a:lnTo>
                    <a:pt x="208692" y="587266"/>
                  </a:lnTo>
                  <a:lnTo>
                    <a:pt x="186724" y="580676"/>
                  </a:lnTo>
                  <a:lnTo>
                    <a:pt x="183239" y="564590"/>
                  </a:lnTo>
                  <a:lnTo>
                    <a:pt x="186285" y="564420"/>
                  </a:lnTo>
                  <a:lnTo>
                    <a:pt x="196830" y="557391"/>
                  </a:lnTo>
                  <a:lnTo>
                    <a:pt x="198587" y="543331"/>
                  </a:lnTo>
                  <a:lnTo>
                    <a:pt x="210889" y="539817"/>
                  </a:lnTo>
                  <a:lnTo>
                    <a:pt x="214404" y="525757"/>
                  </a:lnTo>
                  <a:lnTo>
                    <a:pt x="235493" y="506426"/>
                  </a:lnTo>
                  <a:lnTo>
                    <a:pt x="224948" y="492367"/>
                  </a:lnTo>
                  <a:lnTo>
                    <a:pt x="224948" y="481822"/>
                  </a:lnTo>
                  <a:lnTo>
                    <a:pt x="239007" y="478307"/>
                  </a:lnTo>
                  <a:lnTo>
                    <a:pt x="244280" y="464248"/>
                  </a:lnTo>
                  <a:lnTo>
                    <a:pt x="263611" y="457218"/>
                  </a:lnTo>
                  <a:lnTo>
                    <a:pt x="270641" y="436130"/>
                  </a:lnTo>
                  <a:lnTo>
                    <a:pt x="251309" y="434372"/>
                  </a:lnTo>
                  <a:lnTo>
                    <a:pt x="254824" y="415041"/>
                  </a:lnTo>
                  <a:lnTo>
                    <a:pt x="281185" y="392194"/>
                  </a:lnTo>
                  <a:lnTo>
                    <a:pt x="300517" y="392194"/>
                  </a:lnTo>
                  <a:lnTo>
                    <a:pt x="295245" y="362319"/>
                  </a:lnTo>
                  <a:lnTo>
                    <a:pt x="304032" y="348259"/>
                  </a:lnTo>
                  <a:lnTo>
                    <a:pt x="309304" y="321898"/>
                  </a:lnTo>
                  <a:lnTo>
                    <a:pt x="298759" y="292022"/>
                  </a:lnTo>
                  <a:lnTo>
                    <a:pt x="305789" y="230513"/>
                  </a:lnTo>
                  <a:cubicBezTo>
                    <a:pt x="305834" y="230265"/>
                    <a:pt x="305880" y="230018"/>
                    <a:pt x="305925" y="229770"/>
                  </a:cubicBezTo>
                  <a:lnTo>
                    <a:pt x="310475" y="234321"/>
                  </a:lnTo>
                  <a:lnTo>
                    <a:pt x="329513" y="224069"/>
                  </a:lnTo>
                  <a:lnTo>
                    <a:pt x="332443" y="216747"/>
                  </a:lnTo>
                  <a:lnTo>
                    <a:pt x="341230" y="207960"/>
                  </a:lnTo>
                  <a:lnTo>
                    <a:pt x="373450" y="164025"/>
                  </a:lnTo>
                  <a:lnTo>
                    <a:pt x="385166" y="149380"/>
                  </a:lnTo>
                  <a:lnTo>
                    <a:pt x="385166" y="136199"/>
                  </a:lnTo>
                  <a:lnTo>
                    <a:pt x="377843" y="125948"/>
                  </a:lnTo>
                  <a:lnTo>
                    <a:pt x="382236" y="103980"/>
                  </a:lnTo>
                  <a:lnTo>
                    <a:pt x="398346" y="108373"/>
                  </a:lnTo>
                  <a:lnTo>
                    <a:pt x="412991" y="98122"/>
                  </a:lnTo>
                  <a:lnTo>
                    <a:pt x="448139" y="112767"/>
                  </a:lnTo>
                  <a:lnTo>
                    <a:pt x="458390" y="103980"/>
                  </a:lnTo>
                  <a:lnTo>
                    <a:pt x="471571" y="105444"/>
                  </a:lnTo>
                  <a:lnTo>
                    <a:pt x="473036" y="114231"/>
                  </a:lnTo>
                  <a:lnTo>
                    <a:pt x="480358" y="114231"/>
                  </a:lnTo>
                  <a:lnTo>
                    <a:pt x="486216" y="123019"/>
                  </a:lnTo>
                  <a:lnTo>
                    <a:pt x="493538" y="123019"/>
                  </a:lnTo>
                  <a:lnTo>
                    <a:pt x="495003" y="139128"/>
                  </a:lnTo>
                  <a:lnTo>
                    <a:pt x="486216" y="155238"/>
                  </a:lnTo>
                  <a:lnTo>
                    <a:pt x="487680" y="164025"/>
                  </a:lnTo>
                  <a:lnTo>
                    <a:pt x="477429" y="180134"/>
                  </a:lnTo>
                  <a:lnTo>
                    <a:pt x="519900" y="199173"/>
                  </a:lnTo>
                  <a:lnTo>
                    <a:pt x="530151" y="196244"/>
                  </a:lnTo>
                  <a:lnTo>
                    <a:pt x="530151" y="184528"/>
                  </a:lnTo>
                  <a:lnTo>
                    <a:pt x="549190" y="161096"/>
                  </a:lnTo>
                  <a:lnTo>
                    <a:pt x="563834" y="161096"/>
                  </a:lnTo>
                  <a:lnTo>
                    <a:pt x="584339" y="164025"/>
                  </a:lnTo>
                  <a:lnTo>
                    <a:pt x="609235" y="159631"/>
                  </a:lnTo>
                  <a:lnTo>
                    <a:pt x="623880" y="146451"/>
                  </a:lnTo>
                  <a:lnTo>
                    <a:pt x="644383" y="147915"/>
                  </a:lnTo>
                  <a:lnTo>
                    <a:pt x="651705" y="142057"/>
                  </a:lnTo>
                  <a:lnTo>
                    <a:pt x="667815" y="152309"/>
                  </a:lnTo>
                  <a:lnTo>
                    <a:pt x="672209" y="168418"/>
                  </a:lnTo>
                  <a:lnTo>
                    <a:pt x="686853" y="156702"/>
                  </a:lnTo>
                  <a:lnTo>
                    <a:pt x="682460" y="143522"/>
                  </a:lnTo>
                  <a:lnTo>
                    <a:pt x="686853" y="134735"/>
                  </a:lnTo>
                  <a:lnTo>
                    <a:pt x="682460" y="112767"/>
                  </a:lnTo>
                  <a:lnTo>
                    <a:pt x="698569" y="96657"/>
                  </a:lnTo>
                  <a:lnTo>
                    <a:pt x="708821" y="92264"/>
                  </a:lnTo>
                  <a:lnTo>
                    <a:pt x="736647" y="77619"/>
                  </a:lnTo>
                  <a:lnTo>
                    <a:pt x="739575" y="51258"/>
                  </a:lnTo>
                  <a:lnTo>
                    <a:pt x="749827" y="30755"/>
                  </a:lnTo>
                  <a:lnTo>
                    <a:pt x="837698" y="0"/>
                  </a:lnTo>
                  <a:lnTo>
                    <a:pt x="845020" y="5858"/>
                  </a:lnTo>
                  <a:lnTo>
                    <a:pt x="878704" y="8787"/>
                  </a:lnTo>
                  <a:lnTo>
                    <a:pt x="880168" y="26361"/>
                  </a:lnTo>
                  <a:lnTo>
                    <a:pt x="886026" y="36613"/>
                  </a:lnTo>
                  <a:lnTo>
                    <a:pt x="891884" y="90799"/>
                  </a:lnTo>
                  <a:lnTo>
                    <a:pt x="893349" y="99586"/>
                  </a:lnTo>
                  <a:lnTo>
                    <a:pt x="896278" y="108373"/>
                  </a:lnTo>
                  <a:lnTo>
                    <a:pt x="910923" y="108373"/>
                  </a:lnTo>
                  <a:lnTo>
                    <a:pt x="910923" y="125948"/>
                  </a:lnTo>
                  <a:lnTo>
                    <a:pt x="940213" y="146451"/>
                  </a:lnTo>
                  <a:lnTo>
                    <a:pt x="954858" y="143522"/>
                  </a:lnTo>
                  <a:lnTo>
                    <a:pt x="963645" y="159631"/>
                  </a:lnTo>
                  <a:lnTo>
                    <a:pt x="957787" y="181599"/>
                  </a:lnTo>
                  <a:lnTo>
                    <a:pt x="963645" y="196244"/>
                  </a:lnTo>
                  <a:lnTo>
                    <a:pt x="962180" y="210889"/>
                  </a:lnTo>
                  <a:lnTo>
                    <a:pt x="947536" y="218211"/>
                  </a:lnTo>
                  <a:lnTo>
                    <a:pt x="947536" y="226998"/>
                  </a:lnTo>
                  <a:lnTo>
                    <a:pt x="959252" y="231392"/>
                  </a:lnTo>
                  <a:lnTo>
                    <a:pt x="963562" y="257254"/>
                  </a:lnTo>
                  <a:lnTo>
                    <a:pt x="906822" y="274448"/>
                  </a:lnTo>
                  <a:lnTo>
                    <a:pt x="894520" y="292022"/>
                  </a:lnTo>
                  <a:lnTo>
                    <a:pt x="873432" y="286750"/>
                  </a:lnTo>
                  <a:lnTo>
                    <a:pt x="845313" y="297295"/>
                  </a:lnTo>
                  <a:lnTo>
                    <a:pt x="845313" y="314869"/>
                  </a:lnTo>
                  <a:lnTo>
                    <a:pt x="841798" y="339472"/>
                  </a:lnTo>
                  <a:lnTo>
                    <a:pt x="806650" y="346502"/>
                  </a:lnTo>
                  <a:lnTo>
                    <a:pt x="799620" y="360561"/>
                  </a:lnTo>
                  <a:lnTo>
                    <a:pt x="778532" y="383407"/>
                  </a:lnTo>
                  <a:lnTo>
                    <a:pt x="773259" y="397467"/>
                  </a:lnTo>
                  <a:lnTo>
                    <a:pt x="778532" y="416798"/>
                  </a:lnTo>
                  <a:lnTo>
                    <a:pt x="762715" y="441402"/>
                  </a:lnTo>
                  <a:lnTo>
                    <a:pt x="759200" y="524000"/>
                  </a:lnTo>
                  <a:lnTo>
                    <a:pt x="792591" y="536302"/>
                  </a:lnTo>
                  <a:lnTo>
                    <a:pt x="804893" y="552118"/>
                  </a:lnTo>
                  <a:lnTo>
                    <a:pt x="820709" y="553876"/>
                  </a:lnTo>
                  <a:lnTo>
                    <a:pt x="824224" y="541574"/>
                  </a:lnTo>
                  <a:lnTo>
                    <a:pt x="850585" y="555633"/>
                  </a:lnTo>
                  <a:lnTo>
                    <a:pt x="878704" y="538059"/>
                  </a:lnTo>
                  <a:lnTo>
                    <a:pt x="920881" y="539817"/>
                  </a:lnTo>
                  <a:lnTo>
                    <a:pt x="933183" y="557391"/>
                  </a:lnTo>
                  <a:lnTo>
                    <a:pt x="936698" y="606598"/>
                  </a:lnTo>
                  <a:lnTo>
                    <a:pt x="936698" y="643503"/>
                  </a:lnTo>
                  <a:lnTo>
                    <a:pt x="927911" y="654048"/>
                  </a:lnTo>
                  <a:lnTo>
                    <a:pt x="899793" y="668107"/>
                  </a:lnTo>
                  <a:lnTo>
                    <a:pt x="903307" y="692711"/>
                  </a:lnTo>
                  <a:lnTo>
                    <a:pt x="920881" y="710285"/>
                  </a:lnTo>
                  <a:lnTo>
                    <a:pt x="920881" y="717314"/>
                  </a:lnTo>
                  <a:lnTo>
                    <a:pt x="919124" y="734889"/>
                  </a:lnTo>
                  <a:lnTo>
                    <a:pt x="922639" y="754220"/>
                  </a:lnTo>
                  <a:lnTo>
                    <a:pt x="891006" y="761250"/>
                  </a:lnTo>
                  <a:lnTo>
                    <a:pt x="898035" y="787611"/>
                  </a:lnTo>
                  <a:lnTo>
                    <a:pt x="926154" y="789368"/>
                  </a:lnTo>
                  <a:lnTo>
                    <a:pt x="934941" y="812214"/>
                  </a:lnTo>
                  <a:lnTo>
                    <a:pt x="922639" y="828031"/>
                  </a:lnTo>
                  <a:lnTo>
                    <a:pt x="929669" y="852635"/>
                  </a:lnTo>
                  <a:lnTo>
                    <a:pt x="926154" y="880753"/>
                  </a:lnTo>
                  <a:lnTo>
                    <a:pt x="977558" y="918449"/>
                  </a:lnTo>
                  <a:lnTo>
                    <a:pt x="977558" y="936551"/>
                  </a:lnTo>
                  <a:lnTo>
                    <a:pt x="990739" y="947535"/>
                  </a:lnTo>
                  <a:lnTo>
                    <a:pt x="1001722" y="956322"/>
                  </a:lnTo>
                  <a:lnTo>
                    <a:pt x="990739" y="987076"/>
                  </a:lnTo>
                  <a:lnTo>
                    <a:pt x="964378" y="987076"/>
                  </a:lnTo>
                  <a:lnTo>
                    <a:pt x="957787" y="995863"/>
                  </a:lnTo>
                  <a:lnTo>
                    <a:pt x="955591" y="1015634"/>
                  </a:lnTo>
                  <a:lnTo>
                    <a:pt x="907261" y="1015634"/>
                  </a:lnTo>
                  <a:lnTo>
                    <a:pt x="907261" y="987076"/>
                  </a:lnTo>
                  <a:lnTo>
                    <a:pt x="896278" y="976092"/>
                  </a:lnTo>
                  <a:lnTo>
                    <a:pt x="883098" y="980486"/>
                  </a:lnTo>
                  <a:lnTo>
                    <a:pt x="869917" y="976092"/>
                  </a:lnTo>
                  <a:lnTo>
                    <a:pt x="834769" y="978289"/>
                  </a:lnTo>
                  <a:lnTo>
                    <a:pt x="828178" y="984879"/>
                  </a:lnTo>
                  <a:lnTo>
                    <a:pt x="823785" y="993666"/>
                  </a:lnTo>
                  <a:lnTo>
                    <a:pt x="804013" y="995863"/>
                  </a:lnTo>
                  <a:lnTo>
                    <a:pt x="790833" y="984879"/>
                  </a:lnTo>
                  <a:lnTo>
                    <a:pt x="790833" y="969502"/>
                  </a:lnTo>
                  <a:lnTo>
                    <a:pt x="788637" y="954125"/>
                  </a:lnTo>
                  <a:lnTo>
                    <a:pt x="775456" y="943141"/>
                  </a:lnTo>
                  <a:lnTo>
                    <a:pt x="735915" y="934354"/>
                  </a:lnTo>
                  <a:lnTo>
                    <a:pt x="676602" y="1028814"/>
                  </a:lnTo>
                  <a:lnTo>
                    <a:pt x="661224" y="1006847"/>
                  </a:lnTo>
                  <a:lnTo>
                    <a:pt x="643650" y="1006847"/>
                  </a:lnTo>
                  <a:lnTo>
                    <a:pt x="626076" y="1055175"/>
                  </a:lnTo>
                  <a:lnTo>
                    <a:pt x="619487" y="1063963"/>
                  </a:lnTo>
                  <a:lnTo>
                    <a:pt x="606306" y="1085931"/>
                  </a:lnTo>
                  <a:lnTo>
                    <a:pt x="608502" y="1094718"/>
                  </a:lnTo>
                  <a:lnTo>
                    <a:pt x="639257" y="1118882"/>
                  </a:lnTo>
                  <a:lnTo>
                    <a:pt x="604109" y="1154030"/>
                  </a:lnTo>
                  <a:lnTo>
                    <a:pt x="615093" y="1162817"/>
                  </a:lnTo>
                  <a:lnTo>
                    <a:pt x="615093" y="1189178"/>
                  </a:lnTo>
                  <a:lnTo>
                    <a:pt x="630470" y="1217736"/>
                  </a:lnTo>
                  <a:lnTo>
                    <a:pt x="629361" y="1219289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C9A10F45-B4DE-062E-2ECA-FD96E60ED0DC}"/>
                </a:ext>
              </a:extLst>
            </p:cNvPr>
            <p:cNvSpPr/>
            <p:nvPr/>
          </p:nvSpPr>
          <p:spPr>
            <a:xfrm>
              <a:off x="4601608" y="3003196"/>
              <a:ext cx="836966" cy="456707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9AF64ADE-41C9-79FB-3F86-37C98066A399}"/>
                </a:ext>
              </a:extLst>
            </p:cNvPr>
            <p:cNvSpPr/>
            <p:nvPr/>
          </p:nvSpPr>
          <p:spPr>
            <a:xfrm>
              <a:off x="4228160" y="3276473"/>
              <a:ext cx="670011" cy="284934"/>
            </a:xfrm>
            <a:custGeom>
              <a:avLst/>
              <a:gdLst>
                <a:gd name="connsiteX0" fmla="*/ 131806 w 670011"/>
                <a:gd name="connsiteY0" fmla="*/ 0 h 284934"/>
                <a:gd name="connsiteX1" fmla="*/ 171347 w 670011"/>
                <a:gd name="connsiteY1" fmla="*/ 8787 h 284934"/>
                <a:gd name="connsiteX2" fmla="*/ 184528 w 670011"/>
                <a:gd name="connsiteY2" fmla="*/ 19771 h 284934"/>
                <a:gd name="connsiteX3" fmla="*/ 186724 w 670011"/>
                <a:gd name="connsiteY3" fmla="*/ 35148 h 284934"/>
                <a:gd name="connsiteX4" fmla="*/ 186724 w 670011"/>
                <a:gd name="connsiteY4" fmla="*/ 50525 h 284934"/>
                <a:gd name="connsiteX5" fmla="*/ 199905 w 670011"/>
                <a:gd name="connsiteY5" fmla="*/ 61509 h 284934"/>
                <a:gd name="connsiteX6" fmla="*/ 219676 w 670011"/>
                <a:gd name="connsiteY6" fmla="*/ 59312 h 284934"/>
                <a:gd name="connsiteX7" fmla="*/ 224069 w 670011"/>
                <a:gd name="connsiteY7" fmla="*/ 50525 h 284934"/>
                <a:gd name="connsiteX8" fmla="*/ 230660 w 670011"/>
                <a:gd name="connsiteY8" fmla="*/ 43935 h 284934"/>
                <a:gd name="connsiteX9" fmla="*/ 265808 w 670011"/>
                <a:gd name="connsiteY9" fmla="*/ 41738 h 284934"/>
                <a:gd name="connsiteX10" fmla="*/ 278989 w 670011"/>
                <a:gd name="connsiteY10" fmla="*/ 46132 h 284934"/>
                <a:gd name="connsiteX11" fmla="*/ 292169 w 670011"/>
                <a:gd name="connsiteY11" fmla="*/ 41738 h 284934"/>
                <a:gd name="connsiteX12" fmla="*/ 303152 w 670011"/>
                <a:gd name="connsiteY12" fmla="*/ 52722 h 284934"/>
                <a:gd name="connsiteX13" fmla="*/ 303152 w 670011"/>
                <a:gd name="connsiteY13" fmla="*/ 81280 h 284934"/>
                <a:gd name="connsiteX14" fmla="*/ 351482 w 670011"/>
                <a:gd name="connsiteY14" fmla="*/ 81280 h 284934"/>
                <a:gd name="connsiteX15" fmla="*/ 353678 w 670011"/>
                <a:gd name="connsiteY15" fmla="*/ 61509 h 284934"/>
                <a:gd name="connsiteX16" fmla="*/ 360269 w 670011"/>
                <a:gd name="connsiteY16" fmla="*/ 52722 h 284934"/>
                <a:gd name="connsiteX17" fmla="*/ 386630 w 670011"/>
                <a:gd name="connsiteY17" fmla="*/ 52722 h 284934"/>
                <a:gd name="connsiteX18" fmla="*/ 386723 w 670011"/>
                <a:gd name="connsiteY18" fmla="*/ 52461 h 284934"/>
                <a:gd name="connsiteX19" fmla="*/ 388826 w 670011"/>
                <a:gd name="connsiteY19" fmla="*/ 53821 h 284934"/>
                <a:gd name="connsiteX20" fmla="*/ 422877 w 670011"/>
                <a:gd name="connsiteY20" fmla="*/ 58215 h 284934"/>
                <a:gd name="connsiteX21" fmla="*/ 430565 w 670011"/>
                <a:gd name="connsiteY21" fmla="*/ 68099 h 284934"/>
                <a:gd name="connsiteX22" fmla="*/ 431663 w 670011"/>
                <a:gd name="connsiteY22" fmla="*/ 79083 h 284934"/>
                <a:gd name="connsiteX23" fmla="*/ 447040 w 670011"/>
                <a:gd name="connsiteY23" fmla="*/ 87871 h 284934"/>
                <a:gd name="connsiteX24" fmla="*/ 473401 w 670011"/>
                <a:gd name="connsiteY24" fmla="*/ 87871 h 284934"/>
                <a:gd name="connsiteX25" fmla="*/ 503058 w 670011"/>
                <a:gd name="connsiteY25" fmla="*/ 108740 h 284934"/>
                <a:gd name="connsiteX26" fmla="*/ 518435 w 670011"/>
                <a:gd name="connsiteY26" fmla="*/ 96658 h 284934"/>
                <a:gd name="connsiteX27" fmla="*/ 527222 w 670011"/>
                <a:gd name="connsiteY27" fmla="*/ 102150 h 284934"/>
                <a:gd name="connsiteX28" fmla="*/ 535650 w 670011"/>
                <a:gd name="connsiteY28" fmla="*/ 98989 h 284934"/>
                <a:gd name="connsiteX29" fmla="*/ 544796 w 670011"/>
                <a:gd name="connsiteY29" fmla="*/ 114232 h 284934"/>
                <a:gd name="connsiteX30" fmla="*/ 553583 w 670011"/>
                <a:gd name="connsiteY30" fmla="*/ 116429 h 284934"/>
                <a:gd name="connsiteX31" fmla="*/ 553583 w 670011"/>
                <a:gd name="connsiteY31" fmla="*/ 140593 h 284934"/>
                <a:gd name="connsiteX32" fmla="*/ 571157 w 670011"/>
                <a:gd name="connsiteY32" fmla="*/ 153773 h 284934"/>
                <a:gd name="connsiteX33" fmla="*/ 564567 w 670011"/>
                <a:gd name="connsiteY33" fmla="*/ 171347 h 284934"/>
                <a:gd name="connsiteX34" fmla="*/ 595322 w 670011"/>
                <a:gd name="connsiteY34" fmla="*/ 219676 h 284934"/>
                <a:gd name="connsiteX35" fmla="*/ 626076 w 670011"/>
                <a:gd name="connsiteY35" fmla="*/ 232857 h 284934"/>
                <a:gd name="connsiteX36" fmla="*/ 645847 w 670011"/>
                <a:gd name="connsiteY36" fmla="*/ 248234 h 284934"/>
                <a:gd name="connsiteX37" fmla="*/ 670011 w 670011"/>
                <a:gd name="connsiteY37" fmla="*/ 254824 h 284934"/>
                <a:gd name="connsiteX38" fmla="*/ 661224 w 670011"/>
                <a:gd name="connsiteY38" fmla="*/ 276792 h 284934"/>
                <a:gd name="connsiteX39" fmla="*/ 664185 w 670011"/>
                <a:gd name="connsiteY39" fmla="*/ 284934 h 284934"/>
                <a:gd name="connsiteX40" fmla="*/ 29374 w 670011"/>
                <a:gd name="connsiteY40" fmla="*/ 284934 h 284934"/>
                <a:gd name="connsiteX41" fmla="*/ 28558 w 670011"/>
                <a:gd name="connsiteY41" fmla="*/ 282650 h 284934"/>
                <a:gd name="connsiteX42" fmla="*/ 26260 w 670011"/>
                <a:gd name="connsiteY42" fmla="*/ 283194 h 284934"/>
                <a:gd name="connsiteX43" fmla="*/ 10984 w 670011"/>
                <a:gd name="connsiteY43" fmla="*/ 254824 h 284934"/>
                <a:gd name="connsiteX44" fmla="*/ 10984 w 670011"/>
                <a:gd name="connsiteY44" fmla="*/ 228463 h 284934"/>
                <a:gd name="connsiteX45" fmla="*/ 0 w 670011"/>
                <a:gd name="connsiteY45" fmla="*/ 219676 h 284934"/>
                <a:gd name="connsiteX46" fmla="*/ 35148 w 670011"/>
                <a:gd name="connsiteY46" fmla="*/ 184528 h 284934"/>
                <a:gd name="connsiteX47" fmla="*/ 4393 w 670011"/>
                <a:gd name="connsiteY47" fmla="*/ 160364 h 284934"/>
                <a:gd name="connsiteX48" fmla="*/ 2197 w 670011"/>
                <a:gd name="connsiteY48" fmla="*/ 151577 h 284934"/>
                <a:gd name="connsiteX49" fmla="*/ 15378 w 670011"/>
                <a:gd name="connsiteY49" fmla="*/ 129609 h 284934"/>
                <a:gd name="connsiteX50" fmla="*/ 21967 w 670011"/>
                <a:gd name="connsiteY50" fmla="*/ 120822 h 284934"/>
                <a:gd name="connsiteX51" fmla="*/ 39541 w 670011"/>
                <a:gd name="connsiteY51" fmla="*/ 72493 h 284934"/>
                <a:gd name="connsiteX52" fmla="*/ 57115 w 670011"/>
                <a:gd name="connsiteY52" fmla="*/ 72493 h 284934"/>
                <a:gd name="connsiteX53" fmla="*/ 72493 w 670011"/>
                <a:gd name="connsiteY53" fmla="*/ 94461 h 284934"/>
                <a:gd name="connsiteX0" fmla="*/ 131806 w 670011"/>
                <a:gd name="connsiteY0" fmla="*/ 0 h 323981"/>
                <a:gd name="connsiteX1" fmla="*/ 171347 w 670011"/>
                <a:gd name="connsiteY1" fmla="*/ 8787 h 323981"/>
                <a:gd name="connsiteX2" fmla="*/ 184528 w 670011"/>
                <a:gd name="connsiteY2" fmla="*/ 19771 h 323981"/>
                <a:gd name="connsiteX3" fmla="*/ 186724 w 670011"/>
                <a:gd name="connsiteY3" fmla="*/ 35148 h 323981"/>
                <a:gd name="connsiteX4" fmla="*/ 186724 w 670011"/>
                <a:gd name="connsiteY4" fmla="*/ 50525 h 323981"/>
                <a:gd name="connsiteX5" fmla="*/ 199905 w 670011"/>
                <a:gd name="connsiteY5" fmla="*/ 61509 h 323981"/>
                <a:gd name="connsiteX6" fmla="*/ 219676 w 670011"/>
                <a:gd name="connsiteY6" fmla="*/ 59312 h 323981"/>
                <a:gd name="connsiteX7" fmla="*/ 224069 w 670011"/>
                <a:gd name="connsiteY7" fmla="*/ 50525 h 323981"/>
                <a:gd name="connsiteX8" fmla="*/ 230660 w 670011"/>
                <a:gd name="connsiteY8" fmla="*/ 43935 h 323981"/>
                <a:gd name="connsiteX9" fmla="*/ 265808 w 670011"/>
                <a:gd name="connsiteY9" fmla="*/ 41738 h 323981"/>
                <a:gd name="connsiteX10" fmla="*/ 278989 w 670011"/>
                <a:gd name="connsiteY10" fmla="*/ 46132 h 323981"/>
                <a:gd name="connsiteX11" fmla="*/ 292169 w 670011"/>
                <a:gd name="connsiteY11" fmla="*/ 41738 h 323981"/>
                <a:gd name="connsiteX12" fmla="*/ 303152 w 670011"/>
                <a:gd name="connsiteY12" fmla="*/ 52722 h 323981"/>
                <a:gd name="connsiteX13" fmla="*/ 303152 w 670011"/>
                <a:gd name="connsiteY13" fmla="*/ 81280 h 323981"/>
                <a:gd name="connsiteX14" fmla="*/ 351482 w 670011"/>
                <a:gd name="connsiteY14" fmla="*/ 81280 h 323981"/>
                <a:gd name="connsiteX15" fmla="*/ 353678 w 670011"/>
                <a:gd name="connsiteY15" fmla="*/ 61509 h 323981"/>
                <a:gd name="connsiteX16" fmla="*/ 360269 w 670011"/>
                <a:gd name="connsiteY16" fmla="*/ 52722 h 323981"/>
                <a:gd name="connsiteX17" fmla="*/ 386630 w 670011"/>
                <a:gd name="connsiteY17" fmla="*/ 52722 h 323981"/>
                <a:gd name="connsiteX18" fmla="*/ 386723 w 670011"/>
                <a:gd name="connsiteY18" fmla="*/ 52461 h 323981"/>
                <a:gd name="connsiteX19" fmla="*/ 388826 w 670011"/>
                <a:gd name="connsiteY19" fmla="*/ 53821 h 323981"/>
                <a:gd name="connsiteX20" fmla="*/ 422877 w 670011"/>
                <a:gd name="connsiteY20" fmla="*/ 58215 h 323981"/>
                <a:gd name="connsiteX21" fmla="*/ 430565 w 670011"/>
                <a:gd name="connsiteY21" fmla="*/ 68099 h 323981"/>
                <a:gd name="connsiteX22" fmla="*/ 431663 w 670011"/>
                <a:gd name="connsiteY22" fmla="*/ 79083 h 323981"/>
                <a:gd name="connsiteX23" fmla="*/ 447040 w 670011"/>
                <a:gd name="connsiteY23" fmla="*/ 87871 h 323981"/>
                <a:gd name="connsiteX24" fmla="*/ 473401 w 670011"/>
                <a:gd name="connsiteY24" fmla="*/ 87871 h 323981"/>
                <a:gd name="connsiteX25" fmla="*/ 503058 w 670011"/>
                <a:gd name="connsiteY25" fmla="*/ 108740 h 323981"/>
                <a:gd name="connsiteX26" fmla="*/ 518435 w 670011"/>
                <a:gd name="connsiteY26" fmla="*/ 96658 h 323981"/>
                <a:gd name="connsiteX27" fmla="*/ 527222 w 670011"/>
                <a:gd name="connsiteY27" fmla="*/ 102150 h 323981"/>
                <a:gd name="connsiteX28" fmla="*/ 535650 w 670011"/>
                <a:gd name="connsiteY28" fmla="*/ 98989 h 323981"/>
                <a:gd name="connsiteX29" fmla="*/ 544796 w 670011"/>
                <a:gd name="connsiteY29" fmla="*/ 114232 h 323981"/>
                <a:gd name="connsiteX30" fmla="*/ 553583 w 670011"/>
                <a:gd name="connsiteY30" fmla="*/ 116429 h 323981"/>
                <a:gd name="connsiteX31" fmla="*/ 553583 w 670011"/>
                <a:gd name="connsiteY31" fmla="*/ 140593 h 323981"/>
                <a:gd name="connsiteX32" fmla="*/ 571157 w 670011"/>
                <a:gd name="connsiteY32" fmla="*/ 153773 h 323981"/>
                <a:gd name="connsiteX33" fmla="*/ 564567 w 670011"/>
                <a:gd name="connsiteY33" fmla="*/ 171347 h 323981"/>
                <a:gd name="connsiteX34" fmla="*/ 595322 w 670011"/>
                <a:gd name="connsiteY34" fmla="*/ 219676 h 323981"/>
                <a:gd name="connsiteX35" fmla="*/ 626076 w 670011"/>
                <a:gd name="connsiteY35" fmla="*/ 232857 h 323981"/>
                <a:gd name="connsiteX36" fmla="*/ 645847 w 670011"/>
                <a:gd name="connsiteY36" fmla="*/ 248234 h 323981"/>
                <a:gd name="connsiteX37" fmla="*/ 670011 w 670011"/>
                <a:gd name="connsiteY37" fmla="*/ 254824 h 323981"/>
                <a:gd name="connsiteX38" fmla="*/ 661224 w 670011"/>
                <a:gd name="connsiteY38" fmla="*/ 276792 h 323981"/>
                <a:gd name="connsiteX39" fmla="*/ 664185 w 670011"/>
                <a:gd name="connsiteY39" fmla="*/ 284934 h 323981"/>
                <a:gd name="connsiteX40" fmla="*/ 298596 w 670011"/>
                <a:gd name="connsiteY40" fmla="*/ 323977 h 323981"/>
                <a:gd name="connsiteX41" fmla="*/ 29374 w 670011"/>
                <a:gd name="connsiteY41" fmla="*/ 284934 h 323981"/>
                <a:gd name="connsiteX42" fmla="*/ 28558 w 670011"/>
                <a:gd name="connsiteY42" fmla="*/ 282650 h 323981"/>
                <a:gd name="connsiteX43" fmla="*/ 26260 w 670011"/>
                <a:gd name="connsiteY43" fmla="*/ 283194 h 323981"/>
                <a:gd name="connsiteX44" fmla="*/ 10984 w 670011"/>
                <a:gd name="connsiteY44" fmla="*/ 254824 h 323981"/>
                <a:gd name="connsiteX45" fmla="*/ 10984 w 670011"/>
                <a:gd name="connsiteY45" fmla="*/ 228463 h 323981"/>
                <a:gd name="connsiteX46" fmla="*/ 0 w 670011"/>
                <a:gd name="connsiteY46" fmla="*/ 219676 h 323981"/>
                <a:gd name="connsiteX47" fmla="*/ 35148 w 670011"/>
                <a:gd name="connsiteY47" fmla="*/ 184528 h 323981"/>
                <a:gd name="connsiteX48" fmla="*/ 4393 w 670011"/>
                <a:gd name="connsiteY48" fmla="*/ 160364 h 323981"/>
                <a:gd name="connsiteX49" fmla="*/ 2197 w 670011"/>
                <a:gd name="connsiteY49" fmla="*/ 151577 h 323981"/>
                <a:gd name="connsiteX50" fmla="*/ 15378 w 670011"/>
                <a:gd name="connsiteY50" fmla="*/ 129609 h 323981"/>
                <a:gd name="connsiteX51" fmla="*/ 21967 w 670011"/>
                <a:gd name="connsiteY51" fmla="*/ 120822 h 323981"/>
                <a:gd name="connsiteX52" fmla="*/ 39541 w 670011"/>
                <a:gd name="connsiteY52" fmla="*/ 72493 h 323981"/>
                <a:gd name="connsiteX53" fmla="*/ 57115 w 670011"/>
                <a:gd name="connsiteY53" fmla="*/ 72493 h 323981"/>
                <a:gd name="connsiteX54" fmla="*/ 72493 w 670011"/>
                <a:gd name="connsiteY54" fmla="*/ 94461 h 323981"/>
                <a:gd name="connsiteX55" fmla="*/ 131806 w 670011"/>
                <a:gd name="connsiteY55" fmla="*/ 0 h 323981"/>
                <a:gd name="connsiteX0" fmla="*/ 298596 w 670011"/>
                <a:gd name="connsiteY0" fmla="*/ 323977 h 415417"/>
                <a:gd name="connsiteX1" fmla="*/ 29374 w 670011"/>
                <a:gd name="connsiteY1" fmla="*/ 284934 h 415417"/>
                <a:gd name="connsiteX2" fmla="*/ 28558 w 670011"/>
                <a:gd name="connsiteY2" fmla="*/ 282650 h 415417"/>
                <a:gd name="connsiteX3" fmla="*/ 26260 w 670011"/>
                <a:gd name="connsiteY3" fmla="*/ 283194 h 415417"/>
                <a:gd name="connsiteX4" fmla="*/ 10984 w 670011"/>
                <a:gd name="connsiteY4" fmla="*/ 254824 h 415417"/>
                <a:gd name="connsiteX5" fmla="*/ 10984 w 670011"/>
                <a:gd name="connsiteY5" fmla="*/ 228463 h 415417"/>
                <a:gd name="connsiteX6" fmla="*/ 0 w 670011"/>
                <a:gd name="connsiteY6" fmla="*/ 219676 h 415417"/>
                <a:gd name="connsiteX7" fmla="*/ 35148 w 670011"/>
                <a:gd name="connsiteY7" fmla="*/ 184528 h 415417"/>
                <a:gd name="connsiteX8" fmla="*/ 4393 w 670011"/>
                <a:gd name="connsiteY8" fmla="*/ 160364 h 415417"/>
                <a:gd name="connsiteX9" fmla="*/ 2197 w 670011"/>
                <a:gd name="connsiteY9" fmla="*/ 151577 h 415417"/>
                <a:gd name="connsiteX10" fmla="*/ 15378 w 670011"/>
                <a:gd name="connsiteY10" fmla="*/ 129609 h 415417"/>
                <a:gd name="connsiteX11" fmla="*/ 21967 w 670011"/>
                <a:gd name="connsiteY11" fmla="*/ 120822 h 415417"/>
                <a:gd name="connsiteX12" fmla="*/ 39541 w 670011"/>
                <a:gd name="connsiteY12" fmla="*/ 72493 h 415417"/>
                <a:gd name="connsiteX13" fmla="*/ 57115 w 670011"/>
                <a:gd name="connsiteY13" fmla="*/ 72493 h 415417"/>
                <a:gd name="connsiteX14" fmla="*/ 72493 w 670011"/>
                <a:gd name="connsiteY14" fmla="*/ 94461 h 415417"/>
                <a:gd name="connsiteX15" fmla="*/ 131806 w 670011"/>
                <a:gd name="connsiteY15" fmla="*/ 0 h 415417"/>
                <a:gd name="connsiteX16" fmla="*/ 171347 w 670011"/>
                <a:gd name="connsiteY16" fmla="*/ 8787 h 415417"/>
                <a:gd name="connsiteX17" fmla="*/ 184528 w 670011"/>
                <a:gd name="connsiteY17" fmla="*/ 19771 h 415417"/>
                <a:gd name="connsiteX18" fmla="*/ 186724 w 670011"/>
                <a:gd name="connsiteY18" fmla="*/ 35148 h 415417"/>
                <a:gd name="connsiteX19" fmla="*/ 186724 w 670011"/>
                <a:gd name="connsiteY19" fmla="*/ 50525 h 415417"/>
                <a:gd name="connsiteX20" fmla="*/ 199905 w 670011"/>
                <a:gd name="connsiteY20" fmla="*/ 61509 h 415417"/>
                <a:gd name="connsiteX21" fmla="*/ 219676 w 670011"/>
                <a:gd name="connsiteY21" fmla="*/ 59312 h 415417"/>
                <a:gd name="connsiteX22" fmla="*/ 224069 w 670011"/>
                <a:gd name="connsiteY22" fmla="*/ 50525 h 415417"/>
                <a:gd name="connsiteX23" fmla="*/ 230660 w 670011"/>
                <a:gd name="connsiteY23" fmla="*/ 43935 h 415417"/>
                <a:gd name="connsiteX24" fmla="*/ 265808 w 670011"/>
                <a:gd name="connsiteY24" fmla="*/ 41738 h 415417"/>
                <a:gd name="connsiteX25" fmla="*/ 278989 w 670011"/>
                <a:gd name="connsiteY25" fmla="*/ 46132 h 415417"/>
                <a:gd name="connsiteX26" fmla="*/ 292169 w 670011"/>
                <a:gd name="connsiteY26" fmla="*/ 41738 h 415417"/>
                <a:gd name="connsiteX27" fmla="*/ 303152 w 670011"/>
                <a:gd name="connsiteY27" fmla="*/ 52722 h 415417"/>
                <a:gd name="connsiteX28" fmla="*/ 303152 w 670011"/>
                <a:gd name="connsiteY28" fmla="*/ 81280 h 415417"/>
                <a:gd name="connsiteX29" fmla="*/ 351482 w 670011"/>
                <a:gd name="connsiteY29" fmla="*/ 81280 h 415417"/>
                <a:gd name="connsiteX30" fmla="*/ 353678 w 670011"/>
                <a:gd name="connsiteY30" fmla="*/ 61509 h 415417"/>
                <a:gd name="connsiteX31" fmla="*/ 360269 w 670011"/>
                <a:gd name="connsiteY31" fmla="*/ 52722 h 415417"/>
                <a:gd name="connsiteX32" fmla="*/ 386630 w 670011"/>
                <a:gd name="connsiteY32" fmla="*/ 52722 h 415417"/>
                <a:gd name="connsiteX33" fmla="*/ 386723 w 670011"/>
                <a:gd name="connsiteY33" fmla="*/ 52461 h 415417"/>
                <a:gd name="connsiteX34" fmla="*/ 388826 w 670011"/>
                <a:gd name="connsiteY34" fmla="*/ 53821 h 415417"/>
                <a:gd name="connsiteX35" fmla="*/ 422877 w 670011"/>
                <a:gd name="connsiteY35" fmla="*/ 58215 h 415417"/>
                <a:gd name="connsiteX36" fmla="*/ 430565 w 670011"/>
                <a:gd name="connsiteY36" fmla="*/ 68099 h 415417"/>
                <a:gd name="connsiteX37" fmla="*/ 431663 w 670011"/>
                <a:gd name="connsiteY37" fmla="*/ 79083 h 415417"/>
                <a:gd name="connsiteX38" fmla="*/ 447040 w 670011"/>
                <a:gd name="connsiteY38" fmla="*/ 87871 h 415417"/>
                <a:gd name="connsiteX39" fmla="*/ 473401 w 670011"/>
                <a:gd name="connsiteY39" fmla="*/ 87871 h 415417"/>
                <a:gd name="connsiteX40" fmla="*/ 503058 w 670011"/>
                <a:gd name="connsiteY40" fmla="*/ 108740 h 415417"/>
                <a:gd name="connsiteX41" fmla="*/ 518435 w 670011"/>
                <a:gd name="connsiteY41" fmla="*/ 96658 h 415417"/>
                <a:gd name="connsiteX42" fmla="*/ 527222 w 670011"/>
                <a:gd name="connsiteY42" fmla="*/ 102150 h 415417"/>
                <a:gd name="connsiteX43" fmla="*/ 535650 w 670011"/>
                <a:gd name="connsiteY43" fmla="*/ 98989 h 415417"/>
                <a:gd name="connsiteX44" fmla="*/ 544796 w 670011"/>
                <a:gd name="connsiteY44" fmla="*/ 114232 h 415417"/>
                <a:gd name="connsiteX45" fmla="*/ 553583 w 670011"/>
                <a:gd name="connsiteY45" fmla="*/ 116429 h 415417"/>
                <a:gd name="connsiteX46" fmla="*/ 553583 w 670011"/>
                <a:gd name="connsiteY46" fmla="*/ 140593 h 415417"/>
                <a:gd name="connsiteX47" fmla="*/ 571157 w 670011"/>
                <a:gd name="connsiteY47" fmla="*/ 153773 h 415417"/>
                <a:gd name="connsiteX48" fmla="*/ 564567 w 670011"/>
                <a:gd name="connsiteY48" fmla="*/ 171347 h 415417"/>
                <a:gd name="connsiteX49" fmla="*/ 595322 w 670011"/>
                <a:gd name="connsiteY49" fmla="*/ 219676 h 415417"/>
                <a:gd name="connsiteX50" fmla="*/ 626076 w 670011"/>
                <a:gd name="connsiteY50" fmla="*/ 232857 h 415417"/>
                <a:gd name="connsiteX51" fmla="*/ 645847 w 670011"/>
                <a:gd name="connsiteY51" fmla="*/ 248234 h 415417"/>
                <a:gd name="connsiteX52" fmla="*/ 670011 w 670011"/>
                <a:gd name="connsiteY52" fmla="*/ 254824 h 415417"/>
                <a:gd name="connsiteX53" fmla="*/ 661224 w 670011"/>
                <a:gd name="connsiteY53" fmla="*/ 276792 h 415417"/>
                <a:gd name="connsiteX54" fmla="*/ 664185 w 670011"/>
                <a:gd name="connsiteY54" fmla="*/ 284934 h 415417"/>
                <a:gd name="connsiteX55" fmla="*/ 390036 w 670011"/>
                <a:gd name="connsiteY55" fmla="*/ 415417 h 415417"/>
                <a:gd name="connsiteX0" fmla="*/ 29374 w 670011"/>
                <a:gd name="connsiteY0" fmla="*/ 284934 h 415417"/>
                <a:gd name="connsiteX1" fmla="*/ 28558 w 670011"/>
                <a:gd name="connsiteY1" fmla="*/ 282650 h 415417"/>
                <a:gd name="connsiteX2" fmla="*/ 26260 w 670011"/>
                <a:gd name="connsiteY2" fmla="*/ 283194 h 415417"/>
                <a:gd name="connsiteX3" fmla="*/ 10984 w 670011"/>
                <a:gd name="connsiteY3" fmla="*/ 254824 h 415417"/>
                <a:gd name="connsiteX4" fmla="*/ 10984 w 670011"/>
                <a:gd name="connsiteY4" fmla="*/ 228463 h 415417"/>
                <a:gd name="connsiteX5" fmla="*/ 0 w 670011"/>
                <a:gd name="connsiteY5" fmla="*/ 219676 h 415417"/>
                <a:gd name="connsiteX6" fmla="*/ 35148 w 670011"/>
                <a:gd name="connsiteY6" fmla="*/ 184528 h 415417"/>
                <a:gd name="connsiteX7" fmla="*/ 4393 w 670011"/>
                <a:gd name="connsiteY7" fmla="*/ 160364 h 415417"/>
                <a:gd name="connsiteX8" fmla="*/ 2197 w 670011"/>
                <a:gd name="connsiteY8" fmla="*/ 151577 h 415417"/>
                <a:gd name="connsiteX9" fmla="*/ 15378 w 670011"/>
                <a:gd name="connsiteY9" fmla="*/ 129609 h 415417"/>
                <a:gd name="connsiteX10" fmla="*/ 21967 w 670011"/>
                <a:gd name="connsiteY10" fmla="*/ 120822 h 415417"/>
                <a:gd name="connsiteX11" fmla="*/ 39541 w 670011"/>
                <a:gd name="connsiteY11" fmla="*/ 72493 h 415417"/>
                <a:gd name="connsiteX12" fmla="*/ 57115 w 670011"/>
                <a:gd name="connsiteY12" fmla="*/ 72493 h 415417"/>
                <a:gd name="connsiteX13" fmla="*/ 72493 w 670011"/>
                <a:gd name="connsiteY13" fmla="*/ 94461 h 415417"/>
                <a:gd name="connsiteX14" fmla="*/ 131806 w 670011"/>
                <a:gd name="connsiteY14" fmla="*/ 0 h 415417"/>
                <a:gd name="connsiteX15" fmla="*/ 171347 w 670011"/>
                <a:gd name="connsiteY15" fmla="*/ 8787 h 415417"/>
                <a:gd name="connsiteX16" fmla="*/ 184528 w 670011"/>
                <a:gd name="connsiteY16" fmla="*/ 19771 h 415417"/>
                <a:gd name="connsiteX17" fmla="*/ 186724 w 670011"/>
                <a:gd name="connsiteY17" fmla="*/ 35148 h 415417"/>
                <a:gd name="connsiteX18" fmla="*/ 186724 w 670011"/>
                <a:gd name="connsiteY18" fmla="*/ 50525 h 415417"/>
                <a:gd name="connsiteX19" fmla="*/ 199905 w 670011"/>
                <a:gd name="connsiteY19" fmla="*/ 61509 h 415417"/>
                <a:gd name="connsiteX20" fmla="*/ 219676 w 670011"/>
                <a:gd name="connsiteY20" fmla="*/ 59312 h 415417"/>
                <a:gd name="connsiteX21" fmla="*/ 224069 w 670011"/>
                <a:gd name="connsiteY21" fmla="*/ 50525 h 415417"/>
                <a:gd name="connsiteX22" fmla="*/ 230660 w 670011"/>
                <a:gd name="connsiteY22" fmla="*/ 43935 h 415417"/>
                <a:gd name="connsiteX23" fmla="*/ 265808 w 670011"/>
                <a:gd name="connsiteY23" fmla="*/ 41738 h 415417"/>
                <a:gd name="connsiteX24" fmla="*/ 278989 w 670011"/>
                <a:gd name="connsiteY24" fmla="*/ 46132 h 415417"/>
                <a:gd name="connsiteX25" fmla="*/ 292169 w 670011"/>
                <a:gd name="connsiteY25" fmla="*/ 41738 h 415417"/>
                <a:gd name="connsiteX26" fmla="*/ 303152 w 670011"/>
                <a:gd name="connsiteY26" fmla="*/ 52722 h 415417"/>
                <a:gd name="connsiteX27" fmla="*/ 303152 w 670011"/>
                <a:gd name="connsiteY27" fmla="*/ 81280 h 415417"/>
                <a:gd name="connsiteX28" fmla="*/ 351482 w 670011"/>
                <a:gd name="connsiteY28" fmla="*/ 81280 h 415417"/>
                <a:gd name="connsiteX29" fmla="*/ 353678 w 670011"/>
                <a:gd name="connsiteY29" fmla="*/ 61509 h 415417"/>
                <a:gd name="connsiteX30" fmla="*/ 360269 w 670011"/>
                <a:gd name="connsiteY30" fmla="*/ 52722 h 415417"/>
                <a:gd name="connsiteX31" fmla="*/ 386630 w 670011"/>
                <a:gd name="connsiteY31" fmla="*/ 52722 h 415417"/>
                <a:gd name="connsiteX32" fmla="*/ 386723 w 670011"/>
                <a:gd name="connsiteY32" fmla="*/ 52461 h 415417"/>
                <a:gd name="connsiteX33" fmla="*/ 388826 w 670011"/>
                <a:gd name="connsiteY33" fmla="*/ 53821 h 415417"/>
                <a:gd name="connsiteX34" fmla="*/ 422877 w 670011"/>
                <a:gd name="connsiteY34" fmla="*/ 58215 h 415417"/>
                <a:gd name="connsiteX35" fmla="*/ 430565 w 670011"/>
                <a:gd name="connsiteY35" fmla="*/ 68099 h 415417"/>
                <a:gd name="connsiteX36" fmla="*/ 431663 w 670011"/>
                <a:gd name="connsiteY36" fmla="*/ 79083 h 415417"/>
                <a:gd name="connsiteX37" fmla="*/ 447040 w 670011"/>
                <a:gd name="connsiteY37" fmla="*/ 87871 h 415417"/>
                <a:gd name="connsiteX38" fmla="*/ 473401 w 670011"/>
                <a:gd name="connsiteY38" fmla="*/ 87871 h 415417"/>
                <a:gd name="connsiteX39" fmla="*/ 503058 w 670011"/>
                <a:gd name="connsiteY39" fmla="*/ 108740 h 415417"/>
                <a:gd name="connsiteX40" fmla="*/ 518435 w 670011"/>
                <a:gd name="connsiteY40" fmla="*/ 96658 h 415417"/>
                <a:gd name="connsiteX41" fmla="*/ 527222 w 670011"/>
                <a:gd name="connsiteY41" fmla="*/ 102150 h 415417"/>
                <a:gd name="connsiteX42" fmla="*/ 535650 w 670011"/>
                <a:gd name="connsiteY42" fmla="*/ 98989 h 415417"/>
                <a:gd name="connsiteX43" fmla="*/ 544796 w 670011"/>
                <a:gd name="connsiteY43" fmla="*/ 114232 h 415417"/>
                <a:gd name="connsiteX44" fmla="*/ 553583 w 670011"/>
                <a:gd name="connsiteY44" fmla="*/ 116429 h 415417"/>
                <a:gd name="connsiteX45" fmla="*/ 553583 w 670011"/>
                <a:gd name="connsiteY45" fmla="*/ 140593 h 415417"/>
                <a:gd name="connsiteX46" fmla="*/ 571157 w 670011"/>
                <a:gd name="connsiteY46" fmla="*/ 153773 h 415417"/>
                <a:gd name="connsiteX47" fmla="*/ 564567 w 670011"/>
                <a:gd name="connsiteY47" fmla="*/ 171347 h 415417"/>
                <a:gd name="connsiteX48" fmla="*/ 595322 w 670011"/>
                <a:gd name="connsiteY48" fmla="*/ 219676 h 415417"/>
                <a:gd name="connsiteX49" fmla="*/ 626076 w 670011"/>
                <a:gd name="connsiteY49" fmla="*/ 232857 h 415417"/>
                <a:gd name="connsiteX50" fmla="*/ 645847 w 670011"/>
                <a:gd name="connsiteY50" fmla="*/ 248234 h 415417"/>
                <a:gd name="connsiteX51" fmla="*/ 670011 w 670011"/>
                <a:gd name="connsiteY51" fmla="*/ 254824 h 415417"/>
                <a:gd name="connsiteX52" fmla="*/ 661224 w 670011"/>
                <a:gd name="connsiteY52" fmla="*/ 276792 h 415417"/>
                <a:gd name="connsiteX53" fmla="*/ 664185 w 670011"/>
                <a:gd name="connsiteY53" fmla="*/ 284934 h 415417"/>
                <a:gd name="connsiteX54" fmla="*/ 390036 w 670011"/>
                <a:gd name="connsiteY54" fmla="*/ 415417 h 415417"/>
                <a:gd name="connsiteX0" fmla="*/ 29374 w 670011"/>
                <a:gd name="connsiteY0" fmla="*/ 284934 h 284934"/>
                <a:gd name="connsiteX1" fmla="*/ 28558 w 670011"/>
                <a:gd name="connsiteY1" fmla="*/ 282650 h 284934"/>
                <a:gd name="connsiteX2" fmla="*/ 26260 w 670011"/>
                <a:gd name="connsiteY2" fmla="*/ 283194 h 284934"/>
                <a:gd name="connsiteX3" fmla="*/ 10984 w 670011"/>
                <a:gd name="connsiteY3" fmla="*/ 254824 h 284934"/>
                <a:gd name="connsiteX4" fmla="*/ 10984 w 670011"/>
                <a:gd name="connsiteY4" fmla="*/ 228463 h 284934"/>
                <a:gd name="connsiteX5" fmla="*/ 0 w 670011"/>
                <a:gd name="connsiteY5" fmla="*/ 219676 h 284934"/>
                <a:gd name="connsiteX6" fmla="*/ 35148 w 670011"/>
                <a:gd name="connsiteY6" fmla="*/ 184528 h 284934"/>
                <a:gd name="connsiteX7" fmla="*/ 4393 w 670011"/>
                <a:gd name="connsiteY7" fmla="*/ 160364 h 284934"/>
                <a:gd name="connsiteX8" fmla="*/ 2197 w 670011"/>
                <a:gd name="connsiteY8" fmla="*/ 151577 h 284934"/>
                <a:gd name="connsiteX9" fmla="*/ 15378 w 670011"/>
                <a:gd name="connsiteY9" fmla="*/ 129609 h 284934"/>
                <a:gd name="connsiteX10" fmla="*/ 21967 w 670011"/>
                <a:gd name="connsiteY10" fmla="*/ 120822 h 284934"/>
                <a:gd name="connsiteX11" fmla="*/ 39541 w 670011"/>
                <a:gd name="connsiteY11" fmla="*/ 72493 h 284934"/>
                <a:gd name="connsiteX12" fmla="*/ 57115 w 670011"/>
                <a:gd name="connsiteY12" fmla="*/ 72493 h 284934"/>
                <a:gd name="connsiteX13" fmla="*/ 72493 w 670011"/>
                <a:gd name="connsiteY13" fmla="*/ 94461 h 284934"/>
                <a:gd name="connsiteX14" fmla="*/ 131806 w 670011"/>
                <a:gd name="connsiteY14" fmla="*/ 0 h 284934"/>
                <a:gd name="connsiteX15" fmla="*/ 171347 w 670011"/>
                <a:gd name="connsiteY15" fmla="*/ 8787 h 284934"/>
                <a:gd name="connsiteX16" fmla="*/ 184528 w 670011"/>
                <a:gd name="connsiteY16" fmla="*/ 19771 h 284934"/>
                <a:gd name="connsiteX17" fmla="*/ 186724 w 670011"/>
                <a:gd name="connsiteY17" fmla="*/ 35148 h 284934"/>
                <a:gd name="connsiteX18" fmla="*/ 186724 w 670011"/>
                <a:gd name="connsiteY18" fmla="*/ 50525 h 284934"/>
                <a:gd name="connsiteX19" fmla="*/ 199905 w 670011"/>
                <a:gd name="connsiteY19" fmla="*/ 61509 h 284934"/>
                <a:gd name="connsiteX20" fmla="*/ 219676 w 670011"/>
                <a:gd name="connsiteY20" fmla="*/ 59312 h 284934"/>
                <a:gd name="connsiteX21" fmla="*/ 224069 w 670011"/>
                <a:gd name="connsiteY21" fmla="*/ 50525 h 284934"/>
                <a:gd name="connsiteX22" fmla="*/ 230660 w 670011"/>
                <a:gd name="connsiteY22" fmla="*/ 43935 h 284934"/>
                <a:gd name="connsiteX23" fmla="*/ 265808 w 670011"/>
                <a:gd name="connsiteY23" fmla="*/ 41738 h 284934"/>
                <a:gd name="connsiteX24" fmla="*/ 278989 w 670011"/>
                <a:gd name="connsiteY24" fmla="*/ 46132 h 284934"/>
                <a:gd name="connsiteX25" fmla="*/ 292169 w 670011"/>
                <a:gd name="connsiteY25" fmla="*/ 41738 h 284934"/>
                <a:gd name="connsiteX26" fmla="*/ 303152 w 670011"/>
                <a:gd name="connsiteY26" fmla="*/ 52722 h 284934"/>
                <a:gd name="connsiteX27" fmla="*/ 303152 w 670011"/>
                <a:gd name="connsiteY27" fmla="*/ 81280 h 284934"/>
                <a:gd name="connsiteX28" fmla="*/ 351482 w 670011"/>
                <a:gd name="connsiteY28" fmla="*/ 81280 h 284934"/>
                <a:gd name="connsiteX29" fmla="*/ 353678 w 670011"/>
                <a:gd name="connsiteY29" fmla="*/ 61509 h 284934"/>
                <a:gd name="connsiteX30" fmla="*/ 360269 w 670011"/>
                <a:gd name="connsiteY30" fmla="*/ 52722 h 284934"/>
                <a:gd name="connsiteX31" fmla="*/ 386630 w 670011"/>
                <a:gd name="connsiteY31" fmla="*/ 52722 h 284934"/>
                <a:gd name="connsiteX32" fmla="*/ 386723 w 670011"/>
                <a:gd name="connsiteY32" fmla="*/ 52461 h 284934"/>
                <a:gd name="connsiteX33" fmla="*/ 388826 w 670011"/>
                <a:gd name="connsiteY33" fmla="*/ 53821 h 284934"/>
                <a:gd name="connsiteX34" fmla="*/ 422877 w 670011"/>
                <a:gd name="connsiteY34" fmla="*/ 58215 h 284934"/>
                <a:gd name="connsiteX35" fmla="*/ 430565 w 670011"/>
                <a:gd name="connsiteY35" fmla="*/ 68099 h 284934"/>
                <a:gd name="connsiteX36" fmla="*/ 431663 w 670011"/>
                <a:gd name="connsiteY36" fmla="*/ 79083 h 284934"/>
                <a:gd name="connsiteX37" fmla="*/ 447040 w 670011"/>
                <a:gd name="connsiteY37" fmla="*/ 87871 h 284934"/>
                <a:gd name="connsiteX38" fmla="*/ 473401 w 670011"/>
                <a:gd name="connsiteY38" fmla="*/ 87871 h 284934"/>
                <a:gd name="connsiteX39" fmla="*/ 503058 w 670011"/>
                <a:gd name="connsiteY39" fmla="*/ 108740 h 284934"/>
                <a:gd name="connsiteX40" fmla="*/ 518435 w 670011"/>
                <a:gd name="connsiteY40" fmla="*/ 96658 h 284934"/>
                <a:gd name="connsiteX41" fmla="*/ 527222 w 670011"/>
                <a:gd name="connsiteY41" fmla="*/ 102150 h 284934"/>
                <a:gd name="connsiteX42" fmla="*/ 535650 w 670011"/>
                <a:gd name="connsiteY42" fmla="*/ 98989 h 284934"/>
                <a:gd name="connsiteX43" fmla="*/ 544796 w 670011"/>
                <a:gd name="connsiteY43" fmla="*/ 114232 h 284934"/>
                <a:gd name="connsiteX44" fmla="*/ 553583 w 670011"/>
                <a:gd name="connsiteY44" fmla="*/ 116429 h 284934"/>
                <a:gd name="connsiteX45" fmla="*/ 553583 w 670011"/>
                <a:gd name="connsiteY45" fmla="*/ 140593 h 284934"/>
                <a:gd name="connsiteX46" fmla="*/ 571157 w 670011"/>
                <a:gd name="connsiteY46" fmla="*/ 153773 h 284934"/>
                <a:gd name="connsiteX47" fmla="*/ 564567 w 670011"/>
                <a:gd name="connsiteY47" fmla="*/ 171347 h 284934"/>
                <a:gd name="connsiteX48" fmla="*/ 595322 w 670011"/>
                <a:gd name="connsiteY48" fmla="*/ 219676 h 284934"/>
                <a:gd name="connsiteX49" fmla="*/ 626076 w 670011"/>
                <a:gd name="connsiteY49" fmla="*/ 232857 h 284934"/>
                <a:gd name="connsiteX50" fmla="*/ 645847 w 670011"/>
                <a:gd name="connsiteY50" fmla="*/ 248234 h 284934"/>
                <a:gd name="connsiteX51" fmla="*/ 670011 w 670011"/>
                <a:gd name="connsiteY51" fmla="*/ 254824 h 284934"/>
                <a:gd name="connsiteX52" fmla="*/ 661224 w 670011"/>
                <a:gd name="connsiteY52" fmla="*/ 276792 h 284934"/>
                <a:gd name="connsiteX53" fmla="*/ 664185 w 670011"/>
                <a:gd name="connsiteY53" fmla="*/ 284934 h 2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70011" h="284934">
                  <a:moveTo>
                    <a:pt x="29374" y="284934"/>
                  </a:moveTo>
                  <a:lnTo>
                    <a:pt x="28558" y="282650"/>
                  </a:lnTo>
                  <a:lnTo>
                    <a:pt x="26260" y="283194"/>
                  </a:lnTo>
                  <a:lnTo>
                    <a:pt x="10984" y="254824"/>
                  </a:lnTo>
                  <a:lnTo>
                    <a:pt x="10984" y="228463"/>
                  </a:lnTo>
                  <a:lnTo>
                    <a:pt x="0" y="219676"/>
                  </a:lnTo>
                  <a:lnTo>
                    <a:pt x="35148" y="184528"/>
                  </a:lnTo>
                  <a:lnTo>
                    <a:pt x="4393" y="160364"/>
                  </a:lnTo>
                  <a:lnTo>
                    <a:pt x="2197" y="151577"/>
                  </a:lnTo>
                  <a:lnTo>
                    <a:pt x="15378" y="129609"/>
                  </a:lnTo>
                  <a:lnTo>
                    <a:pt x="21967" y="120822"/>
                  </a:lnTo>
                  <a:lnTo>
                    <a:pt x="39541" y="72493"/>
                  </a:lnTo>
                  <a:lnTo>
                    <a:pt x="57115" y="72493"/>
                  </a:lnTo>
                  <a:lnTo>
                    <a:pt x="72493" y="94461"/>
                  </a:lnTo>
                  <a:lnTo>
                    <a:pt x="131806" y="0"/>
                  </a:lnTo>
                  <a:lnTo>
                    <a:pt x="171347" y="8787"/>
                  </a:lnTo>
                  <a:lnTo>
                    <a:pt x="184528" y="19771"/>
                  </a:lnTo>
                  <a:lnTo>
                    <a:pt x="186724" y="35148"/>
                  </a:lnTo>
                  <a:lnTo>
                    <a:pt x="186724" y="50525"/>
                  </a:lnTo>
                  <a:lnTo>
                    <a:pt x="199905" y="61509"/>
                  </a:lnTo>
                  <a:lnTo>
                    <a:pt x="219676" y="59312"/>
                  </a:lnTo>
                  <a:lnTo>
                    <a:pt x="224069" y="50525"/>
                  </a:lnTo>
                  <a:lnTo>
                    <a:pt x="230660" y="43935"/>
                  </a:lnTo>
                  <a:lnTo>
                    <a:pt x="265808" y="41738"/>
                  </a:lnTo>
                  <a:lnTo>
                    <a:pt x="278989" y="46132"/>
                  </a:lnTo>
                  <a:lnTo>
                    <a:pt x="292169" y="41738"/>
                  </a:lnTo>
                  <a:lnTo>
                    <a:pt x="303152" y="52722"/>
                  </a:lnTo>
                  <a:lnTo>
                    <a:pt x="303152" y="81280"/>
                  </a:lnTo>
                  <a:lnTo>
                    <a:pt x="351482" y="81280"/>
                  </a:lnTo>
                  <a:lnTo>
                    <a:pt x="353678" y="61509"/>
                  </a:lnTo>
                  <a:lnTo>
                    <a:pt x="360269" y="52722"/>
                  </a:lnTo>
                  <a:lnTo>
                    <a:pt x="386630" y="52722"/>
                  </a:lnTo>
                  <a:lnTo>
                    <a:pt x="386723" y="52461"/>
                  </a:lnTo>
                  <a:lnTo>
                    <a:pt x="388826" y="53821"/>
                  </a:lnTo>
                  <a:lnTo>
                    <a:pt x="422877" y="58215"/>
                  </a:lnTo>
                  <a:lnTo>
                    <a:pt x="430565" y="68099"/>
                  </a:lnTo>
                  <a:lnTo>
                    <a:pt x="431663" y="79083"/>
                  </a:lnTo>
                  <a:lnTo>
                    <a:pt x="447040" y="87871"/>
                  </a:lnTo>
                  <a:lnTo>
                    <a:pt x="473401" y="87871"/>
                  </a:lnTo>
                  <a:lnTo>
                    <a:pt x="503058" y="108740"/>
                  </a:lnTo>
                  <a:lnTo>
                    <a:pt x="518435" y="96658"/>
                  </a:lnTo>
                  <a:lnTo>
                    <a:pt x="527222" y="102150"/>
                  </a:lnTo>
                  <a:lnTo>
                    <a:pt x="535650" y="98989"/>
                  </a:lnTo>
                  <a:lnTo>
                    <a:pt x="544796" y="114232"/>
                  </a:lnTo>
                  <a:lnTo>
                    <a:pt x="553583" y="116429"/>
                  </a:lnTo>
                  <a:lnTo>
                    <a:pt x="553583" y="140593"/>
                  </a:lnTo>
                  <a:lnTo>
                    <a:pt x="571157" y="153773"/>
                  </a:lnTo>
                  <a:lnTo>
                    <a:pt x="564567" y="171347"/>
                  </a:lnTo>
                  <a:lnTo>
                    <a:pt x="595322" y="219676"/>
                  </a:lnTo>
                  <a:lnTo>
                    <a:pt x="626076" y="232857"/>
                  </a:lnTo>
                  <a:lnTo>
                    <a:pt x="645847" y="248234"/>
                  </a:lnTo>
                  <a:lnTo>
                    <a:pt x="670011" y="254824"/>
                  </a:lnTo>
                  <a:lnTo>
                    <a:pt x="661224" y="276792"/>
                  </a:lnTo>
                  <a:lnTo>
                    <a:pt x="664185" y="284934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29FB457D-C6B8-A334-8F25-4C4861D320A7}"/>
                </a:ext>
              </a:extLst>
            </p:cNvPr>
            <p:cNvSpPr/>
            <p:nvPr/>
          </p:nvSpPr>
          <p:spPr>
            <a:xfrm>
              <a:off x="4755381" y="3336883"/>
              <a:ext cx="699887" cy="224524"/>
            </a:xfrm>
            <a:custGeom>
              <a:avLst/>
              <a:gdLst>
                <a:gd name="connsiteX0" fmla="*/ 71395 w 699887"/>
                <a:gd name="connsiteY0" fmla="*/ 0 h 224524"/>
                <a:gd name="connsiteX1" fmla="*/ 97755 w 699887"/>
                <a:gd name="connsiteY1" fmla="*/ 25262 h 224524"/>
                <a:gd name="connsiteX2" fmla="*/ 114232 w 699887"/>
                <a:gd name="connsiteY2" fmla="*/ 18672 h 224524"/>
                <a:gd name="connsiteX3" fmla="*/ 127412 w 699887"/>
                <a:gd name="connsiteY3" fmla="*/ 28558 h 224524"/>
                <a:gd name="connsiteX4" fmla="*/ 148281 w 699887"/>
                <a:gd name="connsiteY4" fmla="*/ 28558 h 224524"/>
                <a:gd name="connsiteX5" fmla="*/ 181233 w 699887"/>
                <a:gd name="connsiteY5" fmla="*/ 47230 h 224524"/>
                <a:gd name="connsiteX6" fmla="*/ 199905 w 699887"/>
                <a:gd name="connsiteY6" fmla="*/ 46132 h 224524"/>
                <a:gd name="connsiteX7" fmla="*/ 226267 w 699887"/>
                <a:gd name="connsiteY7" fmla="*/ 53821 h 224524"/>
                <a:gd name="connsiteX8" fmla="*/ 248234 w 699887"/>
                <a:gd name="connsiteY8" fmla="*/ 48329 h 224524"/>
                <a:gd name="connsiteX9" fmla="*/ 268004 w 699887"/>
                <a:gd name="connsiteY9" fmla="*/ 67001 h 224524"/>
                <a:gd name="connsiteX10" fmla="*/ 269103 w 699887"/>
                <a:gd name="connsiteY10" fmla="*/ 75788 h 224524"/>
                <a:gd name="connsiteX11" fmla="*/ 281185 w 699887"/>
                <a:gd name="connsiteY11" fmla="*/ 90067 h 224524"/>
                <a:gd name="connsiteX12" fmla="*/ 304251 w 699887"/>
                <a:gd name="connsiteY12" fmla="*/ 91166 h 224524"/>
                <a:gd name="connsiteX13" fmla="*/ 322923 w 699887"/>
                <a:gd name="connsiteY13" fmla="*/ 114231 h 224524"/>
                <a:gd name="connsiteX14" fmla="*/ 333908 w 699887"/>
                <a:gd name="connsiteY14" fmla="*/ 109838 h 224524"/>
                <a:gd name="connsiteX15" fmla="*/ 353678 w 699887"/>
                <a:gd name="connsiteY15" fmla="*/ 112035 h 224524"/>
                <a:gd name="connsiteX16" fmla="*/ 409696 w 699887"/>
                <a:gd name="connsiteY16" fmla="*/ 97756 h 224524"/>
                <a:gd name="connsiteX17" fmla="*/ 428367 w 699887"/>
                <a:gd name="connsiteY17" fmla="*/ 81280 h 224524"/>
                <a:gd name="connsiteX18" fmla="*/ 430565 w 699887"/>
                <a:gd name="connsiteY18" fmla="*/ 106543 h 224524"/>
                <a:gd name="connsiteX19" fmla="*/ 440451 w 699887"/>
                <a:gd name="connsiteY19" fmla="*/ 123018 h 224524"/>
                <a:gd name="connsiteX20" fmla="*/ 466811 w 699887"/>
                <a:gd name="connsiteY20" fmla="*/ 103248 h 224524"/>
                <a:gd name="connsiteX21" fmla="*/ 475599 w 699887"/>
                <a:gd name="connsiteY21" fmla="*/ 109838 h 224524"/>
                <a:gd name="connsiteX22" fmla="*/ 487680 w 699887"/>
                <a:gd name="connsiteY22" fmla="*/ 110936 h 224524"/>
                <a:gd name="connsiteX23" fmla="*/ 490975 w 699887"/>
                <a:gd name="connsiteY23" fmla="*/ 97756 h 224524"/>
                <a:gd name="connsiteX24" fmla="*/ 505254 w 699887"/>
                <a:gd name="connsiteY24" fmla="*/ 85674 h 224524"/>
                <a:gd name="connsiteX25" fmla="*/ 543698 w 699887"/>
                <a:gd name="connsiteY25" fmla="*/ 85674 h 224524"/>
                <a:gd name="connsiteX26" fmla="*/ 574453 w 699887"/>
                <a:gd name="connsiteY26" fmla="*/ 97756 h 224524"/>
                <a:gd name="connsiteX27" fmla="*/ 585436 w 699887"/>
                <a:gd name="connsiteY27" fmla="*/ 92264 h 224524"/>
                <a:gd name="connsiteX28" fmla="*/ 581043 w 699887"/>
                <a:gd name="connsiteY28" fmla="*/ 74690 h 224524"/>
                <a:gd name="connsiteX29" fmla="*/ 592027 w 699887"/>
                <a:gd name="connsiteY29" fmla="*/ 69198 h 224524"/>
                <a:gd name="connsiteX30" fmla="*/ 607403 w 699887"/>
                <a:gd name="connsiteY30" fmla="*/ 80182 h 224524"/>
                <a:gd name="connsiteX31" fmla="*/ 629371 w 699887"/>
                <a:gd name="connsiteY31" fmla="*/ 76887 h 224524"/>
                <a:gd name="connsiteX32" fmla="*/ 633765 w 699887"/>
                <a:gd name="connsiteY32" fmla="*/ 87870 h 224524"/>
                <a:gd name="connsiteX33" fmla="*/ 653536 w 699887"/>
                <a:gd name="connsiteY33" fmla="*/ 87870 h 224524"/>
                <a:gd name="connsiteX34" fmla="*/ 676602 w 699887"/>
                <a:gd name="connsiteY34" fmla="*/ 102149 h 224524"/>
                <a:gd name="connsiteX35" fmla="*/ 676781 w 699887"/>
                <a:gd name="connsiteY35" fmla="*/ 99765 h 224524"/>
                <a:gd name="connsiteX36" fmla="*/ 678798 w 699887"/>
                <a:gd name="connsiteY36" fmla="*/ 102149 h 224524"/>
                <a:gd name="connsiteX37" fmla="*/ 673526 w 699887"/>
                <a:gd name="connsiteY37" fmla="*/ 123238 h 224524"/>
                <a:gd name="connsiteX38" fmla="*/ 684071 w 699887"/>
                <a:gd name="connsiteY38" fmla="*/ 130268 h 224524"/>
                <a:gd name="connsiteX39" fmla="*/ 687585 w 699887"/>
                <a:gd name="connsiteY39" fmla="*/ 154871 h 224524"/>
                <a:gd name="connsiteX40" fmla="*/ 699887 w 699887"/>
                <a:gd name="connsiteY40" fmla="*/ 174203 h 224524"/>
                <a:gd name="connsiteX41" fmla="*/ 675284 w 699887"/>
                <a:gd name="connsiteY41" fmla="*/ 191777 h 224524"/>
                <a:gd name="connsiteX42" fmla="*/ 675284 w 699887"/>
                <a:gd name="connsiteY42" fmla="*/ 211108 h 224524"/>
                <a:gd name="connsiteX43" fmla="*/ 667457 w 699887"/>
                <a:gd name="connsiteY43" fmla="*/ 224524 h 224524"/>
                <a:gd name="connsiteX44" fmla="*/ 429351 w 699887"/>
                <a:gd name="connsiteY44" fmla="*/ 224524 h 224524"/>
                <a:gd name="connsiteX45" fmla="*/ 422509 w 699887"/>
                <a:gd name="connsiteY45" fmla="*/ 221506 h 224524"/>
                <a:gd name="connsiteX46" fmla="*/ 419491 w 699887"/>
                <a:gd name="connsiteY46" fmla="*/ 224524 h 224524"/>
                <a:gd name="connsiteX47" fmla="*/ 204383 w 699887"/>
                <a:gd name="connsiteY47" fmla="*/ 224524 h 224524"/>
                <a:gd name="connsiteX48" fmla="*/ 202102 w 699887"/>
                <a:gd name="connsiteY48" fmla="*/ 217845 h 224524"/>
                <a:gd name="connsiteX49" fmla="*/ 189653 w 699887"/>
                <a:gd name="connsiteY49" fmla="*/ 210522 h 224524"/>
                <a:gd name="connsiteX50" fmla="*/ 180134 w 699887"/>
                <a:gd name="connsiteY50" fmla="*/ 220042 h 224524"/>
                <a:gd name="connsiteX51" fmla="*/ 161828 w 699887"/>
                <a:gd name="connsiteY51" fmla="*/ 199539 h 224524"/>
                <a:gd name="connsiteX52" fmla="*/ 142789 w 699887"/>
                <a:gd name="connsiteY52" fmla="*/ 193681 h 224524"/>
                <a:gd name="connsiteX53" fmla="*/ 140630 w 699887"/>
                <a:gd name="connsiteY53" fmla="*/ 193824 h 224524"/>
                <a:gd name="connsiteX54" fmla="*/ 118625 w 699887"/>
                <a:gd name="connsiteY54" fmla="*/ 187823 h 224524"/>
                <a:gd name="connsiteX55" fmla="*/ 98854 w 699887"/>
                <a:gd name="connsiteY55" fmla="*/ 172445 h 224524"/>
                <a:gd name="connsiteX56" fmla="*/ 68100 w 699887"/>
                <a:gd name="connsiteY56" fmla="*/ 159265 h 224524"/>
                <a:gd name="connsiteX57" fmla="*/ 37345 w 699887"/>
                <a:gd name="connsiteY57" fmla="*/ 110936 h 224524"/>
                <a:gd name="connsiteX58" fmla="*/ 43935 w 699887"/>
                <a:gd name="connsiteY58" fmla="*/ 93362 h 224524"/>
                <a:gd name="connsiteX59" fmla="*/ 26361 w 699887"/>
                <a:gd name="connsiteY59" fmla="*/ 80182 h 224524"/>
                <a:gd name="connsiteX60" fmla="*/ 26361 w 699887"/>
                <a:gd name="connsiteY60" fmla="*/ 56017 h 224524"/>
                <a:gd name="connsiteX61" fmla="*/ 17574 w 699887"/>
                <a:gd name="connsiteY61" fmla="*/ 53821 h 224524"/>
                <a:gd name="connsiteX62" fmla="*/ 8428 w 699887"/>
                <a:gd name="connsiteY62" fmla="*/ 38578 h 224524"/>
                <a:gd name="connsiteX63" fmla="*/ 0 w 699887"/>
                <a:gd name="connsiteY63" fmla="*/ 41739 h 224524"/>
                <a:gd name="connsiteX64" fmla="*/ 8787 w 699887"/>
                <a:gd name="connsiteY64" fmla="*/ 38443 h 224524"/>
                <a:gd name="connsiteX65" fmla="*/ 8787 w 699887"/>
                <a:gd name="connsiteY65" fmla="*/ 29656 h 224524"/>
                <a:gd name="connsiteX66" fmla="*/ 29657 w 699887"/>
                <a:gd name="connsiteY66" fmla="*/ 9885 h 224524"/>
                <a:gd name="connsiteX67" fmla="*/ 54919 w 699887"/>
                <a:gd name="connsiteY67" fmla="*/ 9885 h 224524"/>
                <a:gd name="connsiteX68" fmla="*/ 58214 w 699887"/>
                <a:gd name="connsiteY68" fmla="*/ 2197 h 224524"/>
                <a:gd name="connsiteX0" fmla="*/ 419491 w 699887"/>
                <a:gd name="connsiteY0" fmla="*/ 224524 h 315964"/>
                <a:gd name="connsiteX1" fmla="*/ 204383 w 699887"/>
                <a:gd name="connsiteY1" fmla="*/ 224524 h 315964"/>
                <a:gd name="connsiteX2" fmla="*/ 202102 w 699887"/>
                <a:gd name="connsiteY2" fmla="*/ 217845 h 315964"/>
                <a:gd name="connsiteX3" fmla="*/ 189653 w 699887"/>
                <a:gd name="connsiteY3" fmla="*/ 210522 h 315964"/>
                <a:gd name="connsiteX4" fmla="*/ 180134 w 699887"/>
                <a:gd name="connsiteY4" fmla="*/ 220042 h 315964"/>
                <a:gd name="connsiteX5" fmla="*/ 161828 w 699887"/>
                <a:gd name="connsiteY5" fmla="*/ 199539 h 315964"/>
                <a:gd name="connsiteX6" fmla="*/ 142789 w 699887"/>
                <a:gd name="connsiteY6" fmla="*/ 193681 h 315964"/>
                <a:gd name="connsiteX7" fmla="*/ 140630 w 699887"/>
                <a:gd name="connsiteY7" fmla="*/ 193824 h 315964"/>
                <a:gd name="connsiteX8" fmla="*/ 118625 w 699887"/>
                <a:gd name="connsiteY8" fmla="*/ 187823 h 315964"/>
                <a:gd name="connsiteX9" fmla="*/ 98854 w 699887"/>
                <a:gd name="connsiteY9" fmla="*/ 172445 h 315964"/>
                <a:gd name="connsiteX10" fmla="*/ 68100 w 699887"/>
                <a:gd name="connsiteY10" fmla="*/ 159265 h 315964"/>
                <a:gd name="connsiteX11" fmla="*/ 37345 w 699887"/>
                <a:gd name="connsiteY11" fmla="*/ 110936 h 315964"/>
                <a:gd name="connsiteX12" fmla="*/ 43935 w 699887"/>
                <a:gd name="connsiteY12" fmla="*/ 93362 h 315964"/>
                <a:gd name="connsiteX13" fmla="*/ 26361 w 699887"/>
                <a:gd name="connsiteY13" fmla="*/ 80182 h 315964"/>
                <a:gd name="connsiteX14" fmla="*/ 26361 w 699887"/>
                <a:gd name="connsiteY14" fmla="*/ 56017 h 315964"/>
                <a:gd name="connsiteX15" fmla="*/ 17574 w 699887"/>
                <a:gd name="connsiteY15" fmla="*/ 53821 h 315964"/>
                <a:gd name="connsiteX16" fmla="*/ 8428 w 699887"/>
                <a:gd name="connsiteY16" fmla="*/ 38578 h 315964"/>
                <a:gd name="connsiteX17" fmla="*/ 0 w 699887"/>
                <a:gd name="connsiteY17" fmla="*/ 41739 h 315964"/>
                <a:gd name="connsiteX18" fmla="*/ 8787 w 699887"/>
                <a:gd name="connsiteY18" fmla="*/ 38443 h 315964"/>
                <a:gd name="connsiteX19" fmla="*/ 8787 w 699887"/>
                <a:gd name="connsiteY19" fmla="*/ 29656 h 315964"/>
                <a:gd name="connsiteX20" fmla="*/ 29657 w 699887"/>
                <a:gd name="connsiteY20" fmla="*/ 9885 h 315964"/>
                <a:gd name="connsiteX21" fmla="*/ 54919 w 699887"/>
                <a:gd name="connsiteY21" fmla="*/ 9885 h 315964"/>
                <a:gd name="connsiteX22" fmla="*/ 58214 w 699887"/>
                <a:gd name="connsiteY22" fmla="*/ 2197 h 315964"/>
                <a:gd name="connsiteX23" fmla="*/ 71395 w 699887"/>
                <a:gd name="connsiteY23" fmla="*/ 0 h 315964"/>
                <a:gd name="connsiteX24" fmla="*/ 97755 w 699887"/>
                <a:gd name="connsiteY24" fmla="*/ 25262 h 315964"/>
                <a:gd name="connsiteX25" fmla="*/ 114232 w 699887"/>
                <a:gd name="connsiteY25" fmla="*/ 18672 h 315964"/>
                <a:gd name="connsiteX26" fmla="*/ 127412 w 699887"/>
                <a:gd name="connsiteY26" fmla="*/ 28558 h 315964"/>
                <a:gd name="connsiteX27" fmla="*/ 148281 w 699887"/>
                <a:gd name="connsiteY27" fmla="*/ 28558 h 315964"/>
                <a:gd name="connsiteX28" fmla="*/ 181233 w 699887"/>
                <a:gd name="connsiteY28" fmla="*/ 47230 h 315964"/>
                <a:gd name="connsiteX29" fmla="*/ 199905 w 699887"/>
                <a:gd name="connsiteY29" fmla="*/ 46132 h 315964"/>
                <a:gd name="connsiteX30" fmla="*/ 226267 w 699887"/>
                <a:gd name="connsiteY30" fmla="*/ 53821 h 315964"/>
                <a:gd name="connsiteX31" fmla="*/ 248234 w 699887"/>
                <a:gd name="connsiteY31" fmla="*/ 48329 h 315964"/>
                <a:gd name="connsiteX32" fmla="*/ 268004 w 699887"/>
                <a:gd name="connsiteY32" fmla="*/ 67001 h 315964"/>
                <a:gd name="connsiteX33" fmla="*/ 269103 w 699887"/>
                <a:gd name="connsiteY33" fmla="*/ 75788 h 315964"/>
                <a:gd name="connsiteX34" fmla="*/ 281185 w 699887"/>
                <a:gd name="connsiteY34" fmla="*/ 90067 h 315964"/>
                <a:gd name="connsiteX35" fmla="*/ 304251 w 699887"/>
                <a:gd name="connsiteY35" fmla="*/ 91166 h 315964"/>
                <a:gd name="connsiteX36" fmla="*/ 322923 w 699887"/>
                <a:gd name="connsiteY36" fmla="*/ 114231 h 315964"/>
                <a:gd name="connsiteX37" fmla="*/ 333908 w 699887"/>
                <a:gd name="connsiteY37" fmla="*/ 109838 h 315964"/>
                <a:gd name="connsiteX38" fmla="*/ 353678 w 699887"/>
                <a:gd name="connsiteY38" fmla="*/ 112035 h 315964"/>
                <a:gd name="connsiteX39" fmla="*/ 409696 w 699887"/>
                <a:gd name="connsiteY39" fmla="*/ 97756 h 315964"/>
                <a:gd name="connsiteX40" fmla="*/ 428367 w 699887"/>
                <a:gd name="connsiteY40" fmla="*/ 81280 h 315964"/>
                <a:gd name="connsiteX41" fmla="*/ 430565 w 699887"/>
                <a:gd name="connsiteY41" fmla="*/ 106543 h 315964"/>
                <a:gd name="connsiteX42" fmla="*/ 440451 w 699887"/>
                <a:gd name="connsiteY42" fmla="*/ 123018 h 315964"/>
                <a:gd name="connsiteX43" fmla="*/ 466811 w 699887"/>
                <a:gd name="connsiteY43" fmla="*/ 103248 h 315964"/>
                <a:gd name="connsiteX44" fmla="*/ 475599 w 699887"/>
                <a:gd name="connsiteY44" fmla="*/ 109838 h 315964"/>
                <a:gd name="connsiteX45" fmla="*/ 487680 w 699887"/>
                <a:gd name="connsiteY45" fmla="*/ 110936 h 315964"/>
                <a:gd name="connsiteX46" fmla="*/ 490975 w 699887"/>
                <a:gd name="connsiteY46" fmla="*/ 97756 h 315964"/>
                <a:gd name="connsiteX47" fmla="*/ 505254 w 699887"/>
                <a:gd name="connsiteY47" fmla="*/ 85674 h 315964"/>
                <a:gd name="connsiteX48" fmla="*/ 543698 w 699887"/>
                <a:gd name="connsiteY48" fmla="*/ 85674 h 315964"/>
                <a:gd name="connsiteX49" fmla="*/ 574453 w 699887"/>
                <a:gd name="connsiteY49" fmla="*/ 97756 h 315964"/>
                <a:gd name="connsiteX50" fmla="*/ 585436 w 699887"/>
                <a:gd name="connsiteY50" fmla="*/ 92264 h 315964"/>
                <a:gd name="connsiteX51" fmla="*/ 581043 w 699887"/>
                <a:gd name="connsiteY51" fmla="*/ 74690 h 315964"/>
                <a:gd name="connsiteX52" fmla="*/ 592027 w 699887"/>
                <a:gd name="connsiteY52" fmla="*/ 69198 h 315964"/>
                <a:gd name="connsiteX53" fmla="*/ 607403 w 699887"/>
                <a:gd name="connsiteY53" fmla="*/ 80182 h 315964"/>
                <a:gd name="connsiteX54" fmla="*/ 629371 w 699887"/>
                <a:gd name="connsiteY54" fmla="*/ 76887 h 315964"/>
                <a:gd name="connsiteX55" fmla="*/ 633765 w 699887"/>
                <a:gd name="connsiteY55" fmla="*/ 87870 h 315964"/>
                <a:gd name="connsiteX56" fmla="*/ 653536 w 699887"/>
                <a:gd name="connsiteY56" fmla="*/ 87870 h 315964"/>
                <a:gd name="connsiteX57" fmla="*/ 676602 w 699887"/>
                <a:gd name="connsiteY57" fmla="*/ 102149 h 315964"/>
                <a:gd name="connsiteX58" fmla="*/ 676781 w 699887"/>
                <a:gd name="connsiteY58" fmla="*/ 99765 h 315964"/>
                <a:gd name="connsiteX59" fmla="*/ 678798 w 699887"/>
                <a:gd name="connsiteY59" fmla="*/ 102149 h 315964"/>
                <a:gd name="connsiteX60" fmla="*/ 673526 w 699887"/>
                <a:gd name="connsiteY60" fmla="*/ 123238 h 315964"/>
                <a:gd name="connsiteX61" fmla="*/ 684071 w 699887"/>
                <a:gd name="connsiteY61" fmla="*/ 130268 h 315964"/>
                <a:gd name="connsiteX62" fmla="*/ 687585 w 699887"/>
                <a:gd name="connsiteY62" fmla="*/ 154871 h 315964"/>
                <a:gd name="connsiteX63" fmla="*/ 699887 w 699887"/>
                <a:gd name="connsiteY63" fmla="*/ 174203 h 315964"/>
                <a:gd name="connsiteX64" fmla="*/ 675284 w 699887"/>
                <a:gd name="connsiteY64" fmla="*/ 191777 h 315964"/>
                <a:gd name="connsiteX65" fmla="*/ 675284 w 699887"/>
                <a:gd name="connsiteY65" fmla="*/ 211108 h 315964"/>
                <a:gd name="connsiteX66" fmla="*/ 667457 w 699887"/>
                <a:gd name="connsiteY66" fmla="*/ 224524 h 315964"/>
                <a:gd name="connsiteX67" fmla="*/ 429351 w 699887"/>
                <a:gd name="connsiteY67" fmla="*/ 224524 h 315964"/>
                <a:gd name="connsiteX68" fmla="*/ 422509 w 699887"/>
                <a:gd name="connsiteY68" fmla="*/ 221506 h 315964"/>
                <a:gd name="connsiteX69" fmla="*/ 510931 w 699887"/>
                <a:gd name="connsiteY69" fmla="*/ 315964 h 315964"/>
                <a:gd name="connsiteX0" fmla="*/ 419491 w 699887"/>
                <a:gd name="connsiteY0" fmla="*/ 224524 h 315964"/>
                <a:gd name="connsiteX1" fmla="*/ 204383 w 699887"/>
                <a:gd name="connsiteY1" fmla="*/ 224524 h 315964"/>
                <a:gd name="connsiteX2" fmla="*/ 202102 w 699887"/>
                <a:gd name="connsiteY2" fmla="*/ 217845 h 315964"/>
                <a:gd name="connsiteX3" fmla="*/ 189653 w 699887"/>
                <a:gd name="connsiteY3" fmla="*/ 210522 h 315964"/>
                <a:gd name="connsiteX4" fmla="*/ 180134 w 699887"/>
                <a:gd name="connsiteY4" fmla="*/ 220042 h 315964"/>
                <a:gd name="connsiteX5" fmla="*/ 161828 w 699887"/>
                <a:gd name="connsiteY5" fmla="*/ 199539 h 315964"/>
                <a:gd name="connsiteX6" fmla="*/ 142789 w 699887"/>
                <a:gd name="connsiteY6" fmla="*/ 193681 h 315964"/>
                <a:gd name="connsiteX7" fmla="*/ 140630 w 699887"/>
                <a:gd name="connsiteY7" fmla="*/ 193824 h 315964"/>
                <a:gd name="connsiteX8" fmla="*/ 118625 w 699887"/>
                <a:gd name="connsiteY8" fmla="*/ 187823 h 315964"/>
                <a:gd name="connsiteX9" fmla="*/ 98854 w 699887"/>
                <a:gd name="connsiteY9" fmla="*/ 172445 h 315964"/>
                <a:gd name="connsiteX10" fmla="*/ 68100 w 699887"/>
                <a:gd name="connsiteY10" fmla="*/ 159265 h 315964"/>
                <a:gd name="connsiteX11" fmla="*/ 37345 w 699887"/>
                <a:gd name="connsiteY11" fmla="*/ 110936 h 315964"/>
                <a:gd name="connsiteX12" fmla="*/ 43935 w 699887"/>
                <a:gd name="connsiteY12" fmla="*/ 93362 h 315964"/>
                <a:gd name="connsiteX13" fmla="*/ 26361 w 699887"/>
                <a:gd name="connsiteY13" fmla="*/ 80182 h 315964"/>
                <a:gd name="connsiteX14" fmla="*/ 26361 w 699887"/>
                <a:gd name="connsiteY14" fmla="*/ 56017 h 315964"/>
                <a:gd name="connsiteX15" fmla="*/ 17574 w 699887"/>
                <a:gd name="connsiteY15" fmla="*/ 53821 h 315964"/>
                <a:gd name="connsiteX16" fmla="*/ 8428 w 699887"/>
                <a:gd name="connsiteY16" fmla="*/ 38578 h 315964"/>
                <a:gd name="connsiteX17" fmla="*/ 0 w 699887"/>
                <a:gd name="connsiteY17" fmla="*/ 41739 h 315964"/>
                <a:gd name="connsiteX18" fmla="*/ 8787 w 699887"/>
                <a:gd name="connsiteY18" fmla="*/ 38443 h 315964"/>
                <a:gd name="connsiteX19" fmla="*/ 8787 w 699887"/>
                <a:gd name="connsiteY19" fmla="*/ 29656 h 315964"/>
                <a:gd name="connsiteX20" fmla="*/ 29657 w 699887"/>
                <a:gd name="connsiteY20" fmla="*/ 9885 h 315964"/>
                <a:gd name="connsiteX21" fmla="*/ 54919 w 699887"/>
                <a:gd name="connsiteY21" fmla="*/ 9885 h 315964"/>
                <a:gd name="connsiteX22" fmla="*/ 58214 w 699887"/>
                <a:gd name="connsiteY22" fmla="*/ 2197 h 315964"/>
                <a:gd name="connsiteX23" fmla="*/ 71395 w 699887"/>
                <a:gd name="connsiteY23" fmla="*/ 0 h 315964"/>
                <a:gd name="connsiteX24" fmla="*/ 97755 w 699887"/>
                <a:gd name="connsiteY24" fmla="*/ 25262 h 315964"/>
                <a:gd name="connsiteX25" fmla="*/ 114232 w 699887"/>
                <a:gd name="connsiteY25" fmla="*/ 18672 h 315964"/>
                <a:gd name="connsiteX26" fmla="*/ 127412 w 699887"/>
                <a:gd name="connsiteY26" fmla="*/ 28558 h 315964"/>
                <a:gd name="connsiteX27" fmla="*/ 148281 w 699887"/>
                <a:gd name="connsiteY27" fmla="*/ 28558 h 315964"/>
                <a:gd name="connsiteX28" fmla="*/ 181233 w 699887"/>
                <a:gd name="connsiteY28" fmla="*/ 47230 h 315964"/>
                <a:gd name="connsiteX29" fmla="*/ 199905 w 699887"/>
                <a:gd name="connsiteY29" fmla="*/ 46132 h 315964"/>
                <a:gd name="connsiteX30" fmla="*/ 226267 w 699887"/>
                <a:gd name="connsiteY30" fmla="*/ 53821 h 315964"/>
                <a:gd name="connsiteX31" fmla="*/ 248234 w 699887"/>
                <a:gd name="connsiteY31" fmla="*/ 48329 h 315964"/>
                <a:gd name="connsiteX32" fmla="*/ 268004 w 699887"/>
                <a:gd name="connsiteY32" fmla="*/ 67001 h 315964"/>
                <a:gd name="connsiteX33" fmla="*/ 269103 w 699887"/>
                <a:gd name="connsiteY33" fmla="*/ 75788 h 315964"/>
                <a:gd name="connsiteX34" fmla="*/ 281185 w 699887"/>
                <a:gd name="connsiteY34" fmla="*/ 90067 h 315964"/>
                <a:gd name="connsiteX35" fmla="*/ 304251 w 699887"/>
                <a:gd name="connsiteY35" fmla="*/ 91166 h 315964"/>
                <a:gd name="connsiteX36" fmla="*/ 322923 w 699887"/>
                <a:gd name="connsiteY36" fmla="*/ 114231 h 315964"/>
                <a:gd name="connsiteX37" fmla="*/ 333908 w 699887"/>
                <a:gd name="connsiteY37" fmla="*/ 109838 h 315964"/>
                <a:gd name="connsiteX38" fmla="*/ 353678 w 699887"/>
                <a:gd name="connsiteY38" fmla="*/ 112035 h 315964"/>
                <a:gd name="connsiteX39" fmla="*/ 409696 w 699887"/>
                <a:gd name="connsiteY39" fmla="*/ 97756 h 315964"/>
                <a:gd name="connsiteX40" fmla="*/ 428367 w 699887"/>
                <a:gd name="connsiteY40" fmla="*/ 81280 h 315964"/>
                <a:gd name="connsiteX41" fmla="*/ 430565 w 699887"/>
                <a:gd name="connsiteY41" fmla="*/ 106543 h 315964"/>
                <a:gd name="connsiteX42" fmla="*/ 440451 w 699887"/>
                <a:gd name="connsiteY42" fmla="*/ 123018 h 315964"/>
                <a:gd name="connsiteX43" fmla="*/ 466811 w 699887"/>
                <a:gd name="connsiteY43" fmla="*/ 103248 h 315964"/>
                <a:gd name="connsiteX44" fmla="*/ 475599 w 699887"/>
                <a:gd name="connsiteY44" fmla="*/ 109838 h 315964"/>
                <a:gd name="connsiteX45" fmla="*/ 487680 w 699887"/>
                <a:gd name="connsiteY45" fmla="*/ 110936 h 315964"/>
                <a:gd name="connsiteX46" fmla="*/ 490975 w 699887"/>
                <a:gd name="connsiteY46" fmla="*/ 97756 h 315964"/>
                <a:gd name="connsiteX47" fmla="*/ 505254 w 699887"/>
                <a:gd name="connsiteY47" fmla="*/ 85674 h 315964"/>
                <a:gd name="connsiteX48" fmla="*/ 543698 w 699887"/>
                <a:gd name="connsiteY48" fmla="*/ 85674 h 315964"/>
                <a:gd name="connsiteX49" fmla="*/ 574453 w 699887"/>
                <a:gd name="connsiteY49" fmla="*/ 97756 h 315964"/>
                <a:gd name="connsiteX50" fmla="*/ 585436 w 699887"/>
                <a:gd name="connsiteY50" fmla="*/ 92264 h 315964"/>
                <a:gd name="connsiteX51" fmla="*/ 581043 w 699887"/>
                <a:gd name="connsiteY51" fmla="*/ 74690 h 315964"/>
                <a:gd name="connsiteX52" fmla="*/ 592027 w 699887"/>
                <a:gd name="connsiteY52" fmla="*/ 69198 h 315964"/>
                <a:gd name="connsiteX53" fmla="*/ 607403 w 699887"/>
                <a:gd name="connsiteY53" fmla="*/ 80182 h 315964"/>
                <a:gd name="connsiteX54" fmla="*/ 629371 w 699887"/>
                <a:gd name="connsiteY54" fmla="*/ 76887 h 315964"/>
                <a:gd name="connsiteX55" fmla="*/ 633765 w 699887"/>
                <a:gd name="connsiteY55" fmla="*/ 87870 h 315964"/>
                <a:gd name="connsiteX56" fmla="*/ 653536 w 699887"/>
                <a:gd name="connsiteY56" fmla="*/ 87870 h 315964"/>
                <a:gd name="connsiteX57" fmla="*/ 676602 w 699887"/>
                <a:gd name="connsiteY57" fmla="*/ 102149 h 315964"/>
                <a:gd name="connsiteX58" fmla="*/ 676781 w 699887"/>
                <a:gd name="connsiteY58" fmla="*/ 99765 h 315964"/>
                <a:gd name="connsiteX59" fmla="*/ 678798 w 699887"/>
                <a:gd name="connsiteY59" fmla="*/ 102149 h 315964"/>
                <a:gd name="connsiteX60" fmla="*/ 673526 w 699887"/>
                <a:gd name="connsiteY60" fmla="*/ 123238 h 315964"/>
                <a:gd name="connsiteX61" fmla="*/ 684071 w 699887"/>
                <a:gd name="connsiteY61" fmla="*/ 130268 h 315964"/>
                <a:gd name="connsiteX62" fmla="*/ 687585 w 699887"/>
                <a:gd name="connsiteY62" fmla="*/ 154871 h 315964"/>
                <a:gd name="connsiteX63" fmla="*/ 699887 w 699887"/>
                <a:gd name="connsiteY63" fmla="*/ 174203 h 315964"/>
                <a:gd name="connsiteX64" fmla="*/ 675284 w 699887"/>
                <a:gd name="connsiteY64" fmla="*/ 191777 h 315964"/>
                <a:gd name="connsiteX65" fmla="*/ 675284 w 699887"/>
                <a:gd name="connsiteY65" fmla="*/ 211108 h 315964"/>
                <a:gd name="connsiteX66" fmla="*/ 667457 w 699887"/>
                <a:gd name="connsiteY66" fmla="*/ 224524 h 315964"/>
                <a:gd name="connsiteX67" fmla="*/ 429351 w 699887"/>
                <a:gd name="connsiteY67" fmla="*/ 224524 h 315964"/>
                <a:gd name="connsiteX68" fmla="*/ 510931 w 699887"/>
                <a:gd name="connsiteY68" fmla="*/ 315964 h 315964"/>
                <a:gd name="connsiteX0" fmla="*/ 419491 w 699887"/>
                <a:gd name="connsiteY0" fmla="*/ 224524 h 315964"/>
                <a:gd name="connsiteX1" fmla="*/ 204383 w 699887"/>
                <a:gd name="connsiteY1" fmla="*/ 224524 h 315964"/>
                <a:gd name="connsiteX2" fmla="*/ 202102 w 699887"/>
                <a:gd name="connsiteY2" fmla="*/ 217845 h 315964"/>
                <a:gd name="connsiteX3" fmla="*/ 189653 w 699887"/>
                <a:gd name="connsiteY3" fmla="*/ 210522 h 315964"/>
                <a:gd name="connsiteX4" fmla="*/ 180134 w 699887"/>
                <a:gd name="connsiteY4" fmla="*/ 220042 h 315964"/>
                <a:gd name="connsiteX5" fmla="*/ 161828 w 699887"/>
                <a:gd name="connsiteY5" fmla="*/ 199539 h 315964"/>
                <a:gd name="connsiteX6" fmla="*/ 142789 w 699887"/>
                <a:gd name="connsiteY6" fmla="*/ 193681 h 315964"/>
                <a:gd name="connsiteX7" fmla="*/ 140630 w 699887"/>
                <a:gd name="connsiteY7" fmla="*/ 193824 h 315964"/>
                <a:gd name="connsiteX8" fmla="*/ 118625 w 699887"/>
                <a:gd name="connsiteY8" fmla="*/ 187823 h 315964"/>
                <a:gd name="connsiteX9" fmla="*/ 98854 w 699887"/>
                <a:gd name="connsiteY9" fmla="*/ 172445 h 315964"/>
                <a:gd name="connsiteX10" fmla="*/ 68100 w 699887"/>
                <a:gd name="connsiteY10" fmla="*/ 159265 h 315964"/>
                <a:gd name="connsiteX11" fmla="*/ 37345 w 699887"/>
                <a:gd name="connsiteY11" fmla="*/ 110936 h 315964"/>
                <a:gd name="connsiteX12" fmla="*/ 43935 w 699887"/>
                <a:gd name="connsiteY12" fmla="*/ 93362 h 315964"/>
                <a:gd name="connsiteX13" fmla="*/ 26361 w 699887"/>
                <a:gd name="connsiteY13" fmla="*/ 80182 h 315964"/>
                <a:gd name="connsiteX14" fmla="*/ 26361 w 699887"/>
                <a:gd name="connsiteY14" fmla="*/ 56017 h 315964"/>
                <a:gd name="connsiteX15" fmla="*/ 17574 w 699887"/>
                <a:gd name="connsiteY15" fmla="*/ 53821 h 315964"/>
                <a:gd name="connsiteX16" fmla="*/ 8428 w 699887"/>
                <a:gd name="connsiteY16" fmla="*/ 38578 h 315964"/>
                <a:gd name="connsiteX17" fmla="*/ 0 w 699887"/>
                <a:gd name="connsiteY17" fmla="*/ 41739 h 315964"/>
                <a:gd name="connsiteX18" fmla="*/ 8787 w 699887"/>
                <a:gd name="connsiteY18" fmla="*/ 38443 h 315964"/>
                <a:gd name="connsiteX19" fmla="*/ 8787 w 699887"/>
                <a:gd name="connsiteY19" fmla="*/ 29656 h 315964"/>
                <a:gd name="connsiteX20" fmla="*/ 29657 w 699887"/>
                <a:gd name="connsiteY20" fmla="*/ 9885 h 315964"/>
                <a:gd name="connsiteX21" fmla="*/ 54919 w 699887"/>
                <a:gd name="connsiteY21" fmla="*/ 9885 h 315964"/>
                <a:gd name="connsiteX22" fmla="*/ 58214 w 699887"/>
                <a:gd name="connsiteY22" fmla="*/ 2197 h 315964"/>
                <a:gd name="connsiteX23" fmla="*/ 71395 w 699887"/>
                <a:gd name="connsiteY23" fmla="*/ 0 h 315964"/>
                <a:gd name="connsiteX24" fmla="*/ 97755 w 699887"/>
                <a:gd name="connsiteY24" fmla="*/ 25262 h 315964"/>
                <a:gd name="connsiteX25" fmla="*/ 114232 w 699887"/>
                <a:gd name="connsiteY25" fmla="*/ 18672 h 315964"/>
                <a:gd name="connsiteX26" fmla="*/ 127412 w 699887"/>
                <a:gd name="connsiteY26" fmla="*/ 28558 h 315964"/>
                <a:gd name="connsiteX27" fmla="*/ 148281 w 699887"/>
                <a:gd name="connsiteY27" fmla="*/ 28558 h 315964"/>
                <a:gd name="connsiteX28" fmla="*/ 181233 w 699887"/>
                <a:gd name="connsiteY28" fmla="*/ 47230 h 315964"/>
                <a:gd name="connsiteX29" fmla="*/ 199905 w 699887"/>
                <a:gd name="connsiteY29" fmla="*/ 46132 h 315964"/>
                <a:gd name="connsiteX30" fmla="*/ 226267 w 699887"/>
                <a:gd name="connsiteY30" fmla="*/ 53821 h 315964"/>
                <a:gd name="connsiteX31" fmla="*/ 248234 w 699887"/>
                <a:gd name="connsiteY31" fmla="*/ 48329 h 315964"/>
                <a:gd name="connsiteX32" fmla="*/ 268004 w 699887"/>
                <a:gd name="connsiteY32" fmla="*/ 67001 h 315964"/>
                <a:gd name="connsiteX33" fmla="*/ 269103 w 699887"/>
                <a:gd name="connsiteY33" fmla="*/ 75788 h 315964"/>
                <a:gd name="connsiteX34" fmla="*/ 281185 w 699887"/>
                <a:gd name="connsiteY34" fmla="*/ 90067 h 315964"/>
                <a:gd name="connsiteX35" fmla="*/ 304251 w 699887"/>
                <a:gd name="connsiteY35" fmla="*/ 91166 h 315964"/>
                <a:gd name="connsiteX36" fmla="*/ 322923 w 699887"/>
                <a:gd name="connsiteY36" fmla="*/ 114231 h 315964"/>
                <a:gd name="connsiteX37" fmla="*/ 333908 w 699887"/>
                <a:gd name="connsiteY37" fmla="*/ 109838 h 315964"/>
                <a:gd name="connsiteX38" fmla="*/ 353678 w 699887"/>
                <a:gd name="connsiteY38" fmla="*/ 112035 h 315964"/>
                <a:gd name="connsiteX39" fmla="*/ 409696 w 699887"/>
                <a:gd name="connsiteY39" fmla="*/ 97756 h 315964"/>
                <a:gd name="connsiteX40" fmla="*/ 428367 w 699887"/>
                <a:gd name="connsiteY40" fmla="*/ 81280 h 315964"/>
                <a:gd name="connsiteX41" fmla="*/ 430565 w 699887"/>
                <a:gd name="connsiteY41" fmla="*/ 106543 h 315964"/>
                <a:gd name="connsiteX42" fmla="*/ 440451 w 699887"/>
                <a:gd name="connsiteY42" fmla="*/ 123018 h 315964"/>
                <a:gd name="connsiteX43" fmla="*/ 466811 w 699887"/>
                <a:gd name="connsiteY43" fmla="*/ 103248 h 315964"/>
                <a:gd name="connsiteX44" fmla="*/ 475599 w 699887"/>
                <a:gd name="connsiteY44" fmla="*/ 109838 h 315964"/>
                <a:gd name="connsiteX45" fmla="*/ 487680 w 699887"/>
                <a:gd name="connsiteY45" fmla="*/ 110936 h 315964"/>
                <a:gd name="connsiteX46" fmla="*/ 490975 w 699887"/>
                <a:gd name="connsiteY46" fmla="*/ 97756 h 315964"/>
                <a:gd name="connsiteX47" fmla="*/ 505254 w 699887"/>
                <a:gd name="connsiteY47" fmla="*/ 85674 h 315964"/>
                <a:gd name="connsiteX48" fmla="*/ 543698 w 699887"/>
                <a:gd name="connsiteY48" fmla="*/ 85674 h 315964"/>
                <a:gd name="connsiteX49" fmla="*/ 574453 w 699887"/>
                <a:gd name="connsiteY49" fmla="*/ 97756 h 315964"/>
                <a:gd name="connsiteX50" fmla="*/ 585436 w 699887"/>
                <a:gd name="connsiteY50" fmla="*/ 92264 h 315964"/>
                <a:gd name="connsiteX51" fmla="*/ 581043 w 699887"/>
                <a:gd name="connsiteY51" fmla="*/ 74690 h 315964"/>
                <a:gd name="connsiteX52" fmla="*/ 592027 w 699887"/>
                <a:gd name="connsiteY52" fmla="*/ 69198 h 315964"/>
                <a:gd name="connsiteX53" fmla="*/ 607403 w 699887"/>
                <a:gd name="connsiteY53" fmla="*/ 80182 h 315964"/>
                <a:gd name="connsiteX54" fmla="*/ 629371 w 699887"/>
                <a:gd name="connsiteY54" fmla="*/ 76887 h 315964"/>
                <a:gd name="connsiteX55" fmla="*/ 633765 w 699887"/>
                <a:gd name="connsiteY55" fmla="*/ 87870 h 315964"/>
                <a:gd name="connsiteX56" fmla="*/ 653536 w 699887"/>
                <a:gd name="connsiteY56" fmla="*/ 87870 h 315964"/>
                <a:gd name="connsiteX57" fmla="*/ 676602 w 699887"/>
                <a:gd name="connsiteY57" fmla="*/ 102149 h 315964"/>
                <a:gd name="connsiteX58" fmla="*/ 676781 w 699887"/>
                <a:gd name="connsiteY58" fmla="*/ 99765 h 315964"/>
                <a:gd name="connsiteX59" fmla="*/ 678798 w 699887"/>
                <a:gd name="connsiteY59" fmla="*/ 102149 h 315964"/>
                <a:gd name="connsiteX60" fmla="*/ 673526 w 699887"/>
                <a:gd name="connsiteY60" fmla="*/ 123238 h 315964"/>
                <a:gd name="connsiteX61" fmla="*/ 684071 w 699887"/>
                <a:gd name="connsiteY61" fmla="*/ 130268 h 315964"/>
                <a:gd name="connsiteX62" fmla="*/ 687585 w 699887"/>
                <a:gd name="connsiteY62" fmla="*/ 154871 h 315964"/>
                <a:gd name="connsiteX63" fmla="*/ 699887 w 699887"/>
                <a:gd name="connsiteY63" fmla="*/ 174203 h 315964"/>
                <a:gd name="connsiteX64" fmla="*/ 675284 w 699887"/>
                <a:gd name="connsiteY64" fmla="*/ 191777 h 315964"/>
                <a:gd name="connsiteX65" fmla="*/ 675284 w 699887"/>
                <a:gd name="connsiteY65" fmla="*/ 211108 h 315964"/>
                <a:gd name="connsiteX66" fmla="*/ 667457 w 699887"/>
                <a:gd name="connsiteY66" fmla="*/ 224524 h 315964"/>
                <a:gd name="connsiteX67" fmla="*/ 510931 w 699887"/>
                <a:gd name="connsiteY67" fmla="*/ 315964 h 315964"/>
                <a:gd name="connsiteX0" fmla="*/ 204383 w 699887"/>
                <a:gd name="connsiteY0" fmla="*/ 224524 h 315964"/>
                <a:gd name="connsiteX1" fmla="*/ 202102 w 699887"/>
                <a:gd name="connsiteY1" fmla="*/ 217845 h 315964"/>
                <a:gd name="connsiteX2" fmla="*/ 189653 w 699887"/>
                <a:gd name="connsiteY2" fmla="*/ 210522 h 315964"/>
                <a:gd name="connsiteX3" fmla="*/ 180134 w 699887"/>
                <a:gd name="connsiteY3" fmla="*/ 220042 h 315964"/>
                <a:gd name="connsiteX4" fmla="*/ 161828 w 699887"/>
                <a:gd name="connsiteY4" fmla="*/ 199539 h 315964"/>
                <a:gd name="connsiteX5" fmla="*/ 142789 w 699887"/>
                <a:gd name="connsiteY5" fmla="*/ 193681 h 315964"/>
                <a:gd name="connsiteX6" fmla="*/ 140630 w 699887"/>
                <a:gd name="connsiteY6" fmla="*/ 193824 h 315964"/>
                <a:gd name="connsiteX7" fmla="*/ 118625 w 699887"/>
                <a:gd name="connsiteY7" fmla="*/ 187823 h 315964"/>
                <a:gd name="connsiteX8" fmla="*/ 98854 w 699887"/>
                <a:gd name="connsiteY8" fmla="*/ 172445 h 315964"/>
                <a:gd name="connsiteX9" fmla="*/ 68100 w 699887"/>
                <a:gd name="connsiteY9" fmla="*/ 159265 h 315964"/>
                <a:gd name="connsiteX10" fmla="*/ 37345 w 699887"/>
                <a:gd name="connsiteY10" fmla="*/ 110936 h 315964"/>
                <a:gd name="connsiteX11" fmla="*/ 43935 w 699887"/>
                <a:gd name="connsiteY11" fmla="*/ 93362 h 315964"/>
                <a:gd name="connsiteX12" fmla="*/ 26361 w 699887"/>
                <a:gd name="connsiteY12" fmla="*/ 80182 h 315964"/>
                <a:gd name="connsiteX13" fmla="*/ 26361 w 699887"/>
                <a:gd name="connsiteY13" fmla="*/ 56017 h 315964"/>
                <a:gd name="connsiteX14" fmla="*/ 17574 w 699887"/>
                <a:gd name="connsiteY14" fmla="*/ 53821 h 315964"/>
                <a:gd name="connsiteX15" fmla="*/ 8428 w 699887"/>
                <a:gd name="connsiteY15" fmla="*/ 38578 h 315964"/>
                <a:gd name="connsiteX16" fmla="*/ 0 w 699887"/>
                <a:gd name="connsiteY16" fmla="*/ 41739 h 315964"/>
                <a:gd name="connsiteX17" fmla="*/ 8787 w 699887"/>
                <a:gd name="connsiteY17" fmla="*/ 38443 h 315964"/>
                <a:gd name="connsiteX18" fmla="*/ 8787 w 699887"/>
                <a:gd name="connsiteY18" fmla="*/ 29656 h 315964"/>
                <a:gd name="connsiteX19" fmla="*/ 29657 w 699887"/>
                <a:gd name="connsiteY19" fmla="*/ 9885 h 315964"/>
                <a:gd name="connsiteX20" fmla="*/ 54919 w 699887"/>
                <a:gd name="connsiteY20" fmla="*/ 9885 h 315964"/>
                <a:gd name="connsiteX21" fmla="*/ 58214 w 699887"/>
                <a:gd name="connsiteY21" fmla="*/ 2197 h 315964"/>
                <a:gd name="connsiteX22" fmla="*/ 71395 w 699887"/>
                <a:gd name="connsiteY22" fmla="*/ 0 h 315964"/>
                <a:gd name="connsiteX23" fmla="*/ 97755 w 699887"/>
                <a:gd name="connsiteY23" fmla="*/ 25262 h 315964"/>
                <a:gd name="connsiteX24" fmla="*/ 114232 w 699887"/>
                <a:gd name="connsiteY24" fmla="*/ 18672 h 315964"/>
                <a:gd name="connsiteX25" fmla="*/ 127412 w 699887"/>
                <a:gd name="connsiteY25" fmla="*/ 28558 h 315964"/>
                <a:gd name="connsiteX26" fmla="*/ 148281 w 699887"/>
                <a:gd name="connsiteY26" fmla="*/ 28558 h 315964"/>
                <a:gd name="connsiteX27" fmla="*/ 181233 w 699887"/>
                <a:gd name="connsiteY27" fmla="*/ 47230 h 315964"/>
                <a:gd name="connsiteX28" fmla="*/ 199905 w 699887"/>
                <a:gd name="connsiteY28" fmla="*/ 46132 h 315964"/>
                <a:gd name="connsiteX29" fmla="*/ 226267 w 699887"/>
                <a:gd name="connsiteY29" fmla="*/ 53821 h 315964"/>
                <a:gd name="connsiteX30" fmla="*/ 248234 w 699887"/>
                <a:gd name="connsiteY30" fmla="*/ 48329 h 315964"/>
                <a:gd name="connsiteX31" fmla="*/ 268004 w 699887"/>
                <a:gd name="connsiteY31" fmla="*/ 67001 h 315964"/>
                <a:gd name="connsiteX32" fmla="*/ 269103 w 699887"/>
                <a:gd name="connsiteY32" fmla="*/ 75788 h 315964"/>
                <a:gd name="connsiteX33" fmla="*/ 281185 w 699887"/>
                <a:gd name="connsiteY33" fmla="*/ 90067 h 315964"/>
                <a:gd name="connsiteX34" fmla="*/ 304251 w 699887"/>
                <a:gd name="connsiteY34" fmla="*/ 91166 h 315964"/>
                <a:gd name="connsiteX35" fmla="*/ 322923 w 699887"/>
                <a:gd name="connsiteY35" fmla="*/ 114231 h 315964"/>
                <a:gd name="connsiteX36" fmla="*/ 333908 w 699887"/>
                <a:gd name="connsiteY36" fmla="*/ 109838 h 315964"/>
                <a:gd name="connsiteX37" fmla="*/ 353678 w 699887"/>
                <a:gd name="connsiteY37" fmla="*/ 112035 h 315964"/>
                <a:gd name="connsiteX38" fmla="*/ 409696 w 699887"/>
                <a:gd name="connsiteY38" fmla="*/ 97756 h 315964"/>
                <a:gd name="connsiteX39" fmla="*/ 428367 w 699887"/>
                <a:gd name="connsiteY39" fmla="*/ 81280 h 315964"/>
                <a:gd name="connsiteX40" fmla="*/ 430565 w 699887"/>
                <a:gd name="connsiteY40" fmla="*/ 106543 h 315964"/>
                <a:gd name="connsiteX41" fmla="*/ 440451 w 699887"/>
                <a:gd name="connsiteY41" fmla="*/ 123018 h 315964"/>
                <a:gd name="connsiteX42" fmla="*/ 466811 w 699887"/>
                <a:gd name="connsiteY42" fmla="*/ 103248 h 315964"/>
                <a:gd name="connsiteX43" fmla="*/ 475599 w 699887"/>
                <a:gd name="connsiteY43" fmla="*/ 109838 h 315964"/>
                <a:gd name="connsiteX44" fmla="*/ 487680 w 699887"/>
                <a:gd name="connsiteY44" fmla="*/ 110936 h 315964"/>
                <a:gd name="connsiteX45" fmla="*/ 490975 w 699887"/>
                <a:gd name="connsiteY45" fmla="*/ 97756 h 315964"/>
                <a:gd name="connsiteX46" fmla="*/ 505254 w 699887"/>
                <a:gd name="connsiteY46" fmla="*/ 85674 h 315964"/>
                <a:gd name="connsiteX47" fmla="*/ 543698 w 699887"/>
                <a:gd name="connsiteY47" fmla="*/ 85674 h 315964"/>
                <a:gd name="connsiteX48" fmla="*/ 574453 w 699887"/>
                <a:gd name="connsiteY48" fmla="*/ 97756 h 315964"/>
                <a:gd name="connsiteX49" fmla="*/ 585436 w 699887"/>
                <a:gd name="connsiteY49" fmla="*/ 92264 h 315964"/>
                <a:gd name="connsiteX50" fmla="*/ 581043 w 699887"/>
                <a:gd name="connsiteY50" fmla="*/ 74690 h 315964"/>
                <a:gd name="connsiteX51" fmla="*/ 592027 w 699887"/>
                <a:gd name="connsiteY51" fmla="*/ 69198 h 315964"/>
                <a:gd name="connsiteX52" fmla="*/ 607403 w 699887"/>
                <a:gd name="connsiteY52" fmla="*/ 80182 h 315964"/>
                <a:gd name="connsiteX53" fmla="*/ 629371 w 699887"/>
                <a:gd name="connsiteY53" fmla="*/ 76887 h 315964"/>
                <a:gd name="connsiteX54" fmla="*/ 633765 w 699887"/>
                <a:gd name="connsiteY54" fmla="*/ 87870 h 315964"/>
                <a:gd name="connsiteX55" fmla="*/ 653536 w 699887"/>
                <a:gd name="connsiteY55" fmla="*/ 87870 h 315964"/>
                <a:gd name="connsiteX56" fmla="*/ 676602 w 699887"/>
                <a:gd name="connsiteY56" fmla="*/ 102149 h 315964"/>
                <a:gd name="connsiteX57" fmla="*/ 676781 w 699887"/>
                <a:gd name="connsiteY57" fmla="*/ 99765 h 315964"/>
                <a:gd name="connsiteX58" fmla="*/ 678798 w 699887"/>
                <a:gd name="connsiteY58" fmla="*/ 102149 h 315964"/>
                <a:gd name="connsiteX59" fmla="*/ 673526 w 699887"/>
                <a:gd name="connsiteY59" fmla="*/ 123238 h 315964"/>
                <a:gd name="connsiteX60" fmla="*/ 684071 w 699887"/>
                <a:gd name="connsiteY60" fmla="*/ 130268 h 315964"/>
                <a:gd name="connsiteX61" fmla="*/ 687585 w 699887"/>
                <a:gd name="connsiteY61" fmla="*/ 154871 h 315964"/>
                <a:gd name="connsiteX62" fmla="*/ 699887 w 699887"/>
                <a:gd name="connsiteY62" fmla="*/ 174203 h 315964"/>
                <a:gd name="connsiteX63" fmla="*/ 675284 w 699887"/>
                <a:gd name="connsiteY63" fmla="*/ 191777 h 315964"/>
                <a:gd name="connsiteX64" fmla="*/ 675284 w 699887"/>
                <a:gd name="connsiteY64" fmla="*/ 211108 h 315964"/>
                <a:gd name="connsiteX65" fmla="*/ 667457 w 699887"/>
                <a:gd name="connsiteY65" fmla="*/ 224524 h 315964"/>
                <a:gd name="connsiteX66" fmla="*/ 510931 w 699887"/>
                <a:gd name="connsiteY66" fmla="*/ 315964 h 315964"/>
                <a:gd name="connsiteX0" fmla="*/ 204383 w 699887"/>
                <a:gd name="connsiteY0" fmla="*/ 224524 h 224524"/>
                <a:gd name="connsiteX1" fmla="*/ 202102 w 699887"/>
                <a:gd name="connsiteY1" fmla="*/ 217845 h 224524"/>
                <a:gd name="connsiteX2" fmla="*/ 189653 w 699887"/>
                <a:gd name="connsiteY2" fmla="*/ 210522 h 224524"/>
                <a:gd name="connsiteX3" fmla="*/ 180134 w 699887"/>
                <a:gd name="connsiteY3" fmla="*/ 220042 h 224524"/>
                <a:gd name="connsiteX4" fmla="*/ 161828 w 699887"/>
                <a:gd name="connsiteY4" fmla="*/ 199539 h 224524"/>
                <a:gd name="connsiteX5" fmla="*/ 142789 w 699887"/>
                <a:gd name="connsiteY5" fmla="*/ 193681 h 224524"/>
                <a:gd name="connsiteX6" fmla="*/ 140630 w 699887"/>
                <a:gd name="connsiteY6" fmla="*/ 193824 h 224524"/>
                <a:gd name="connsiteX7" fmla="*/ 118625 w 699887"/>
                <a:gd name="connsiteY7" fmla="*/ 187823 h 224524"/>
                <a:gd name="connsiteX8" fmla="*/ 98854 w 699887"/>
                <a:gd name="connsiteY8" fmla="*/ 172445 h 224524"/>
                <a:gd name="connsiteX9" fmla="*/ 68100 w 699887"/>
                <a:gd name="connsiteY9" fmla="*/ 159265 h 224524"/>
                <a:gd name="connsiteX10" fmla="*/ 37345 w 699887"/>
                <a:gd name="connsiteY10" fmla="*/ 110936 h 224524"/>
                <a:gd name="connsiteX11" fmla="*/ 43935 w 699887"/>
                <a:gd name="connsiteY11" fmla="*/ 93362 h 224524"/>
                <a:gd name="connsiteX12" fmla="*/ 26361 w 699887"/>
                <a:gd name="connsiteY12" fmla="*/ 80182 h 224524"/>
                <a:gd name="connsiteX13" fmla="*/ 26361 w 699887"/>
                <a:gd name="connsiteY13" fmla="*/ 56017 h 224524"/>
                <a:gd name="connsiteX14" fmla="*/ 17574 w 699887"/>
                <a:gd name="connsiteY14" fmla="*/ 53821 h 224524"/>
                <a:gd name="connsiteX15" fmla="*/ 8428 w 699887"/>
                <a:gd name="connsiteY15" fmla="*/ 38578 h 224524"/>
                <a:gd name="connsiteX16" fmla="*/ 0 w 699887"/>
                <a:gd name="connsiteY16" fmla="*/ 41739 h 224524"/>
                <a:gd name="connsiteX17" fmla="*/ 8787 w 699887"/>
                <a:gd name="connsiteY17" fmla="*/ 38443 h 224524"/>
                <a:gd name="connsiteX18" fmla="*/ 8787 w 699887"/>
                <a:gd name="connsiteY18" fmla="*/ 29656 h 224524"/>
                <a:gd name="connsiteX19" fmla="*/ 29657 w 699887"/>
                <a:gd name="connsiteY19" fmla="*/ 9885 h 224524"/>
                <a:gd name="connsiteX20" fmla="*/ 54919 w 699887"/>
                <a:gd name="connsiteY20" fmla="*/ 9885 h 224524"/>
                <a:gd name="connsiteX21" fmla="*/ 58214 w 699887"/>
                <a:gd name="connsiteY21" fmla="*/ 2197 h 224524"/>
                <a:gd name="connsiteX22" fmla="*/ 71395 w 699887"/>
                <a:gd name="connsiteY22" fmla="*/ 0 h 224524"/>
                <a:gd name="connsiteX23" fmla="*/ 97755 w 699887"/>
                <a:gd name="connsiteY23" fmla="*/ 25262 h 224524"/>
                <a:gd name="connsiteX24" fmla="*/ 114232 w 699887"/>
                <a:gd name="connsiteY24" fmla="*/ 18672 h 224524"/>
                <a:gd name="connsiteX25" fmla="*/ 127412 w 699887"/>
                <a:gd name="connsiteY25" fmla="*/ 28558 h 224524"/>
                <a:gd name="connsiteX26" fmla="*/ 148281 w 699887"/>
                <a:gd name="connsiteY26" fmla="*/ 28558 h 224524"/>
                <a:gd name="connsiteX27" fmla="*/ 181233 w 699887"/>
                <a:gd name="connsiteY27" fmla="*/ 47230 h 224524"/>
                <a:gd name="connsiteX28" fmla="*/ 199905 w 699887"/>
                <a:gd name="connsiteY28" fmla="*/ 46132 h 224524"/>
                <a:gd name="connsiteX29" fmla="*/ 226267 w 699887"/>
                <a:gd name="connsiteY29" fmla="*/ 53821 h 224524"/>
                <a:gd name="connsiteX30" fmla="*/ 248234 w 699887"/>
                <a:gd name="connsiteY30" fmla="*/ 48329 h 224524"/>
                <a:gd name="connsiteX31" fmla="*/ 268004 w 699887"/>
                <a:gd name="connsiteY31" fmla="*/ 67001 h 224524"/>
                <a:gd name="connsiteX32" fmla="*/ 269103 w 699887"/>
                <a:gd name="connsiteY32" fmla="*/ 75788 h 224524"/>
                <a:gd name="connsiteX33" fmla="*/ 281185 w 699887"/>
                <a:gd name="connsiteY33" fmla="*/ 90067 h 224524"/>
                <a:gd name="connsiteX34" fmla="*/ 304251 w 699887"/>
                <a:gd name="connsiteY34" fmla="*/ 91166 h 224524"/>
                <a:gd name="connsiteX35" fmla="*/ 322923 w 699887"/>
                <a:gd name="connsiteY35" fmla="*/ 114231 h 224524"/>
                <a:gd name="connsiteX36" fmla="*/ 333908 w 699887"/>
                <a:gd name="connsiteY36" fmla="*/ 109838 h 224524"/>
                <a:gd name="connsiteX37" fmla="*/ 353678 w 699887"/>
                <a:gd name="connsiteY37" fmla="*/ 112035 h 224524"/>
                <a:gd name="connsiteX38" fmla="*/ 409696 w 699887"/>
                <a:gd name="connsiteY38" fmla="*/ 97756 h 224524"/>
                <a:gd name="connsiteX39" fmla="*/ 428367 w 699887"/>
                <a:gd name="connsiteY39" fmla="*/ 81280 h 224524"/>
                <a:gd name="connsiteX40" fmla="*/ 430565 w 699887"/>
                <a:gd name="connsiteY40" fmla="*/ 106543 h 224524"/>
                <a:gd name="connsiteX41" fmla="*/ 440451 w 699887"/>
                <a:gd name="connsiteY41" fmla="*/ 123018 h 224524"/>
                <a:gd name="connsiteX42" fmla="*/ 466811 w 699887"/>
                <a:gd name="connsiteY42" fmla="*/ 103248 h 224524"/>
                <a:gd name="connsiteX43" fmla="*/ 475599 w 699887"/>
                <a:gd name="connsiteY43" fmla="*/ 109838 h 224524"/>
                <a:gd name="connsiteX44" fmla="*/ 487680 w 699887"/>
                <a:gd name="connsiteY44" fmla="*/ 110936 h 224524"/>
                <a:gd name="connsiteX45" fmla="*/ 490975 w 699887"/>
                <a:gd name="connsiteY45" fmla="*/ 97756 h 224524"/>
                <a:gd name="connsiteX46" fmla="*/ 505254 w 699887"/>
                <a:gd name="connsiteY46" fmla="*/ 85674 h 224524"/>
                <a:gd name="connsiteX47" fmla="*/ 543698 w 699887"/>
                <a:gd name="connsiteY47" fmla="*/ 85674 h 224524"/>
                <a:gd name="connsiteX48" fmla="*/ 574453 w 699887"/>
                <a:gd name="connsiteY48" fmla="*/ 97756 h 224524"/>
                <a:gd name="connsiteX49" fmla="*/ 585436 w 699887"/>
                <a:gd name="connsiteY49" fmla="*/ 92264 h 224524"/>
                <a:gd name="connsiteX50" fmla="*/ 581043 w 699887"/>
                <a:gd name="connsiteY50" fmla="*/ 74690 h 224524"/>
                <a:gd name="connsiteX51" fmla="*/ 592027 w 699887"/>
                <a:gd name="connsiteY51" fmla="*/ 69198 h 224524"/>
                <a:gd name="connsiteX52" fmla="*/ 607403 w 699887"/>
                <a:gd name="connsiteY52" fmla="*/ 80182 h 224524"/>
                <a:gd name="connsiteX53" fmla="*/ 629371 w 699887"/>
                <a:gd name="connsiteY53" fmla="*/ 76887 h 224524"/>
                <a:gd name="connsiteX54" fmla="*/ 633765 w 699887"/>
                <a:gd name="connsiteY54" fmla="*/ 87870 h 224524"/>
                <a:gd name="connsiteX55" fmla="*/ 653536 w 699887"/>
                <a:gd name="connsiteY55" fmla="*/ 87870 h 224524"/>
                <a:gd name="connsiteX56" fmla="*/ 676602 w 699887"/>
                <a:gd name="connsiteY56" fmla="*/ 102149 h 224524"/>
                <a:gd name="connsiteX57" fmla="*/ 676781 w 699887"/>
                <a:gd name="connsiteY57" fmla="*/ 99765 h 224524"/>
                <a:gd name="connsiteX58" fmla="*/ 678798 w 699887"/>
                <a:gd name="connsiteY58" fmla="*/ 102149 h 224524"/>
                <a:gd name="connsiteX59" fmla="*/ 673526 w 699887"/>
                <a:gd name="connsiteY59" fmla="*/ 123238 h 224524"/>
                <a:gd name="connsiteX60" fmla="*/ 684071 w 699887"/>
                <a:gd name="connsiteY60" fmla="*/ 130268 h 224524"/>
                <a:gd name="connsiteX61" fmla="*/ 687585 w 699887"/>
                <a:gd name="connsiteY61" fmla="*/ 154871 h 224524"/>
                <a:gd name="connsiteX62" fmla="*/ 699887 w 699887"/>
                <a:gd name="connsiteY62" fmla="*/ 174203 h 224524"/>
                <a:gd name="connsiteX63" fmla="*/ 675284 w 699887"/>
                <a:gd name="connsiteY63" fmla="*/ 191777 h 224524"/>
                <a:gd name="connsiteX64" fmla="*/ 675284 w 699887"/>
                <a:gd name="connsiteY64" fmla="*/ 211108 h 224524"/>
                <a:gd name="connsiteX65" fmla="*/ 667457 w 699887"/>
                <a:gd name="connsiteY65" fmla="*/ 224524 h 224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99887" h="224524">
                  <a:moveTo>
                    <a:pt x="204383" y="224524"/>
                  </a:moveTo>
                  <a:lnTo>
                    <a:pt x="202102" y="217845"/>
                  </a:lnTo>
                  <a:lnTo>
                    <a:pt x="189653" y="210522"/>
                  </a:lnTo>
                  <a:lnTo>
                    <a:pt x="180134" y="220042"/>
                  </a:lnTo>
                  <a:lnTo>
                    <a:pt x="161828" y="199539"/>
                  </a:lnTo>
                  <a:lnTo>
                    <a:pt x="142789" y="193681"/>
                  </a:lnTo>
                  <a:lnTo>
                    <a:pt x="140630" y="193824"/>
                  </a:lnTo>
                  <a:lnTo>
                    <a:pt x="118625" y="187823"/>
                  </a:lnTo>
                  <a:lnTo>
                    <a:pt x="98854" y="172445"/>
                  </a:lnTo>
                  <a:lnTo>
                    <a:pt x="68100" y="159265"/>
                  </a:lnTo>
                  <a:lnTo>
                    <a:pt x="37345" y="110936"/>
                  </a:lnTo>
                  <a:lnTo>
                    <a:pt x="43935" y="93362"/>
                  </a:lnTo>
                  <a:lnTo>
                    <a:pt x="26361" y="80182"/>
                  </a:lnTo>
                  <a:lnTo>
                    <a:pt x="26361" y="56017"/>
                  </a:lnTo>
                  <a:lnTo>
                    <a:pt x="17574" y="53821"/>
                  </a:lnTo>
                  <a:lnTo>
                    <a:pt x="8428" y="38578"/>
                  </a:lnTo>
                  <a:lnTo>
                    <a:pt x="0" y="41739"/>
                  </a:lnTo>
                  <a:lnTo>
                    <a:pt x="8787" y="38443"/>
                  </a:lnTo>
                  <a:lnTo>
                    <a:pt x="8787" y="29656"/>
                  </a:lnTo>
                  <a:lnTo>
                    <a:pt x="29657" y="9885"/>
                  </a:lnTo>
                  <a:lnTo>
                    <a:pt x="54919" y="9885"/>
                  </a:lnTo>
                  <a:lnTo>
                    <a:pt x="58214" y="2197"/>
                  </a:lnTo>
                  <a:lnTo>
                    <a:pt x="71395" y="0"/>
                  </a:lnTo>
                  <a:lnTo>
                    <a:pt x="97755" y="25262"/>
                  </a:lnTo>
                  <a:lnTo>
                    <a:pt x="114232" y="18672"/>
                  </a:lnTo>
                  <a:lnTo>
                    <a:pt x="127412" y="28558"/>
                  </a:lnTo>
                  <a:lnTo>
                    <a:pt x="148281" y="28558"/>
                  </a:lnTo>
                  <a:lnTo>
                    <a:pt x="181233" y="47230"/>
                  </a:lnTo>
                  <a:lnTo>
                    <a:pt x="199905" y="46132"/>
                  </a:lnTo>
                  <a:lnTo>
                    <a:pt x="226267" y="53821"/>
                  </a:lnTo>
                  <a:lnTo>
                    <a:pt x="248234" y="48329"/>
                  </a:lnTo>
                  <a:lnTo>
                    <a:pt x="268004" y="67001"/>
                  </a:lnTo>
                  <a:lnTo>
                    <a:pt x="269103" y="75788"/>
                  </a:lnTo>
                  <a:lnTo>
                    <a:pt x="281185" y="90067"/>
                  </a:lnTo>
                  <a:lnTo>
                    <a:pt x="304251" y="91166"/>
                  </a:lnTo>
                  <a:lnTo>
                    <a:pt x="322923" y="114231"/>
                  </a:lnTo>
                  <a:lnTo>
                    <a:pt x="333908" y="109838"/>
                  </a:lnTo>
                  <a:lnTo>
                    <a:pt x="353678" y="112035"/>
                  </a:lnTo>
                  <a:lnTo>
                    <a:pt x="409696" y="97756"/>
                  </a:lnTo>
                  <a:lnTo>
                    <a:pt x="428367" y="81280"/>
                  </a:lnTo>
                  <a:lnTo>
                    <a:pt x="430565" y="106543"/>
                  </a:lnTo>
                  <a:lnTo>
                    <a:pt x="440451" y="123018"/>
                  </a:lnTo>
                  <a:lnTo>
                    <a:pt x="466811" y="103248"/>
                  </a:lnTo>
                  <a:lnTo>
                    <a:pt x="475599" y="109838"/>
                  </a:lnTo>
                  <a:lnTo>
                    <a:pt x="487680" y="110936"/>
                  </a:lnTo>
                  <a:lnTo>
                    <a:pt x="490975" y="97756"/>
                  </a:lnTo>
                  <a:lnTo>
                    <a:pt x="505254" y="85674"/>
                  </a:lnTo>
                  <a:lnTo>
                    <a:pt x="543698" y="85674"/>
                  </a:lnTo>
                  <a:lnTo>
                    <a:pt x="574453" y="97756"/>
                  </a:lnTo>
                  <a:lnTo>
                    <a:pt x="585436" y="92264"/>
                  </a:lnTo>
                  <a:lnTo>
                    <a:pt x="581043" y="74690"/>
                  </a:lnTo>
                  <a:lnTo>
                    <a:pt x="592027" y="69198"/>
                  </a:lnTo>
                  <a:lnTo>
                    <a:pt x="607403" y="80182"/>
                  </a:lnTo>
                  <a:lnTo>
                    <a:pt x="629371" y="76887"/>
                  </a:lnTo>
                  <a:lnTo>
                    <a:pt x="633765" y="87870"/>
                  </a:lnTo>
                  <a:lnTo>
                    <a:pt x="653536" y="87870"/>
                  </a:lnTo>
                  <a:lnTo>
                    <a:pt x="676602" y="102149"/>
                  </a:lnTo>
                  <a:cubicBezTo>
                    <a:pt x="676662" y="101354"/>
                    <a:pt x="676721" y="100560"/>
                    <a:pt x="676781" y="99765"/>
                  </a:cubicBezTo>
                  <a:lnTo>
                    <a:pt x="678798" y="102149"/>
                  </a:lnTo>
                  <a:lnTo>
                    <a:pt x="673526" y="123238"/>
                  </a:lnTo>
                  <a:lnTo>
                    <a:pt x="684071" y="130268"/>
                  </a:lnTo>
                  <a:lnTo>
                    <a:pt x="687585" y="154871"/>
                  </a:lnTo>
                  <a:lnTo>
                    <a:pt x="699887" y="174203"/>
                  </a:lnTo>
                  <a:lnTo>
                    <a:pt x="675284" y="191777"/>
                  </a:lnTo>
                  <a:lnTo>
                    <a:pt x="675284" y="211108"/>
                  </a:lnTo>
                  <a:lnTo>
                    <a:pt x="667457" y="224524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2" name="正方形/長方形 171">
              <a:extLst>
                <a:ext uri="{FF2B5EF4-FFF2-40B4-BE49-F238E27FC236}">
                  <a16:creationId xmlns:a16="http://schemas.microsoft.com/office/drawing/2014/main" id="{0F43F721-A4C1-D7DC-8760-22532F981D80}"/>
                </a:ext>
              </a:extLst>
            </p:cNvPr>
            <p:cNvSpPr/>
            <p:nvPr/>
          </p:nvSpPr>
          <p:spPr>
            <a:xfrm rot="1958066">
              <a:off x="4725475" y="1758932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173" name="正方形/長方形 172">
              <a:extLst>
                <a:ext uri="{FF2B5EF4-FFF2-40B4-BE49-F238E27FC236}">
                  <a16:creationId xmlns:a16="http://schemas.microsoft.com/office/drawing/2014/main" id="{8A979455-C9B9-7D15-DDE3-F68FF8CBC8C3}"/>
                </a:ext>
              </a:extLst>
            </p:cNvPr>
            <p:cNvSpPr/>
            <p:nvPr/>
          </p:nvSpPr>
          <p:spPr>
            <a:xfrm>
              <a:off x="4576719" y="2691950"/>
              <a:ext cx="423193" cy="2462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174" name="正方形/長方形 173">
              <a:extLst>
                <a:ext uri="{FF2B5EF4-FFF2-40B4-BE49-F238E27FC236}">
                  <a16:creationId xmlns:a16="http://schemas.microsoft.com/office/drawing/2014/main" id="{3557BCA7-7BF3-5456-9C37-F8A189F78F3F}"/>
                </a:ext>
              </a:extLst>
            </p:cNvPr>
            <p:cNvSpPr/>
            <p:nvPr/>
          </p:nvSpPr>
          <p:spPr>
            <a:xfrm>
              <a:off x="5250320" y="2592430"/>
              <a:ext cx="269304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175" name="正方形/長方形 174">
              <a:extLst>
                <a:ext uri="{FF2B5EF4-FFF2-40B4-BE49-F238E27FC236}">
                  <a16:creationId xmlns:a16="http://schemas.microsoft.com/office/drawing/2014/main" id="{794BC711-6A4D-1E4C-5D2C-B0F5624ACD4F}"/>
                </a:ext>
              </a:extLst>
            </p:cNvPr>
            <p:cNvSpPr/>
            <p:nvPr/>
          </p:nvSpPr>
          <p:spPr>
            <a:xfrm>
              <a:off x="5537540" y="1912819"/>
              <a:ext cx="269304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176" name="正方形/長方形 175">
              <a:extLst>
                <a:ext uri="{FF2B5EF4-FFF2-40B4-BE49-F238E27FC236}">
                  <a16:creationId xmlns:a16="http://schemas.microsoft.com/office/drawing/2014/main" id="{0611FAE7-1241-EFA2-A9E8-535DEC378464}"/>
                </a:ext>
              </a:extLst>
            </p:cNvPr>
            <p:cNvSpPr/>
            <p:nvPr/>
          </p:nvSpPr>
          <p:spPr>
            <a:xfrm rot="374982">
              <a:off x="4036826" y="2993618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長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野</a:t>
              </a:r>
            </a:p>
          </p:txBody>
        </p:sp>
        <p:sp>
          <p:nvSpPr>
            <p:cNvPr id="177" name="正方形/長方形 176">
              <a:extLst>
                <a:ext uri="{FF2B5EF4-FFF2-40B4-BE49-F238E27FC236}">
                  <a16:creationId xmlns:a16="http://schemas.microsoft.com/office/drawing/2014/main" id="{85255880-2262-E1CF-E206-B0807AD2CE5B}"/>
                </a:ext>
              </a:extLst>
            </p:cNvPr>
            <p:cNvSpPr/>
            <p:nvPr/>
          </p:nvSpPr>
          <p:spPr>
            <a:xfrm>
              <a:off x="4912130" y="3155716"/>
              <a:ext cx="269304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E86F4C5D-D6B7-3C0C-A127-78BEE53B0C84}"/>
                </a:ext>
              </a:extLst>
            </p:cNvPr>
            <p:cNvSpPr/>
            <p:nvPr/>
          </p:nvSpPr>
          <p:spPr>
            <a:xfrm>
              <a:off x="5701305" y="838748"/>
              <a:ext cx="617560" cy="844637"/>
            </a:xfrm>
            <a:custGeom>
              <a:avLst/>
              <a:gdLst>
                <a:gd name="connsiteX0" fmla="*/ 233134 w 617560"/>
                <a:gd name="connsiteY0" fmla="*/ 0 h 844637"/>
                <a:gd name="connsiteX1" fmla="*/ 617560 w 617560"/>
                <a:gd name="connsiteY1" fmla="*/ 0 h 844637"/>
                <a:gd name="connsiteX2" fmla="*/ 617560 w 617560"/>
                <a:gd name="connsiteY2" fmla="*/ 339839 h 844637"/>
                <a:gd name="connsiteX3" fmla="*/ 613309 w 617560"/>
                <a:gd name="connsiteY3" fmla="*/ 343483 h 844637"/>
                <a:gd name="connsiteX4" fmla="*/ 610379 w 617560"/>
                <a:gd name="connsiteY4" fmla="*/ 328838 h 844637"/>
                <a:gd name="connsiteX5" fmla="*/ 604521 w 617560"/>
                <a:gd name="connsiteY5" fmla="*/ 322980 h 844637"/>
                <a:gd name="connsiteX6" fmla="*/ 604521 w 617560"/>
                <a:gd name="connsiteY6" fmla="*/ 302477 h 844637"/>
                <a:gd name="connsiteX7" fmla="*/ 585483 w 617560"/>
                <a:gd name="connsiteY7" fmla="*/ 301012 h 844637"/>
                <a:gd name="connsiteX8" fmla="*/ 560586 w 617560"/>
                <a:gd name="connsiteY8" fmla="*/ 301012 h 844637"/>
                <a:gd name="connsiteX9" fmla="*/ 554728 w 617560"/>
                <a:gd name="connsiteY9" fmla="*/ 327374 h 844637"/>
                <a:gd name="connsiteX10" fmla="*/ 543012 w 617560"/>
                <a:gd name="connsiteY10" fmla="*/ 339090 h 844637"/>
                <a:gd name="connsiteX11" fmla="*/ 547405 w 617560"/>
                <a:gd name="connsiteY11" fmla="*/ 349341 h 844637"/>
                <a:gd name="connsiteX12" fmla="*/ 540082 w 617560"/>
                <a:gd name="connsiteY12" fmla="*/ 356664 h 844637"/>
                <a:gd name="connsiteX13" fmla="*/ 553263 w 617560"/>
                <a:gd name="connsiteY13" fmla="*/ 363986 h 844637"/>
                <a:gd name="connsiteX14" fmla="*/ 563514 w 617560"/>
                <a:gd name="connsiteY14" fmla="*/ 355199 h 844637"/>
                <a:gd name="connsiteX15" fmla="*/ 573767 w 617560"/>
                <a:gd name="connsiteY15" fmla="*/ 374238 h 844637"/>
                <a:gd name="connsiteX16" fmla="*/ 564979 w 617560"/>
                <a:gd name="connsiteY16" fmla="*/ 385954 h 844637"/>
                <a:gd name="connsiteX17" fmla="*/ 525438 w 617560"/>
                <a:gd name="connsiteY17" fmla="*/ 400599 h 844637"/>
                <a:gd name="connsiteX18" fmla="*/ 527515 w 617560"/>
                <a:gd name="connsiteY18" fmla="*/ 405203 h 844637"/>
                <a:gd name="connsiteX19" fmla="*/ 522802 w 617560"/>
                <a:gd name="connsiteY19" fmla="*/ 403528 h 844637"/>
                <a:gd name="connsiteX20" fmla="*/ 508742 w 617560"/>
                <a:gd name="connsiteY20" fmla="*/ 431646 h 844637"/>
                <a:gd name="connsiteX21" fmla="*/ 492926 w 617560"/>
                <a:gd name="connsiteY21" fmla="*/ 468552 h 844637"/>
                <a:gd name="connsiteX22" fmla="*/ 463050 w 617560"/>
                <a:gd name="connsiteY22" fmla="*/ 559937 h 844637"/>
                <a:gd name="connsiteX23" fmla="*/ 452505 w 617560"/>
                <a:gd name="connsiteY23" fmla="*/ 628476 h 844637"/>
                <a:gd name="connsiteX24" fmla="*/ 452505 w 617560"/>
                <a:gd name="connsiteY24" fmla="*/ 684713 h 844637"/>
                <a:gd name="connsiteX25" fmla="*/ 463050 w 617560"/>
                <a:gd name="connsiteY25" fmla="*/ 735678 h 844637"/>
                <a:gd name="connsiteX26" fmla="*/ 426144 w 617560"/>
                <a:gd name="connsiteY26" fmla="*/ 733920 h 844637"/>
                <a:gd name="connsiteX27" fmla="*/ 412085 w 617560"/>
                <a:gd name="connsiteY27" fmla="*/ 746222 h 844637"/>
                <a:gd name="connsiteX28" fmla="*/ 412085 w 617560"/>
                <a:gd name="connsiteY28" fmla="*/ 777856 h 844637"/>
                <a:gd name="connsiteX29" fmla="*/ 408570 w 617560"/>
                <a:gd name="connsiteY29" fmla="*/ 823548 h 844637"/>
                <a:gd name="connsiteX30" fmla="*/ 359363 w 617560"/>
                <a:gd name="connsiteY30" fmla="*/ 823548 h 844637"/>
                <a:gd name="connsiteX31" fmla="*/ 366392 w 617560"/>
                <a:gd name="connsiteY31" fmla="*/ 844637 h 844637"/>
                <a:gd name="connsiteX32" fmla="*/ 329487 w 617560"/>
                <a:gd name="connsiteY32" fmla="*/ 839365 h 844637"/>
                <a:gd name="connsiteX33" fmla="*/ 311913 w 617560"/>
                <a:gd name="connsiteY33" fmla="*/ 839365 h 844637"/>
                <a:gd name="connsiteX34" fmla="*/ 310155 w 617560"/>
                <a:gd name="connsiteY34" fmla="*/ 823548 h 844637"/>
                <a:gd name="connsiteX35" fmla="*/ 287309 w 617560"/>
                <a:gd name="connsiteY35" fmla="*/ 813004 h 844637"/>
                <a:gd name="connsiteX36" fmla="*/ 292581 w 617560"/>
                <a:gd name="connsiteY36" fmla="*/ 774341 h 844637"/>
                <a:gd name="connsiteX37" fmla="*/ 292581 w 617560"/>
                <a:gd name="connsiteY37" fmla="*/ 760282 h 844637"/>
                <a:gd name="connsiteX38" fmla="*/ 292581 w 617560"/>
                <a:gd name="connsiteY38" fmla="*/ 740950 h 844637"/>
                <a:gd name="connsiteX39" fmla="*/ 211741 w 617560"/>
                <a:gd name="connsiteY39" fmla="*/ 721619 h 844637"/>
                <a:gd name="connsiteX40" fmla="*/ 164291 w 617560"/>
                <a:gd name="connsiteY40" fmla="*/ 730406 h 844637"/>
                <a:gd name="connsiteX41" fmla="*/ 141444 w 617560"/>
                <a:gd name="connsiteY41" fmla="*/ 721619 h 844637"/>
                <a:gd name="connsiteX42" fmla="*/ 137930 w 617560"/>
                <a:gd name="connsiteY42" fmla="*/ 705802 h 844637"/>
                <a:gd name="connsiteX43" fmla="*/ 144959 w 617560"/>
                <a:gd name="connsiteY43" fmla="*/ 688228 h 844637"/>
                <a:gd name="connsiteX44" fmla="*/ 104539 w 617560"/>
                <a:gd name="connsiteY44" fmla="*/ 684713 h 844637"/>
                <a:gd name="connsiteX45" fmla="*/ 93994 w 617560"/>
                <a:gd name="connsiteY45" fmla="*/ 663624 h 844637"/>
                <a:gd name="connsiteX46" fmla="*/ 72905 w 617560"/>
                <a:gd name="connsiteY46" fmla="*/ 684713 h 844637"/>
                <a:gd name="connsiteX47" fmla="*/ 43030 w 617560"/>
                <a:gd name="connsiteY47" fmla="*/ 686470 h 844637"/>
                <a:gd name="connsiteX48" fmla="*/ 0 w 617560"/>
                <a:gd name="connsiteY48" fmla="*/ 663419 h 844637"/>
                <a:gd name="connsiteX49" fmla="*/ 9639 w 617560"/>
                <a:gd name="connsiteY49" fmla="*/ 642535 h 844637"/>
                <a:gd name="connsiteX50" fmla="*/ 2609 w 617560"/>
                <a:gd name="connsiteY50" fmla="*/ 616174 h 844637"/>
                <a:gd name="connsiteX51" fmla="*/ 7881 w 617560"/>
                <a:gd name="connsiteY51" fmla="*/ 589813 h 844637"/>
                <a:gd name="connsiteX52" fmla="*/ 71148 w 617560"/>
                <a:gd name="connsiteY52" fmla="*/ 589813 h 844637"/>
                <a:gd name="connsiteX53" fmla="*/ 79935 w 617560"/>
                <a:gd name="connsiteY53" fmla="*/ 584541 h 844637"/>
                <a:gd name="connsiteX54" fmla="*/ 97509 w 617560"/>
                <a:gd name="connsiteY54" fmla="*/ 579269 h 844637"/>
                <a:gd name="connsiteX55" fmla="*/ 101024 w 617560"/>
                <a:gd name="connsiteY55" fmla="*/ 573996 h 844637"/>
                <a:gd name="connsiteX56" fmla="*/ 101024 w 617560"/>
                <a:gd name="connsiteY56" fmla="*/ 556422 h 844637"/>
                <a:gd name="connsiteX57" fmla="*/ 109811 w 617560"/>
                <a:gd name="connsiteY57" fmla="*/ 530061 h 844637"/>
                <a:gd name="connsiteX58" fmla="*/ 122113 w 617560"/>
                <a:gd name="connsiteY58" fmla="*/ 521274 h 844637"/>
                <a:gd name="connsiteX59" fmla="*/ 123870 w 617560"/>
                <a:gd name="connsiteY59" fmla="*/ 505457 h 844637"/>
                <a:gd name="connsiteX60" fmla="*/ 139687 w 617560"/>
                <a:gd name="connsiteY60" fmla="*/ 489641 h 844637"/>
                <a:gd name="connsiteX61" fmla="*/ 139687 w 617560"/>
                <a:gd name="connsiteY61" fmla="*/ 405285 h 844637"/>
                <a:gd name="connsiteX62" fmla="*/ 153746 w 617560"/>
                <a:gd name="connsiteY62" fmla="*/ 401770 h 844637"/>
                <a:gd name="connsiteX63" fmla="*/ 153746 w 617560"/>
                <a:gd name="connsiteY63" fmla="*/ 378924 h 844637"/>
                <a:gd name="connsiteX64" fmla="*/ 176592 w 617560"/>
                <a:gd name="connsiteY64" fmla="*/ 361350 h 844637"/>
                <a:gd name="connsiteX65" fmla="*/ 176592 w 617560"/>
                <a:gd name="connsiteY65" fmla="*/ 331474 h 844637"/>
                <a:gd name="connsiteX66" fmla="*/ 204711 w 617560"/>
                <a:gd name="connsiteY66" fmla="*/ 299841 h 844637"/>
                <a:gd name="connsiteX67" fmla="*/ 215255 w 617560"/>
                <a:gd name="connsiteY67" fmla="*/ 250633 h 844637"/>
                <a:gd name="connsiteX68" fmla="*/ 234587 w 617560"/>
                <a:gd name="connsiteY68" fmla="*/ 247119 h 844637"/>
                <a:gd name="connsiteX69" fmla="*/ 238102 w 617560"/>
                <a:gd name="connsiteY69" fmla="*/ 231302 h 844637"/>
                <a:gd name="connsiteX70" fmla="*/ 234587 w 617560"/>
                <a:gd name="connsiteY70" fmla="*/ 213728 h 844637"/>
                <a:gd name="connsiteX71" fmla="*/ 204711 w 617560"/>
                <a:gd name="connsiteY71" fmla="*/ 192639 h 844637"/>
                <a:gd name="connsiteX72" fmla="*/ 208226 w 617560"/>
                <a:gd name="connsiteY72" fmla="*/ 176822 h 844637"/>
                <a:gd name="connsiteX73" fmla="*/ 199439 w 617560"/>
                <a:gd name="connsiteY73" fmla="*/ 162763 h 844637"/>
                <a:gd name="connsiteX74" fmla="*/ 211741 w 617560"/>
                <a:gd name="connsiteY74" fmla="*/ 136402 h 844637"/>
                <a:gd name="connsiteX75" fmla="*/ 201196 w 617560"/>
                <a:gd name="connsiteY75" fmla="*/ 99496 h 844637"/>
                <a:gd name="connsiteX76" fmla="*/ 185380 w 617560"/>
                <a:gd name="connsiteY76" fmla="*/ 81922 h 844637"/>
                <a:gd name="connsiteX77" fmla="*/ 192409 w 617560"/>
                <a:gd name="connsiteY77" fmla="*/ 59076 h 844637"/>
                <a:gd name="connsiteX78" fmla="*/ 218770 w 617560"/>
                <a:gd name="connsiteY78" fmla="*/ 76650 h 844637"/>
                <a:gd name="connsiteX79" fmla="*/ 236344 w 617560"/>
                <a:gd name="connsiteY79" fmla="*/ 53804 h 844637"/>
                <a:gd name="connsiteX80" fmla="*/ 250404 w 617560"/>
                <a:gd name="connsiteY80" fmla="*/ 16898 h 844637"/>
                <a:gd name="connsiteX81" fmla="*/ 234587 w 617560"/>
                <a:gd name="connsiteY81" fmla="*/ 11626 h 844637"/>
                <a:gd name="connsiteX0" fmla="*/ 617560 w 709000"/>
                <a:gd name="connsiteY0" fmla="*/ 0 h 844637"/>
                <a:gd name="connsiteX1" fmla="*/ 617560 w 709000"/>
                <a:gd name="connsiteY1" fmla="*/ 339839 h 844637"/>
                <a:gd name="connsiteX2" fmla="*/ 613309 w 709000"/>
                <a:gd name="connsiteY2" fmla="*/ 343483 h 844637"/>
                <a:gd name="connsiteX3" fmla="*/ 610379 w 709000"/>
                <a:gd name="connsiteY3" fmla="*/ 328838 h 844637"/>
                <a:gd name="connsiteX4" fmla="*/ 604521 w 709000"/>
                <a:gd name="connsiteY4" fmla="*/ 322980 h 844637"/>
                <a:gd name="connsiteX5" fmla="*/ 604521 w 709000"/>
                <a:gd name="connsiteY5" fmla="*/ 302477 h 844637"/>
                <a:gd name="connsiteX6" fmla="*/ 585483 w 709000"/>
                <a:gd name="connsiteY6" fmla="*/ 301012 h 844637"/>
                <a:gd name="connsiteX7" fmla="*/ 560586 w 709000"/>
                <a:gd name="connsiteY7" fmla="*/ 301012 h 844637"/>
                <a:gd name="connsiteX8" fmla="*/ 554728 w 709000"/>
                <a:gd name="connsiteY8" fmla="*/ 327374 h 844637"/>
                <a:gd name="connsiteX9" fmla="*/ 543012 w 709000"/>
                <a:gd name="connsiteY9" fmla="*/ 339090 h 844637"/>
                <a:gd name="connsiteX10" fmla="*/ 547405 w 709000"/>
                <a:gd name="connsiteY10" fmla="*/ 349341 h 844637"/>
                <a:gd name="connsiteX11" fmla="*/ 540082 w 709000"/>
                <a:gd name="connsiteY11" fmla="*/ 356664 h 844637"/>
                <a:gd name="connsiteX12" fmla="*/ 553263 w 709000"/>
                <a:gd name="connsiteY12" fmla="*/ 363986 h 844637"/>
                <a:gd name="connsiteX13" fmla="*/ 563514 w 709000"/>
                <a:gd name="connsiteY13" fmla="*/ 355199 h 844637"/>
                <a:gd name="connsiteX14" fmla="*/ 573767 w 709000"/>
                <a:gd name="connsiteY14" fmla="*/ 374238 h 844637"/>
                <a:gd name="connsiteX15" fmla="*/ 564979 w 709000"/>
                <a:gd name="connsiteY15" fmla="*/ 385954 h 844637"/>
                <a:gd name="connsiteX16" fmla="*/ 525438 w 709000"/>
                <a:gd name="connsiteY16" fmla="*/ 400599 h 844637"/>
                <a:gd name="connsiteX17" fmla="*/ 527515 w 709000"/>
                <a:gd name="connsiteY17" fmla="*/ 405203 h 844637"/>
                <a:gd name="connsiteX18" fmla="*/ 522802 w 709000"/>
                <a:gd name="connsiteY18" fmla="*/ 403528 h 844637"/>
                <a:gd name="connsiteX19" fmla="*/ 508742 w 709000"/>
                <a:gd name="connsiteY19" fmla="*/ 431646 h 844637"/>
                <a:gd name="connsiteX20" fmla="*/ 492926 w 709000"/>
                <a:gd name="connsiteY20" fmla="*/ 468552 h 844637"/>
                <a:gd name="connsiteX21" fmla="*/ 463050 w 709000"/>
                <a:gd name="connsiteY21" fmla="*/ 559937 h 844637"/>
                <a:gd name="connsiteX22" fmla="*/ 452505 w 709000"/>
                <a:gd name="connsiteY22" fmla="*/ 628476 h 844637"/>
                <a:gd name="connsiteX23" fmla="*/ 452505 w 709000"/>
                <a:gd name="connsiteY23" fmla="*/ 684713 h 844637"/>
                <a:gd name="connsiteX24" fmla="*/ 463050 w 709000"/>
                <a:gd name="connsiteY24" fmla="*/ 735678 h 844637"/>
                <a:gd name="connsiteX25" fmla="*/ 426144 w 709000"/>
                <a:gd name="connsiteY25" fmla="*/ 733920 h 844637"/>
                <a:gd name="connsiteX26" fmla="*/ 412085 w 709000"/>
                <a:gd name="connsiteY26" fmla="*/ 746222 h 844637"/>
                <a:gd name="connsiteX27" fmla="*/ 412085 w 709000"/>
                <a:gd name="connsiteY27" fmla="*/ 777856 h 844637"/>
                <a:gd name="connsiteX28" fmla="*/ 408570 w 709000"/>
                <a:gd name="connsiteY28" fmla="*/ 823548 h 844637"/>
                <a:gd name="connsiteX29" fmla="*/ 359363 w 709000"/>
                <a:gd name="connsiteY29" fmla="*/ 823548 h 844637"/>
                <a:gd name="connsiteX30" fmla="*/ 366392 w 709000"/>
                <a:gd name="connsiteY30" fmla="*/ 844637 h 844637"/>
                <a:gd name="connsiteX31" fmla="*/ 329487 w 709000"/>
                <a:gd name="connsiteY31" fmla="*/ 839365 h 844637"/>
                <a:gd name="connsiteX32" fmla="*/ 311913 w 709000"/>
                <a:gd name="connsiteY32" fmla="*/ 839365 h 844637"/>
                <a:gd name="connsiteX33" fmla="*/ 310155 w 709000"/>
                <a:gd name="connsiteY33" fmla="*/ 823548 h 844637"/>
                <a:gd name="connsiteX34" fmla="*/ 287309 w 709000"/>
                <a:gd name="connsiteY34" fmla="*/ 813004 h 844637"/>
                <a:gd name="connsiteX35" fmla="*/ 292581 w 709000"/>
                <a:gd name="connsiteY35" fmla="*/ 774341 h 844637"/>
                <a:gd name="connsiteX36" fmla="*/ 292581 w 709000"/>
                <a:gd name="connsiteY36" fmla="*/ 760282 h 844637"/>
                <a:gd name="connsiteX37" fmla="*/ 292581 w 709000"/>
                <a:gd name="connsiteY37" fmla="*/ 740950 h 844637"/>
                <a:gd name="connsiteX38" fmla="*/ 211741 w 709000"/>
                <a:gd name="connsiteY38" fmla="*/ 721619 h 844637"/>
                <a:gd name="connsiteX39" fmla="*/ 164291 w 709000"/>
                <a:gd name="connsiteY39" fmla="*/ 730406 h 844637"/>
                <a:gd name="connsiteX40" fmla="*/ 141444 w 709000"/>
                <a:gd name="connsiteY40" fmla="*/ 721619 h 844637"/>
                <a:gd name="connsiteX41" fmla="*/ 137930 w 709000"/>
                <a:gd name="connsiteY41" fmla="*/ 705802 h 844637"/>
                <a:gd name="connsiteX42" fmla="*/ 144959 w 709000"/>
                <a:gd name="connsiteY42" fmla="*/ 688228 h 844637"/>
                <a:gd name="connsiteX43" fmla="*/ 104539 w 709000"/>
                <a:gd name="connsiteY43" fmla="*/ 684713 h 844637"/>
                <a:gd name="connsiteX44" fmla="*/ 93994 w 709000"/>
                <a:gd name="connsiteY44" fmla="*/ 663624 h 844637"/>
                <a:gd name="connsiteX45" fmla="*/ 72905 w 709000"/>
                <a:gd name="connsiteY45" fmla="*/ 684713 h 844637"/>
                <a:gd name="connsiteX46" fmla="*/ 43030 w 709000"/>
                <a:gd name="connsiteY46" fmla="*/ 686470 h 844637"/>
                <a:gd name="connsiteX47" fmla="*/ 0 w 709000"/>
                <a:gd name="connsiteY47" fmla="*/ 663419 h 844637"/>
                <a:gd name="connsiteX48" fmla="*/ 9639 w 709000"/>
                <a:gd name="connsiteY48" fmla="*/ 642535 h 844637"/>
                <a:gd name="connsiteX49" fmla="*/ 2609 w 709000"/>
                <a:gd name="connsiteY49" fmla="*/ 616174 h 844637"/>
                <a:gd name="connsiteX50" fmla="*/ 7881 w 709000"/>
                <a:gd name="connsiteY50" fmla="*/ 589813 h 844637"/>
                <a:gd name="connsiteX51" fmla="*/ 71148 w 709000"/>
                <a:gd name="connsiteY51" fmla="*/ 589813 h 844637"/>
                <a:gd name="connsiteX52" fmla="*/ 79935 w 709000"/>
                <a:gd name="connsiteY52" fmla="*/ 584541 h 844637"/>
                <a:gd name="connsiteX53" fmla="*/ 97509 w 709000"/>
                <a:gd name="connsiteY53" fmla="*/ 579269 h 844637"/>
                <a:gd name="connsiteX54" fmla="*/ 101024 w 709000"/>
                <a:gd name="connsiteY54" fmla="*/ 573996 h 844637"/>
                <a:gd name="connsiteX55" fmla="*/ 101024 w 709000"/>
                <a:gd name="connsiteY55" fmla="*/ 556422 h 844637"/>
                <a:gd name="connsiteX56" fmla="*/ 109811 w 709000"/>
                <a:gd name="connsiteY56" fmla="*/ 530061 h 844637"/>
                <a:gd name="connsiteX57" fmla="*/ 122113 w 709000"/>
                <a:gd name="connsiteY57" fmla="*/ 521274 h 844637"/>
                <a:gd name="connsiteX58" fmla="*/ 123870 w 709000"/>
                <a:gd name="connsiteY58" fmla="*/ 505457 h 844637"/>
                <a:gd name="connsiteX59" fmla="*/ 139687 w 709000"/>
                <a:gd name="connsiteY59" fmla="*/ 489641 h 844637"/>
                <a:gd name="connsiteX60" fmla="*/ 139687 w 709000"/>
                <a:gd name="connsiteY60" fmla="*/ 405285 h 844637"/>
                <a:gd name="connsiteX61" fmla="*/ 153746 w 709000"/>
                <a:gd name="connsiteY61" fmla="*/ 401770 h 844637"/>
                <a:gd name="connsiteX62" fmla="*/ 153746 w 709000"/>
                <a:gd name="connsiteY62" fmla="*/ 378924 h 844637"/>
                <a:gd name="connsiteX63" fmla="*/ 176592 w 709000"/>
                <a:gd name="connsiteY63" fmla="*/ 361350 h 844637"/>
                <a:gd name="connsiteX64" fmla="*/ 176592 w 709000"/>
                <a:gd name="connsiteY64" fmla="*/ 331474 h 844637"/>
                <a:gd name="connsiteX65" fmla="*/ 204711 w 709000"/>
                <a:gd name="connsiteY65" fmla="*/ 299841 h 844637"/>
                <a:gd name="connsiteX66" fmla="*/ 215255 w 709000"/>
                <a:gd name="connsiteY66" fmla="*/ 250633 h 844637"/>
                <a:gd name="connsiteX67" fmla="*/ 234587 w 709000"/>
                <a:gd name="connsiteY67" fmla="*/ 247119 h 844637"/>
                <a:gd name="connsiteX68" fmla="*/ 238102 w 709000"/>
                <a:gd name="connsiteY68" fmla="*/ 231302 h 844637"/>
                <a:gd name="connsiteX69" fmla="*/ 234587 w 709000"/>
                <a:gd name="connsiteY69" fmla="*/ 213728 h 844637"/>
                <a:gd name="connsiteX70" fmla="*/ 204711 w 709000"/>
                <a:gd name="connsiteY70" fmla="*/ 192639 h 844637"/>
                <a:gd name="connsiteX71" fmla="*/ 208226 w 709000"/>
                <a:gd name="connsiteY71" fmla="*/ 176822 h 844637"/>
                <a:gd name="connsiteX72" fmla="*/ 199439 w 709000"/>
                <a:gd name="connsiteY72" fmla="*/ 162763 h 844637"/>
                <a:gd name="connsiteX73" fmla="*/ 211741 w 709000"/>
                <a:gd name="connsiteY73" fmla="*/ 136402 h 844637"/>
                <a:gd name="connsiteX74" fmla="*/ 201196 w 709000"/>
                <a:gd name="connsiteY74" fmla="*/ 99496 h 844637"/>
                <a:gd name="connsiteX75" fmla="*/ 185380 w 709000"/>
                <a:gd name="connsiteY75" fmla="*/ 81922 h 844637"/>
                <a:gd name="connsiteX76" fmla="*/ 192409 w 709000"/>
                <a:gd name="connsiteY76" fmla="*/ 59076 h 844637"/>
                <a:gd name="connsiteX77" fmla="*/ 218770 w 709000"/>
                <a:gd name="connsiteY77" fmla="*/ 76650 h 844637"/>
                <a:gd name="connsiteX78" fmla="*/ 236344 w 709000"/>
                <a:gd name="connsiteY78" fmla="*/ 53804 h 844637"/>
                <a:gd name="connsiteX79" fmla="*/ 250404 w 709000"/>
                <a:gd name="connsiteY79" fmla="*/ 16898 h 844637"/>
                <a:gd name="connsiteX80" fmla="*/ 234587 w 709000"/>
                <a:gd name="connsiteY80" fmla="*/ 11626 h 844637"/>
                <a:gd name="connsiteX81" fmla="*/ 233134 w 709000"/>
                <a:gd name="connsiteY81" fmla="*/ 0 h 844637"/>
                <a:gd name="connsiteX82" fmla="*/ 709000 w 709000"/>
                <a:gd name="connsiteY82" fmla="*/ 91440 h 844637"/>
                <a:gd name="connsiteX0" fmla="*/ 617560 w 617560"/>
                <a:gd name="connsiteY0" fmla="*/ 0 h 844637"/>
                <a:gd name="connsiteX1" fmla="*/ 617560 w 617560"/>
                <a:gd name="connsiteY1" fmla="*/ 339839 h 844637"/>
                <a:gd name="connsiteX2" fmla="*/ 613309 w 617560"/>
                <a:gd name="connsiteY2" fmla="*/ 343483 h 844637"/>
                <a:gd name="connsiteX3" fmla="*/ 610379 w 617560"/>
                <a:gd name="connsiteY3" fmla="*/ 328838 h 844637"/>
                <a:gd name="connsiteX4" fmla="*/ 604521 w 617560"/>
                <a:gd name="connsiteY4" fmla="*/ 322980 h 844637"/>
                <a:gd name="connsiteX5" fmla="*/ 604521 w 617560"/>
                <a:gd name="connsiteY5" fmla="*/ 302477 h 844637"/>
                <a:gd name="connsiteX6" fmla="*/ 585483 w 617560"/>
                <a:gd name="connsiteY6" fmla="*/ 301012 h 844637"/>
                <a:gd name="connsiteX7" fmla="*/ 560586 w 617560"/>
                <a:gd name="connsiteY7" fmla="*/ 301012 h 844637"/>
                <a:gd name="connsiteX8" fmla="*/ 554728 w 617560"/>
                <a:gd name="connsiteY8" fmla="*/ 327374 h 844637"/>
                <a:gd name="connsiteX9" fmla="*/ 543012 w 617560"/>
                <a:gd name="connsiteY9" fmla="*/ 339090 h 844637"/>
                <a:gd name="connsiteX10" fmla="*/ 547405 w 617560"/>
                <a:gd name="connsiteY10" fmla="*/ 349341 h 844637"/>
                <a:gd name="connsiteX11" fmla="*/ 540082 w 617560"/>
                <a:gd name="connsiteY11" fmla="*/ 356664 h 844637"/>
                <a:gd name="connsiteX12" fmla="*/ 553263 w 617560"/>
                <a:gd name="connsiteY12" fmla="*/ 363986 h 844637"/>
                <a:gd name="connsiteX13" fmla="*/ 563514 w 617560"/>
                <a:gd name="connsiteY13" fmla="*/ 355199 h 844637"/>
                <a:gd name="connsiteX14" fmla="*/ 573767 w 617560"/>
                <a:gd name="connsiteY14" fmla="*/ 374238 h 844637"/>
                <a:gd name="connsiteX15" fmla="*/ 564979 w 617560"/>
                <a:gd name="connsiteY15" fmla="*/ 385954 h 844637"/>
                <a:gd name="connsiteX16" fmla="*/ 525438 w 617560"/>
                <a:gd name="connsiteY16" fmla="*/ 400599 h 844637"/>
                <a:gd name="connsiteX17" fmla="*/ 527515 w 617560"/>
                <a:gd name="connsiteY17" fmla="*/ 405203 h 844637"/>
                <a:gd name="connsiteX18" fmla="*/ 522802 w 617560"/>
                <a:gd name="connsiteY18" fmla="*/ 403528 h 844637"/>
                <a:gd name="connsiteX19" fmla="*/ 508742 w 617560"/>
                <a:gd name="connsiteY19" fmla="*/ 431646 h 844637"/>
                <a:gd name="connsiteX20" fmla="*/ 492926 w 617560"/>
                <a:gd name="connsiteY20" fmla="*/ 468552 h 844637"/>
                <a:gd name="connsiteX21" fmla="*/ 463050 w 617560"/>
                <a:gd name="connsiteY21" fmla="*/ 559937 h 844637"/>
                <a:gd name="connsiteX22" fmla="*/ 452505 w 617560"/>
                <a:gd name="connsiteY22" fmla="*/ 628476 h 844637"/>
                <a:gd name="connsiteX23" fmla="*/ 452505 w 617560"/>
                <a:gd name="connsiteY23" fmla="*/ 684713 h 844637"/>
                <a:gd name="connsiteX24" fmla="*/ 463050 w 617560"/>
                <a:gd name="connsiteY24" fmla="*/ 735678 h 844637"/>
                <a:gd name="connsiteX25" fmla="*/ 426144 w 617560"/>
                <a:gd name="connsiteY25" fmla="*/ 733920 h 844637"/>
                <a:gd name="connsiteX26" fmla="*/ 412085 w 617560"/>
                <a:gd name="connsiteY26" fmla="*/ 746222 h 844637"/>
                <a:gd name="connsiteX27" fmla="*/ 412085 w 617560"/>
                <a:gd name="connsiteY27" fmla="*/ 777856 h 844637"/>
                <a:gd name="connsiteX28" fmla="*/ 408570 w 617560"/>
                <a:gd name="connsiteY28" fmla="*/ 823548 h 844637"/>
                <a:gd name="connsiteX29" fmla="*/ 359363 w 617560"/>
                <a:gd name="connsiteY29" fmla="*/ 823548 h 844637"/>
                <a:gd name="connsiteX30" fmla="*/ 366392 w 617560"/>
                <a:gd name="connsiteY30" fmla="*/ 844637 h 844637"/>
                <a:gd name="connsiteX31" fmla="*/ 329487 w 617560"/>
                <a:gd name="connsiteY31" fmla="*/ 839365 h 844637"/>
                <a:gd name="connsiteX32" fmla="*/ 311913 w 617560"/>
                <a:gd name="connsiteY32" fmla="*/ 839365 h 844637"/>
                <a:gd name="connsiteX33" fmla="*/ 310155 w 617560"/>
                <a:gd name="connsiteY33" fmla="*/ 823548 h 844637"/>
                <a:gd name="connsiteX34" fmla="*/ 287309 w 617560"/>
                <a:gd name="connsiteY34" fmla="*/ 813004 h 844637"/>
                <a:gd name="connsiteX35" fmla="*/ 292581 w 617560"/>
                <a:gd name="connsiteY35" fmla="*/ 774341 h 844637"/>
                <a:gd name="connsiteX36" fmla="*/ 292581 w 617560"/>
                <a:gd name="connsiteY36" fmla="*/ 760282 h 844637"/>
                <a:gd name="connsiteX37" fmla="*/ 292581 w 617560"/>
                <a:gd name="connsiteY37" fmla="*/ 740950 h 844637"/>
                <a:gd name="connsiteX38" fmla="*/ 211741 w 617560"/>
                <a:gd name="connsiteY38" fmla="*/ 721619 h 844637"/>
                <a:gd name="connsiteX39" fmla="*/ 164291 w 617560"/>
                <a:gd name="connsiteY39" fmla="*/ 730406 h 844637"/>
                <a:gd name="connsiteX40" fmla="*/ 141444 w 617560"/>
                <a:gd name="connsiteY40" fmla="*/ 721619 h 844637"/>
                <a:gd name="connsiteX41" fmla="*/ 137930 w 617560"/>
                <a:gd name="connsiteY41" fmla="*/ 705802 h 844637"/>
                <a:gd name="connsiteX42" fmla="*/ 144959 w 617560"/>
                <a:gd name="connsiteY42" fmla="*/ 688228 h 844637"/>
                <a:gd name="connsiteX43" fmla="*/ 104539 w 617560"/>
                <a:gd name="connsiteY43" fmla="*/ 684713 h 844637"/>
                <a:gd name="connsiteX44" fmla="*/ 93994 w 617560"/>
                <a:gd name="connsiteY44" fmla="*/ 663624 h 844637"/>
                <a:gd name="connsiteX45" fmla="*/ 72905 w 617560"/>
                <a:gd name="connsiteY45" fmla="*/ 684713 h 844637"/>
                <a:gd name="connsiteX46" fmla="*/ 43030 w 617560"/>
                <a:gd name="connsiteY46" fmla="*/ 686470 h 844637"/>
                <a:gd name="connsiteX47" fmla="*/ 0 w 617560"/>
                <a:gd name="connsiteY47" fmla="*/ 663419 h 844637"/>
                <a:gd name="connsiteX48" fmla="*/ 9639 w 617560"/>
                <a:gd name="connsiteY48" fmla="*/ 642535 h 844637"/>
                <a:gd name="connsiteX49" fmla="*/ 2609 w 617560"/>
                <a:gd name="connsiteY49" fmla="*/ 616174 h 844637"/>
                <a:gd name="connsiteX50" fmla="*/ 7881 w 617560"/>
                <a:gd name="connsiteY50" fmla="*/ 589813 h 844637"/>
                <a:gd name="connsiteX51" fmla="*/ 71148 w 617560"/>
                <a:gd name="connsiteY51" fmla="*/ 589813 h 844637"/>
                <a:gd name="connsiteX52" fmla="*/ 79935 w 617560"/>
                <a:gd name="connsiteY52" fmla="*/ 584541 h 844637"/>
                <a:gd name="connsiteX53" fmla="*/ 97509 w 617560"/>
                <a:gd name="connsiteY53" fmla="*/ 579269 h 844637"/>
                <a:gd name="connsiteX54" fmla="*/ 101024 w 617560"/>
                <a:gd name="connsiteY54" fmla="*/ 573996 h 844637"/>
                <a:gd name="connsiteX55" fmla="*/ 101024 w 617560"/>
                <a:gd name="connsiteY55" fmla="*/ 556422 h 844637"/>
                <a:gd name="connsiteX56" fmla="*/ 109811 w 617560"/>
                <a:gd name="connsiteY56" fmla="*/ 530061 h 844637"/>
                <a:gd name="connsiteX57" fmla="*/ 122113 w 617560"/>
                <a:gd name="connsiteY57" fmla="*/ 521274 h 844637"/>
                <a:gd name="connsiteX58" fmla="*/ 123870 w 617560"/>
                <a:gd name="connsiteY58" fmla="*/ 505457 h 844637"/>
                <a:gd name="connsiteX59" fmla="*/ 139687 w 617560"/>
                <a:gd name="connsiteY59" fmla="*/ 489641 h 844637"/>
                <a:gd name="connsiteX60" fmla="*/ 139687 w 617560"/>
                <a:gd name="connsiteY60" fmla="*/ 405285 h 844637"/>
                <a:gd name="connsiteX61" fmla="*/ 153746 w 617560"/>
                <a:gd name="connsiteY61" fmla="*/ 401770 h 844637"/>
                <a:gd name="connsiteX62" fmla="*/ 153746 w 617560"/>
                <a:gd name="connsiteY62" fmla="*/ 378924 h 844637"/>
                <a:gd name="connsiteX63" fmla="*/ 176592 w 617560"/>
                <a:gd name="connsiteY63" fmla="*/ 361350 h 844637"/>
                <a:gd name="connsiteX64" fmla="*/ 176592 w 617560"/>
                <a:gd name="connsiteY64" fmla="*/ 331474 h 844637"/>
                <a:gd name="connsiteX65" fmla="*/ 204711 w 617560"/>
                <a:gd name="connsiteY65" fmla="*/ 299841 h 844637"/>
                <a:gd name="connsiteX66" fmla="*/ 215255 w 617560"/>
                <a:gd name="connsiteY66" fmla="*/ 250633 h 844637"/>
                <a:gd name="connsiteX67" fmla="*/ 234587 w 617560"/>
                <a:gd name="connsiteY67" fmla="*/ 247119 h 844637"/>
                <a:gd name="connsiteX68" fmla="*/ 238102 w 617560"/>
                <a:gd name="connsiteY68" fmla="*/ 231302 h 844637"/>
                <a:gd name="connsiteX69" fmla="*/ 234587 w 617560"/>
                <a:gd name="connsiteY69" fmla="*/ 213728 h 844637"/>
                <a:gd name="connsiteX70" fmla="*/ 204711 w 617560"/>
                <a:gd name="connsiteY70" fmla="*/ 192639 h 844637"/>
                <a:gd name="connsiteX71" fmla="*/ 208226 w 617560"/>
                <a:gd name="connsiteY71" fmla="*/ 176822 h 844637"/>
                <a:gd name="connsiteX72" fmla="*/ 199439 w 617560"/>
                <a:gd name="connsiteY72" fmla="*/ 162763 h 844637"/>
                <a:gd name="connsiteX73" fmla="*/ 211741 w 617560"/>
                <a:gd name="connsiteY73" fmla="*/ 136402 h 844637"/>
                <a:gd name="connsiteX74" fmla="*/ 201196 w 617560"/>
                <a:gd name="connsiteY74" fmla="*/ 99496 h 844637"/>
                <a:gd name="connsiteX75" fmla="*/ 185380 w 617560"/>
                <a:gd name="connsiteY75" fmla="*/ 81922 h 844637"/>
                <a:gd name="connsiteX76" fmla="*/ 192409 w 617560"/>
                <a:gd name="connsiteY76" fmla="*/ 59076 h 844637"/>
                <a:gd name="connsiteX77" fmla="*/ 218770 w 617560"/>
                <a:gd name="connsiteY77" fmla="*/ 76650 h 844637"/>
                <a:gd name="connsiteX78" fmla="*/ 236344 w 617560"/>
                <a:gd name="connsiteY78" fmla="*/ 53804 h 844637"/>
                <a:gd name="connsiteX79" fmla="*/ 250404 w 617560"/>
                <a:gd name="connsiteY79" fmla="*/ 16898 h 844637"/>
                <a:gd name="connsiteX80" fmla="*/ 234587 w 617560"/>
                <a:gd name="connsiteY80" fmla="*/ 11626 h 844637"/>
                <a:gd name="connsiteX81" fmla="*/ 233134 w 617560"/>
                <a:gd name="connsiteY81" fmla="*/ 0 h 844637"/>
                <a:gd name="connsiteX0" fmla="*/ 617560 w 617560"/>
                <a:gd name="connsiteY0" fmla="*/ 339839 h 844637"/>
                <a:gd name="connsiteX1" fmla="*/ 613309 w 617560"/>
                <a:gd name="connsiteY1" fmla="*/ 343483 h 844637"/>
                <a:gd name="connsiteX2" fmla="*/ 610379 w 617560"/>
                <a:gd name="connsiteY2" fmla="*/ 328838 h 844637"/>
                <a:gd name="connsiteX3" fmla="*/ 604521 w 617560"/>
                <a:gd name="connsiteY3" fmla="*/ 322980 h 844637"/>
                <a:gd name="connsiteX4" fmla="*/ 604521 w 617560"/>
                <a:gd name="connsiteY4" fmla="*/ 302477 h 844637"/>
                <a:gd name="connsiteX5" fmla="*/ 585483 w 617560"/>
                <a:gd name="connsiteY5" fmla="*/ 301012 h 844637"/>
                <a:gd name="connsiteX6" fmla="*/ 560586 w 617560"/>
                <a:gd name="connsiteY6" fmla="*/ 301012 h 844637"/>
                <a:gd name="connsiteX7" fmla="*/ 554728 w 617560"/>
                <a:gd name="connsiteY7" fmla="*/ 327374 h 844637"/>
                <a:gd name="connsiteX8" fmla="*/ 543012 w 617560"/>
                <a:gd name="connsiteY8" fmla="*/ 339090 h 844637"/>
                <a:gd name="connsiteX9" fmla="*/ 547405 w 617560"/>
                <a:gd name="connsiteY9" fmla="*/ 349341 h 844637"/>
                <a:gd name="connsiteX10" fmla="*/ 540082 w 617560"/>
                <a:gd name="connsiteY10" fmla="*/ 356664 h 844637"/>
                <a:gd name="connsiteX11" fmla="*/ 553263 w 617560"/>
                <a:gd name="connsiteY11" fmla="*/ 363986 h 844637"/>
                <a:gd name="connsiteX12" fmla="*/ 563514 w 617560"/>
                <a:gd name="connsiteY12" fmla="*/ 355199 h 844637"/>
                <a:gd name="connsiteX13" fmla="*/ 573767 w 617560"/>
                <a:gd name="connsiteY13" fmla="*/ 374238 h 844637"/>
                <a:gd name="connsiteX14" fmla="*/ 564979 w 617560"/>
                <a:gd name="connsiteY14" fmla="*/ 385954 h 844637"/>
                <a:gd name="connsiteX15" fmla="*/ 525438 w 617560"/>
                <a:gd name="connsiteY15" fmla="*/ 400599 h 844637"/>
                <a:gd name="connsiteX16" fmla="*/ 527515 w 617560"/>
                <a:gd name="connsiteY16" fmla="*/ 405203 h 844637"/>
                <a:gd name="connsiteX17" fmla="*/ 522802 w 617560"/>
                <a:gd name="connsiteY17" fmla="*/ 403528 h 844637"/>
                <a:gd name="connsiteX18" fmla="*/ 508742 w 617560"/>
                <a:gd name="connsiteY18" fmla="*/ 431646 h 844637"/>
                <a:gd name="connsiteX19" fmla="*/ 492926 w 617560"/>
                <a:gd name="connsiteY19" fmla="*/ 468552 h 844637"/>
                <a:gd name="connsiteX20" fmla="*/ 463050 w 617560"/>
                <a:gd name="connsiteY20" fmla="*/ 559937 h 844637"/>
                <a:gd name="connsiteX21" fmla="*/ 452505 w 617560"/>
                <a:gd name="connsiteY21" fmla="*/ 628476 h 844637"/>
                <a:gd name="connsiteX22" fmla="*/ 452505 w 617560"/>
                <a:gd name="connsiteY22" fmla="*/ 684713 h 844637"/>
                <a:gd name="connsiteX23" fmla="*/ 463050 w 617560"/>
                <a:gd name="connsiteY23" fmla="*/ 735678 h 844637"/>
                <a:gd name="connsiteX24" fmla="*/ 426144 w 617560"/>
                <a:gd name="connsiteY24" fmla="*/ 733920 h 844637"/>
                <a:gd name="connsiteX25" fmla="*/ 412085 w 617560"/>
                <a:gd name="connsiteY25" fmla="*/ 746222 h 844637"/>
                <a:gd name="connsiteX26" fmla="*/ 412085 w 617560"/>
                <a:gd name="connsiteY26" fmla="*/ 777856 h 844637"/>
                <a:gd name="connsiteX27" fmla="*/ 408570 w 617560"/>
                <a:gd name="connsiteY27" fmla="*/ 823548 h 844637"/>
                <a:gd name="connsiteX28" fmla="*/ 359363 w 617560"/>
                <a:gd name="connsiteY28" fmla="*/ 823548 h 844637"/>
                <a:gd name="connsiteX29" fmla="*/ 366392 w 617560"/>
                <a:gd name="connsiteY29" fmla="*/ 844637 h 844637"/>
                <a:gd name="connsiteX30" fmla="*/ 329487 w 617560"/>
                <a:gd name="connsiteY30" fmla="*/ 839365 h 844637"/>
                <a:gd name="connsiteX31" fmla="*/ 311913 w 617560"/>
                <a:gd name="connsiteY31" fmla="*/ 839365 h 844637"/>
                <a:gd name="connsiteX32" fmla="*/ 310155 w 617560"/>
                <a:gd name="connsiteY32" fmla="*/ 823548 h 844637"/>
                <a:gd name="connsiteX33" fmla="*/ 287309 w 617560"/>
                <a:gd name="connsiteY33" fmla="*/ 813004 h 844637"/>
                <a:gd name="connsiteX34" fmla="*/ 292581 w 617560"/>
                <a:gd name="connsiteY34" fmla="*/ 774341 h 844637"/>
                <a:gd name="connsiteX35" fmla="*/ 292581 w 617560"/>
                <a:gd name="connsiteY35" fmla="*/ 760282 h 844637"/>
                <a:gd name="connsiteX36" fmla="*/ 292581 w 617560"/>
                <a:gd name="connsiteY36" fmla="*/ 740950 h 844637"/>
                <a:gd name="connsiteX37" fmla="*/ 211741 w 617560"/>
                <a:gd name="connsiteY37" fmla="*/ 721619 h 844637"/>
                <a:gd name="connsiteX38" fmla="*/ 164291 w 617560"/>
                <a:gd name="connsiteY38" fmla="*/ 730406 h 844637"/>
                <a:gd name="connsiteX39" fmla="*/ 141444 w 617560"/>
                <a:gd name="connsiteY39" fmla="*/ 721619 h 844637"/>
                <a:gd name="connsiteX40" fmla="*/ 137930 w 617560"/>
                <a:gd name="connsiteY40" fmla="*/ 705802 h 844637"/>
                <a:gd name="connsiteX41" fmla="*/ 144959 w 617560"/>
                <a:gd name="connsiteY41" fmla="*/ 688228 h 844637"/>
                <a:gd name="connsiteX42" fmla="*/ 104539 w 617560"/>
                <a:gd name="connsiteY42" fmla="*/ 684713 h 844637"/>
                <a:gd name="connsiteX43" fmla="*/ 93994 w 617560"/>
                <a:gd name="connsiteY43" fmla="*/ 663624 h 844637"/>
                <a:gd name="connsiteX44" fmla="*/ 72905 w 617560"/>
                <a:gd name="connsiteY44" fmla="*/ 684713 h 844637"/>
                <a:gd name="connsiteX45" fmla="*/ 43030 w 617560"/>
                <a:gd name="connsiteY45" fmla="*/ 686470 h 844637"/>
                <a:gd name="connsiteX46" fmla="*/ 0 w 617560"/>
                <a:gd name="connsiteY46" fmla="*/ 663419 h 844637"/>
                <a:gd name="connsiteX47" fmla="*/ 9639 w 617560"/>
                <a:gd name="connsiteY47" fmla="*/ 642535 h 844637"/>
                <a:gd name="connsiteX48" fmla="*/ 2609 w 617560"/>
                <a:gd name="connsiteY48" fmla="*/ 616174 h 844637"/>
                <a:gd name="connsiteX49" fmla="*/ 7881 w 617560"/>
                <a:gd name="connsiteY49" fmla="*/ 589813 h 844637"/>
                <a:gd name="connsiteX50" fmla="*/ 71148 w 617560"/>
                <a:gd name="connsiteY50" fmla="*/ 589813 h 844637"/>
                <a:gd name="connsiteX51" fmla="*/ 79935 w 617560"/>
                <a:gd name="connsiteY51" fmla="*/ 584541 h 844637"/>
                <a:gd name="connsiteX52" fmla="*/ 97509 w 617560"/>
                <a:gd name="connsiteY52" fmla="*/ 579269 h 844637"/>
                <a:gd name="connsiteX53" fmla="*/ 101024 w 617560"/>
                <a:gd name="connsiteY53" fmla="*/ 573996 h 844637"/>
                <a:gd name="connsiteX54" fmla="*/ 101024 w 617560"/>
                <a:gd name="connsiteY54" fmla="*/ 556422 h 844637"/>
                <a:gd name="connsiteX55" fmla="*/ 109811 w 617560"/>
                <a:gd name="connsiteY55" fmla="*/ 530061 h 844637"/>
                <a:gd name="connsiteX56" fmla="*/ 122113 w 617560"/>
                <a:gd name="connsiteY56" fmla="*/ 521274 h 844637"/>
                <a:gd name="connsiteX57" fmla="*/ 123870 w 617560"/>
                <a:gd name="connsiteY57" fmla="*/ 505457 h 844637"/>
                <a:gd name="connsiteX58" fmla="*/ 139687 w 617560"/>
                <a:gd name="connsiteY58" fmla="*/ 489641 h 844637"/>
                <a:gd name="connsiteX59" fmla="*/ 139687 w 617560"/>
                <a:gd name="connsiteY59" fmla="*/ 405285 h 844637"/>
                <a:gd name="connsiteX60" fmla="*/ 153746 w 617560"/>
                <a:gd name="connsiteY60" fmla="*/ 401770 h 844637"/>
                <a:gd name="connsiteX61" fmla="*/ 153746 w 617560"/>
                <a:gd name="connsiteY61" fmla="*/ 378924 h 844637"/>
                <a:gd name="connsiteX62" fmla="*/ 176592 w 617560"/>
                <a:gd name="connsiteY62" fmla="*/ 361350 h 844637"/>
                <a:gd name="connsiteX63" fmla="*/ 176592 w 617560"/>
                <a:gd name="connsiteY63" fmla="*/ 331474 h 844637"/>
                <a:gd name="connsiteX64" fmla="*/ 204711 w 617560"/>
                <a:gd name="connsiteY64" fmla="*/ 299841 h 844637"/>
                <a:gd name="connsiteX65" fmla="*/ 215255 w 617560"/>
                <a:gd name="connsiteY65" fmla="*/ 250633 h 844637"/>
                <a:gd name="connsiteX66" fmla="*/ 234587 w 617560"/>
                <a:gd name="connsiteY66" fmla="*/ 247119 h 844637"/>
                <a:gd name="connsiteX67" fmla="*/ 238102 w 617560"/>
                <a:gd name="connsiteY67" fmla="*/ 231302 h 844637"/>
                <a:gd name="connsiteX68" fmla="*/ 234587 w 617560"/>
                <a:gd name="connsiteY68" fmla="*/ 213728 h 844637"/>
                <a:gd name="connsiteX69" fmla="*/ 204711 w 617560"/>
                <a:gd name="connsiteY69" fmla="*/ 192639 h 844637"/>
                <a:gd name="connsiteX70" fmla="*/ 208226 w 617560"/>
                <a:gd name="connsiteY70" fmla="*/ 176822 h 844637"/>
                <a:gd name="connsiteX71" fmla="*/ 199439 w 617560"/>
                <a:gd name="connsiteY71" fmla="*/ 162763 h 844637"/>
                <a:gd name="connsiteX72" fmla="*/ 211741 w 617560"/>
                <a:gd name="connsiteY72" fmla="*/ 136402 h 844637"/>
                <a:gd name="connsiteX73" fmla="*/ 201196 w 617560"/>
                <a:gd name="connsiteY73" fmla="*/ 99496 h 844637"/>
                <a:gd name="connsiteX74" fmla="*/ 185380 w 617560"/>
                <a:gd name="connsiteY74" fmla="*/ 81922 h 844637"/>
                <a:gd name="connsiteX75" fmla="*/ 192409 w 617560"/>
                <a:gd name="connsiteY75" fmla="*/ 59076 h 844637"/>
                <a:gd name="connsiteX76" fmla="*/ 218770 w 617560"/>
                <a:gd name="connsiteY76" fmla="*/ 76650 h 844637"/>
                <a:gd name="connsiteX77" fmla="*/ 236344 w 617560"/>
                <a:gd name="connsiteY77" fmla="*/ 53804 h 844637"/>
                <a:gd name="connsiteX78" fmla="*/ 250404 w 617560"/>
                <a:gd name="connsiteY78" fmla="*/ 16898 h 844637"/>
                <a:gd name="connsiteX79" fmla="*/ 234587 w 617560"/>
                <a:gd name="connsiteY79" fmla="*/ 11626 h 844637"/>
                <a:gd name="connsiteX80" fmla="*/ 233134 w 617560"/>
                <a:gd name="connsiteY80" fmla="*/ 0 h 844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17560" h="844637">
                  <a:moveTo>
                    <a:pt x="617560" y="339839"/>
                  </a:moveTo>
                  <a:lnTo>
                    <a:pt x="613309" y="343483"/>
                  </a:lnTo>
                  <a:lnTo>
                    <a:pt x="610379" y="328838"/>
                  </a:lnTo>
                  <a:lnTo>
                    <a:pt x="604521" y="322980"/>
                  </a:lnTo>
                  <a:lnTo>
                    <a:pt x="604521" y="302477"/>
                  </a:lnTo>
                  <a:lnTo>
                    <a:pt x="585483" y="301012"/>
                  </a:lnTo>
                  <a:lnTo>
                    <a:pt x="560586" y="301012"/>
                  </a:lnTo>
                  <a:lnTo>
                    <a:pt x="554728" y="327374"/>
                  </a:lnTo>
                  <a:lnTo>
                    <a:pt x="543012" y="339090"/>
                  </a:lnTo>
                  <a:lnTo>
                    <a:pt x="547405" y="349341"/>
                  </a:lnTo>
                  <a:lnTo>
                    <a:pt x="540082" y="356664"/>
                  </a:lnTo>
                  <a:lnTo>
                    <a:pt x="553263" y="363986"/>
                  </a:lnTo>
                  <a:lnTo>
                    <a:pt x="563514" y="355199"/>
                  </a:lnTo>
                  <a:lnTo>
                    <a:pt x="573767" y="374238"/>
                  </a:lnTo>
                  <a:lnTo>
                    <a:pt x="564979" y="385954"/>
                  </a:lnTo>
                  <a:lnTo>
                    <a:pt x="525438" y="400599"/>
                  </a:lnTo>
                  <a:lnTo>
                    <a:pt x="527515" y="405203"/>
                  </a:lnTo>
                  <a:lnTo>
                    <a:pt x="522802" y="403528"/>
                  </a:lnTo>
                  <a:lnTo>
                    <a:pt x="508742" y="431646"/>
                  </a:lnTo>
                  <a:lnTo>
                    <a:pt x="492926" y="468552"/>
                  </a:lnTo>
                  <a:lnTo>
                    <a:pt x="463050" y="559937"/>
                  </a:lnTo>
                  <a:lnTo>
                    <a:pt x="452505" y="628476"/>
                  </a:lnTo>
                  <a:lnTo>
                    <a:pt x="452505" y="684713"/>
                  </a:lnTo>
                  <a:lnTo>
                    <a:pt x="463050" y="735678"/>
                  </a:lnTo>
                  <a:lnTo>
                    <a:pt x="426144" y="733920"/>
                  </a:lnTo>
                  <a:lnTo>
                    <a:pt x="412085" y="746222"/>
                  </a:lnTo>
                  <a:lnTo>
                    <a:pt x="412085" y="777856"/>
                  </a:lnTo>
                  <a:lnTo>
                    <a:pt x="408570" y="823548"/>
                  </a:lnTo>
                  <a:lnTo>
                    <a:pt x="359363" y="823548"/>
                  </a:lnTo>
                  <a:lnTo>
                    <a:pt x="366392" y="844637"/>
                  </a:lnTo>
                  <a:lnTo>
                    <a:pt x="329487" y="839365"/>
                  </a:lnTo>
                  <a:lnTo>
                    <a:pt x="311913" y="839365"/>
                  </a:lnTo>
                  <a:lnTo>
                    <a:pt x="310155" y="823548"/>
                  </a:lnTo>
                  <a:lnTo>
                    <a:pt x="287309" y="813004"/>
                  </a:lnTo>
                  <a:lnTo>
                    <a:pt x="292581" y="774341"/>
                  </a:lnTo>
                  <a:lnTo>
                    <a:pt x="292581" y="760282"/>
                  </a:lnTo>
                  <a:lnTo>
                    <a:pt x="292581" y="740950"/>
                  </a:lnTo>
                  <a:lnTo>
                    <a:pt x="211741" y="721619"/>
                  </a:lnTo>
                  <a:lnTo>
                    <a:pt x="164291" y="730406"/>
                  </a:lnTo>
                  <a:lnTo>
                    <a:pt x="141444" y="721619"/>
                  </a:lnTo>
                  <a:lnTo>
                    <a:pt x="137930" y="705802"/>
                  </a:lnTo>
                  <a:lnTo>
                    <a:pt x="144959" y="688228"/>
                  </a:lnTo>
                  <a:lnTo>
                    <a:pt x="104539" y="684713"/>
                  </a:lnTo>
                  <a:lnTo>
                    <a:pt x="93994" y="663624"/>
                  </a:lnTo>
                  <a:lnTo>
                    <a:pt x="72905" y="684713"/>
                  </a:lnTo>
                  <a:lnTo>
                    <a:pt x="43030" y="686470"/>
                  </a:lnTo>
                  <a:lnTo>
                    <a:pt x="0" y="663419"/>
                  </a:lnTo>
                  <a:lnTo>
                    <a:pt x="9639" y="642535"/>
                  </a:lnTo>
                  <a:lnTo>
                    <a:pt x="2609" y="616174"/>
                  </a:lnTo>
                  <a:lnTo>
                    <a:pt x="7881" y="589813"/>
                  </a:lnTo>
                  <a:lnTo>
                    <a:pt x="71148" y="589813"/>
                  </a:lnTo>
                  <a:lnTo>
                    <a:pt x="79935" y="584541"/>
                  </a:lnTo>
                  <a:lnTo>
                    <a:pt x="97509" y="579269"/>
                  </a:lnTo>
                  <a:lnTo>
                    <a:pt x="101024" y="573996"/>
                  </a:lnTo>
                  <a:lnTo>
                    <a:pt x="101024" y="556422"/>
                  </a:lnTo>
                  <a:lnTo>
                    <a:pt x="109811" y="530061"/>
                  </a:lnTo>
                  <a:lnTo>
                    <a:pt x="122113" y="521274"/>
                  </a:lnTo>
                  <a:lnTo>
                    <a:pt x="123870" y="505457"/>
                  </a:lnTo>
                  <a:lnTo>
                    <a:pt x="139687" y="489641"/>
                  </a:lnTo>
                  <a:lnTo>
                    <a:pt x="139687" y="405285"/>
                  </a:lnTo>
                  <a:lnTo>
                    <a:pt x="153746" y="401770"/>
                  </a:lnTo>
                  <a:lnTo>
                    <a:pt x="153746" y="378924"/>
                  </a:lnTo>
                  <a:lnTo>
                    <a:pt x="176592" y="361350"/>
                  </a:lnTo>
                  <a:lnTo>
                    <a:pt x="176592" y="331474"/>
                  </a:lnTo>
                  <a:lnTo>
                    <a:pt x="204711" y="299841"/>
                  </a:lnTo>
                  <a:lnTo>
                    <a:pt x="215255" y="250633"/>
                  </a:lnTo>
                  <a:lnTo>
                    <a:pt x="234587" y="247119"/>
                  </a:lnTo>
                  <a:lnTo>
                    <a:pt x="238102" y="231302"/>
                  </a:lnTo>
                  <a:lnTo>
                    <a:pt x="234587" y="213728"/>
                  </a:lnTo>
                  <a:lnTo>
                    <a:pt x="204711" y="192639"/>
                  </a:lnTo>
                  <a:lnTo>
                    <a:pt x="208226" y="176822"/>
                  </a:lnTo>
                  <a:lnTo>
                    <a:pt x="199439" y="162763"/>
                  </a:lnTo>
                  <a:lnTo>
                    <a:pt x="211741" y="136402"/>
                  </a:lnTo>
                  <a:lnTo>
                    <a:pt x="201196" y="99496"/>
                  </a:lnTo>
                  <a:lnTo>
                    <a:pt x="185380" y="81922"/>
                  </a:lnTo>
                  <a:lnTo>
                    <a:pt x="192409" y="59076"/>
                  </a:lnTo>
                  <a:lnTo>
                    <a:pt x="218770" y="76650"/>
                  </a:lnTo>
                  <a:lnTo>
                    <a:pt x="236344" y="53804"/>
                  </a:lnTo>
                  <a:lnTo>
                    <a:pt x="250404" y="16898"/>
                  </a:lnTo>
                  <a:lnTo>
                    <a:pt x="234587" y="11626"/>
                  </a:lnTo>
                  <a:lnTo>
                    <a:pt x="233134" y="0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A838AFF-4589-33B5-719D-D0C0EC1F18D2}"/>
              </a:ext>
            </a:extLst>
          </p:cNvPr>
          <p:cNvGrpSpPr/>
          <p:nvPr/>
        </p:nvGrpSpPr>
        <p:grpSpPr>
          <a:xfrm>
            <a:off x="6525365" y="838748"/>
            <a:ext cx="2758440" cy="2722660"/>
            <a:chOff x="6525365" y="838748"/>
            <a:chExt cx="2758440" cy="2722660"/>
          </a:xfrm>
        </p:grpSpPr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BC4905C7-62AC-7B4A-6B1D-BC7C90110988}"/>
                </a:ext>
              </a:extLst>
            </p:cNvPr>
            <p:cNvSpPr/>
            <p:nvPr/>
          </p:nvSpPr>
          <p:spPr>
            <a:xfrm>
              <a:off x="6525366" y="2841515"/>
              <a:ext cx="291621" cy="719892"/>
            </a:xfrm>
            <a:custGeom>
              <a:avLst/>
              <a:gdLst>
                <a:gd name="connsiteX0" fmla="*/ 247247 w 291621"/>
                <a:gd name="connsiteY0" fmla="*/ 65024 h 719892"/>
                <a:gd name="connsiteX1" fmla="*/ 244201 w 291621"/>
                <a:gd name="connsiteY1" fmla="*/ 65193 h 719892"/>
                <a:gd name="connsiteX2" fmla="*/ 244201 w 291621"/>
                <a:gd name="connsiteY2" fmla="*/ 65193 h 719892"/>
                <a:gd name="connsiteX3" fmla="*/ 24056 w 291621"/>
                <a:gd name="connsiteY3" fmla="*/ 0 h 719892"/>
                <a:gd name="connsiteX4" fmla="*/ 32843 w 291621"/>
                <a:gd name="connsiteY4" fmla="*/ 7030 h 719892"/>
                <a:gd name="connsiteX5" fmla="*/ 48660 w 291621"/>
                <a:gd name="connsiteY5" fmla="*/ 1758 h 719892"/>
                <a:gd name="connsiteX6" fmla="*/ 59204 w 291621"/>
                <a:gd name="connsiteY6" fmla="*/ 3515 h 719892"/>
                <a:gd name="connsiteX7" fmla="*/ 48660 w 291621"/>
                <a:gd name="connsiteY7" fmla="*/ 31633 h 719892"/>
                <a:gd name="connsiteX8" fmla="*/ 78536 w 291621"/>
                <a:gd name="connsiteY8" fmla="*/ 26361 h 719892"/>
                <a:gd name="connsiteX9" fmla="*/ 90837 w 291621"/>
                <a:gd name="connsiteY9" fmla="*/ 24604 h 719892"/>
                <a:gd name="connsiteX10" fmla="*/ 89080 w 291621"/>
                <a:gd name="connsiteY10" fmla="*/ 14059 h 719892"/>
                <a:gd name="connsiteX11" fmla="*/ 110169 w 291621"/>
                <a:gd name="connsiteY11" fmla="*/ 3515 h 719892"/>
                <a:gd name="connsiteX12" fmla="*/ 113684 w 291621"/>
                <a:gd name="connsiteY12" fmla="*/ 28119 h 719892"/>
                <a:gd name="connsiteX13" fmla="*/ 150589 w 291621"/>
                <a:gd name="connsiteY13" fmla="*/ 45693 h 719892"/>
                <a:gd name="connsiteX14" fmla="*/ 166406 w 291621"/>
                <a:gd name="connsiteY14" fmla="*/ 35148 h 719892"/>
                <a:gd name="connsiteX15" fmla="*/ 183980 w 291621"/>
                <a:gd name="connsiteY15" fmla="*/ 36906 h 719892"/>
                <a:gd name="connsiteX16" fmla="*/ 215613 w 291621"/>
                <a:gd name="connsiteY16" fmla="*/ 66782 h 719892"/>
                <a:gd name="connsiteX17" fmla="*/ 244201 w 291621"/>
                <a:gd name="connsiteY17" fmla="*/ 65193 h 719892"/>
                <a:gd name="connsiteX18" fmla="*/ 247686 w 291621"/>
                <a:gd name="connsiteY18" fmla="*/ 81280 h 719892"/>
                <a:gd name="connsiteX19" fmla="*/ 269654 w 291621"/>
                <a:gd name="connsiteY19" fmla="*/ 87870 h 719892"/>
                <a:gd name="connsiteX20" fmla="*/ 271851 w 291621"/>
                <a:gd name="connsiteY20" fmla="*/ 101051 h 719892"/>
                <a:gd name="connsiteX21" fmla="*/ 291621 w 291621"/>
                <a:gd name="connsiteY21" fmla="*/ 118625 h 719892"/>
                <a:gd name="connsiteX22" fmla="*/ 289425 w 291621"/>
                <a:gd name="connsiteY22" fmla="*/ 149380 h 719892"/>
                <a:gd name="connsiteX23" fmla="*/ 238899 w 291621"/>
                <a:gd name="connsiteY23" fmla="*/ 217479 h 719892"/>
                <a:gd name="connsiteX24" fmla="*/ 236702 w 291621"/>
                <a:gd name="connsiteY24" fmla="*/ 237250 h 719892"/>
                <a:gd name="connsiteX25" fmla="*/ 249882 w 291621"/>
                <a:gd name="connsiteY25" fmla="*/ 241643 h 719892"/>
                <a:gd name="connsiteX26" fmla="*/ 249882 w 291621"/>
                <a:gd name="connsiteY26" fmla="*/ 270201 h 719892"/>
                <a:gd name="connsiteX27" fmla="*/ 232308 w 291621"/>
                <a:gd name="connsiteY27" fmla="*/ 268004 h 719892"/>
                <a:gd name="connsiteX28" fmla="*/ 221325 w 291621"/>
                <a:gd name="connsiteY28" fmla="*/ 283382 h 719892"/>
                <a:gd name="connsiteX29" fmla="*/ 225719 w 291621"/>
                <a:gd name="connsiteY29" fmla="*/ 298759 h 719892"/>
                <a:gd name="connsiteX30" fmla="*/ 223522 w 291621"/>
                <a:gd name="connsiteY30" fmla="*/ 311940 h 719892"/>
                <a:gd name="connsiteX31" fmla="*/ 243293 w 291621"/>
                <a:gd name="connsiteY31" fmla="*/ 338301 h 719892"/>
                <a:gd name="connsiteX32" fmla="*/ 265260 w 291621"/>
                <a:gd name="connsiteY32" fmla="*/ 344891 h 719892"/>
                <a:gd name="connsiteX33" fmla="*/ 249882 w 291621"/>
                <a:gd name="connsiteY33" fmla="*/ 377842 h 719892"/>
                <a:gd name="connsiteX34" fmla="*/ 249882 w 291621"/>
                <a:gd name="connsiteY34" fmla="*/ 397613 h 719892"/>
                <a:gd name="connsiteX35" fmla="*/ 216932 w 291621"/>
                <a:gd name="connsiteY35" fmla="*/ 415187 h 719892"/>
                <a:gd name="connsiteX36" fmla="*/ 197160 w 291621"/>
                <a:gd name="connsiteY36" fmla="*/ 461319 h 719892"/>
                <a:gd name="connsiteX37" fmla="*/ 186177 w 291621"/>
                <a:gd name="connsiteY37" fmla="*/ 461319 h 719892"/>
                <a:gd name="connsiteX38" fmla="*/ 172997 w 291621"/>
                <a:gd name="connsiteY38" fmla="*/ 476696 h 719892"/>
                <a:gd name="connsiteX39" fmla="*/ 170800 w 291621"/>
                <a:gd name="connsiteY39" fmla="*/ 498664 h 719892"/>
                <a:gd name="connsiteX40" fmla="*/ 157619 w 291621"/>
                <a:gd name="connsiteY40" fmla="*/ 500861 h 719892"/>
                <a:gd name="connsiteX41" fmla="*/ 135652 w 291621"/>
                <a:gd name="connsiteY41" fmla="*/ 492074 h 719892"/>
                <a:gd name="connsiteX42" fmla="*/ 109290 w 291621"/>
                <a:gd name="connsiteY42" fmla="*/ 494270 h 719892"/>
                <a:gd name="connsiteX43" fmla="*/ 93913 w 291621"/>
                <a:gd name="connsiteY43" fmla="*/ 509648 h 719892"/>
                <a:gd name="connsiteX44" fmla="*/ 96110 w 291621"/>
                <a:gd name="connsiteY44" fmla="*/ 536009 h 719892"/>
                <a:gd name="connsiteX45" fmla="*/ 87323 w 291621"/>
                <a:gd name="connsiteY45" fmla="*/ 542599 h 719892"/>
                <a:gd name="connsiteX46" fmla="*/ 69748 w 291621"/>
                <a:gd name="connsiteY46" fmla="*/ 542599 h 719892"/>
                <a:gd name="connsiteX47" fmla="*/ 60961 w 291621"/>
                <a:gd name="connsiteY47" fmla="*/ 568960 h 719892"/>
                <a:gd name="connsiteX48" fmla="*/ 78536 w 291621"/>
                <a:gd name="connsiteY48" fmla="*/ 582140 h 719892"/>
                <a:gd name="connsiteX49" fmla="*/ 109290 w 291621"/>
                <a:gd name="connsiteY49" fmla="*/ 582140 h 719892"/>
                <a:gd name="connsiteX50" fmla="*/ 111487 w 291621"/>
                <a:gd name="connsiteY50" fmla="*/ 601911 h 719892"/>
                <a:gd name="connsiteX51" fmla="*/ 133454 w 291621"/>
                <a:gd name="connsiteY51" fmla="*/ 601911 h 719892"/>
                <a:gd name="connsiteX52" fmla="*/ 142241 w 291621"/>
                <a:gd name="connsiteY52" fmla="*/ 619486 h 719892"/>
                <a:gd name="connsiteX53" fmla="*/ 155422 w 291621"/>
                <a:gd name="connsiteY53" fmla="*/ 615092 h 719892"/>
                <a:gd name="connsiteX54" fmla="*/ 164209 w 291621"/>
                <a:gd name="connsiteY54" fmla="*/ 623879 h 719892"/>
                <a:gd name="connsiteX55" fmla="*/ 166406 w 291621"/>
                <a:gd name="connsiteY55" fmla="*/ 637060 h 719892"/>
                <a:gd name="connsiteX56" fmla="*/ 175193 w 291621"/>
                <a:gd name="connsiteY56" fmla="*/ 654634 h 719892"/>
                <a:gd name="connsiteX57" fmla="*/ 181784 w 291621"/>
                <a:gd name="connsiteY57" fmla="*/ 685388 h 719892"/>
                <a:gd name="connsiteX58" fmla="*/ 203751 w 291621"/>
                <a:gd name="connsiteY58" fmla="*/ 689782 h 719892"/>
                <a:gd name="connsiteX59" fmla="*/ 214734 w 291621"/>
                <a:gd name="connsiteY59" fmla="*/ 713946 h 719892"/>
                <a:gd name="connsiteX60" fmla="*/ 207939 w 291621"/>
                <a:gd name="connsiteY60" fmla="*/ 719892 h 719892"/>
                <a:gd name="connsiteX61" fmla="*/ 0 w 291621"/>
                <a:gd name="connsiteY61" fmla="*/ 719892 h 719892"/>
                <a:gd name="connsiteX62" fmla="*/ 0 w 291621"/>
                <a:gd name="connsiteY62" fmla="*/ 8240 h 719892"/>
                <a:gd name="connsiteX63" fmla="*/ 1210 w 291621"/>
                <a:gd name="connsiteY63" fmla="*/ 7030 h 719892"/>
                <a:gd name="connsiteX64" fmla="*/ 11754 w 291621"/>
                <a:gd name="connsiteY64" fmla="*/ 10545 h 71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91621" h="719892">
                  <a:moveTo>
                    <a:pt x="247247" y="65024"/>
                  </a:moveTo>
                  <a:lnTo>
                    <a:pt x="244201" y="65193"/>
                  </a:lnTo>
                  <a:lnTo>
                    <a:pt x="244201" y="65193"/>
                  </a:lnTo>
                  <a:close/>
                  <a:moveTo>
                    <a:pt x="24056" y="0"/>
                  </a:moveTo>
                  <a:lnTo>
                    <a:pt x="32843" y="7030"/>
                  </a:lnTo>
                  <a:lnTo>
                    <a:pt x="48660" y="1758"/>
                  </a:lnTo>
                  <a:lnTo>
                    <a:pt x="59204" y="3515"/>
                  </a:lnTo>
                  <a:lnTo>
                    <a:pt x="48660" y="31633"/>
                  </a:lnTo>
                  <a:lnTo>
                    <a:pt x="78536" y="26361"/>
                  </a:lnTo>
                  <a:lnTo>
                    <a:pt x="90837" y="24604"/>
                  </a:lnTo>
                  <a:lnTo>
                    <a:pt x="89080" y="14059"/>
                  </a:lnTo>
                  <a:lnTo>
                    <a:pt x="110169" y="3515"/>
                  </a:lnTo>
                  <a:lnTo>
                    <a:pt x="113684" y="28119"/>
                  </a:lnTo>
                  <a:lnTo>
                    <a:pt x="150589" y="45693"/>
                  </a:lnTo>
                  <a:lnTo>
                    <a:pt x="166406" y="35148"/>
                  </a:lnTo>
                  <a:lnTo>
                    <a:pt x="183980" y="36906"/>
                  </a:lnTo>
                  <a:lnTo>
                    <a:pt x="215613" y="66782"/>
                  </a:lnTo>
                  <a:lnTo>
                    <a:pt x="244201" y="65193"/>
                  </a:lnTo>
                  <a:lnTo>
                    <a:pt x="247686" y="81280"/>
                  </a:lnTo>
                  <a:lnTo>
                    <a:pt x="269654" y="87870"/>
                  </a:lnTo>
                  <a:lnTo>
                    <a:pt x="271851" y="101051"/>
                  </a:lnTo>
                  <a:lnTo>
                    <a:pt x="291621" y="118625"/>
                  </a:lnTo>
                  <a:lnTo>
                    <a:pt x="289425" y="149380"/>
                  </a:lnTo>
                  <a:lnTo>
                    <a:pt x="238899" y="217479"/>
                  </a:lnTo>
                  <a:lnTo>
                    <a:pt x="236702" y="237250"/>
                  </a:lnTo>
                  <a:lnTo>
                    <a:pt x="249882" y="241643"/>
                  </a:lnTo>
                  <a:lnTo>
                    <a:pt x="249882" y="270201"/>
                  </a:lnTo>
                  <a:lnTo>
                    <a:pt x="232308" y="268004"/>
                  </a:lnTo>
                  <a:lnTo>
                    <a:pt x="221325" y="283382"/>
                  </a:lnTo>
                  <a:lnTo>
                    <a:pt x="225719" y="298759"/>
                  </a:lnTo>
                  <a:lnTo>
                    <a:pt x="223522" y="311940"/>
                  </a:lnTo>
                  <a:lnTo>
                    <a:pt x="243293" y="338301"/>
                  </a:lnTo>
                  <a:lnTo>
                    <a:pt x="265260" y="344891"/>
                  </a:lnTo>
                  <a:lnTo>
                    <a:pt x="249882" y="377842"/>
                  </a:lnTo>
                  <a:lnTo>
                    <a:pt x="249882" y="397613"/>
                  </a:lnTo>
                  <a:lnTo>
                    <a:pt x="216932" y="415187"/>
                  </a:lnTo>
                  <a:lnTo>
                    <a:pt x="197160" y="461319"/>
                  </a:lnTo>
                  <a:lnTo>
                    <a:pt x="186177" y="461319"/>
                  </a:lnTo>
                  <a:lnTo>
                    <a:pt x="172997" y="476696"/>
                  </a:lnTo>
                  <a:lnTo>
                    <a:pt x="170800" y="498664"/>
                  </a:lnTo>
                  <a:lnTo>
                    <a:pt x="157619" y="500861"/>
                  </a:lnTo>
                  <a:lnTo>
                    <a:pt x="135652" y="492074"/>
                  </a:lnTo>
                  <a:lnTo>
                    <a:pt x="109290" y="494270"/>
                  </a:lnTo>
                  <a:lnTo>
                    <a:pt x="93913" y="509648"/>
                  </a:lnTo>
                  <a:lnTo>
                    <a:pt x="96110" y="536009"/>
                  </a:lnTo>
                  <a:lnTo>
                    <a:pt x="87323" y="542599"/>
                  </a:lnTo>
                  <a:lnTo>
                    <a:pt x="69748" y="542599"/>
                  </a:lnTo>
                  <a:lnTo>
                    <a:pt x="60961" y="568960"/>
                  </a:lnTo>
                  <a:lnTo>
                    <a:pt x="78536" y="582140"/>
                  </a:lnTo>
                  <a:lnTo>
                    <a:pt x="109290" y="582140"/>
                  </a:lnTo>
                  <a:lnTo>
                    <a:pt x="111487" y="601911"/>
                  </a:lnTo>
                  <a:lnTo>
                    <a:pt x="133454" y="601911"/>
                  </a:lnTo>
                  <a:lnTo>
                    <a:pt x="142241" y="619486"/>
                  </a:lnTo>
                  <a:lnTo>
                    <a:pt x="155422" y="615092"/>
                  </a:lnTo>
                  <a:lnTo>
                    <a:pt x="164209" y="623879"/>
                  </a:lnTo>
                  <a:lnTo>
                    <a:pt x="166406" y="637060"/>
                  </a:lnTo>
                  <a:lnTo>
                    <a:pt x="175193" y="654634"/>
                  </a:lnTo>
                  <a:lnTo>
                    <a:pt x="181784" y="685388"/>
                  </a:lnTo>
                  <a:lnTo>
                    <a:pt x="203751" y="689782"/>
                  </a:lnTo>
                  <a:lnTo>
                    <a:pt x="214734" y="713946"/>
                  </a:lnTo>
                  <a:lnTo>
                    <a:pt x="207939" y="719892"/>
                  </a:lnTo>
                  <a:lnTo>
                    <a:pt x="0" y="719892"/>
                  </a:lnTo>
                  <a:lnTo>
                    <a:pt x="0" y="8240"/>
                  </a:lnTo>
                  <a:lnTo>
                    <a:pt x="1210" y="7030"/>
                  </a:lnTo>
                  <a:lnTo>
                    <a:pt x="11754" y="1054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CCB40C6B-A62A-DBCE-0C7B-380673561826}"/>
                </a:ext>
              </a:extLst>
            </p:cNvPr>
            <p:cNvSpPr/>
            <p:nvPr/>
          </p:nvSpPr>
          <p:spPr>
            <a:xfrm>
              <a:off x="7999572" y="2233744"/>
              <a:ext cx="683338" cy="839762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E158F9F7-20FD-B720-4782-50190537BAF2}"/>
                </a:ext>
              </a:extLst>
            </p:cNvPr>
            <p:cNvSpPr/>
            <p:nvPr/>
          </p:nvSpPr>
          <p:spPr>
            <a:xfrm>
              <a:off x="8313308" y="3159606"/>
              <a:ext cx="777322" cy="401802"/>
            </a:xfrm>
            <a:custGeom>
              <a:avLst/>
              <a:gdLst>
                <a:gd name="connsiteX0" fmla="*/ 15486 w 777322"/>
                <a:gd name="connsiteY0" fmla="*/ 0 h 401802"/>
                <a:gd name="connsiteX1" fmla="*/ 31303 w 777322"/>
                <a:gd name="connsiteY1" fmla="*/ 35148 h 401802"/>
                <a:gd name="connsiteX2" fmla="*/ 48877 w 777322"/>
                <a:gd name="connsiteY2" fmla="*/ 56237 h 401802"/>
                <a:gd name="connsiteX3" fmla="*/ 69966 w 777322"/>
                <a:gd name="connsiteY3" fmla="*/ 70296 h 401802"/>
                <a:gd name="connsiteX4" fmla="*/ 84025 w 777322"/>
                <a:gd name="connsiteY4" fmla="*/ 108959 h 401802"/>
                <a:gd name="connsiteX5" fmla="*/ 110386 w 777322"/>
                <a:gd name="connsiteY5" fmla="*/ 115989 h 401802"/>
                <a:gd name="connsiteX6" fmla="*/ 112144 w 777322"/>
                <a:gd name="connsiteY6" fmla="*/ 140593 h 401802"/>
                <a:gd name="connsiteX7" fmla="*/ 157836 w 777322"/>
                <a:gd name="connsiteY7" fmla="*/ 172226 h 401802"/>
                <a:gd name="connsiteX8" fmla="*/ 170138 w 777322"/>
                <a:gd name="connsiteY8" fmla="*/ 166954 h 401802"/>
                <a:gd name="connsiteX9" fmla="*/ 210558 w 777322"/>
                <a:gd name="connsiteY9" fmla="*/ 189800 h 401802"/>
                <a:gd name="connsiteX10" fmla="*/ 228132 w 777322"/>
                <a:gd name="connsiteY10" fmla="*/ 189800 h 401802"/>
                <a:gd name="connsiteX11" fmla="*/ 247464 w 777322"/>
                <a:gd name="connsiteY11" fmla="*/ 195072 h 401802"/>
                <a:gd name="connsiteX12" fmla="*/ 265038 w 777322"/>
                <a:gd name="connsiteY12" fmla="*/ 224948 h 401802"/>
                <a:gd name="connsiteX13" fmla="*/ 298429 w 777322"/>
                <a:gd name="connsiteY13" fmla="*/ 209131 h 401802"/>
                <a:gd name="connsiteX14" fmla="*/ 312488 w 777322"/>
                <a:gd name="connsiteY14" fmla="*/ 210889 h 401802"/>
                <a:gd name="connsiteX15" fmla="*/ 331819 w 777322"/>
                <a:gd name="connsiteY15" fmla="*/ 210889 h 401802"/>
                <a:gd name="connsiteX16" fmla="*/ 347636 w 777322"/>
                <a:gd name="connsiteY16" fmla="*/ 198587 h 401802"/>
                <a:gd name="connsiteX17" fmla="*/ 359938 w 777322"/>
                <a:gd name="connsiteY17" fmla="*/ 198587 h 401802"/>
                <a:gd name="connsiteX18" fmla="*/ 372240 w 777322"/>
                <a:gd name="connsiteY18" fmla="*/ 203859 h 401802"/>
                <a:gd name="connsiteX19" fmla="*/ 396843 w 777322"/>
                <a:gd name="connsiteY19" fmla="*/ 203859 h 401802"/>
                <a:gd name="connsiteX20" fmla="*/ 409145 w 777322"/>
                <a:gd name="connsiteY20" fmla="*/ 175741 h 401802"/>
                <a:gd name="connsiteX21" fmla="*/ 442536 w 777322"/>
                <a:gd name="connsiteY21" fmla="*/ 168711 h 401802"/>
                <a:gd name="connsiteX22" fmla="*/ 465382 w 777322"/>
                <a:gd name="connsiteY22" fmla="*/ 168711 h 401802"/>
                <a:gd name="connsiteX23" fmla="*/ 481199 w 777322"/>
                <a:gd name="connsiteY23" fmla="*/ 152894 h 401802"/>
                <a:gd name="connsiteX24" fmla="*/ 504045 w 777322"/>
                <a:gd name="connsiteY24" fmla="*/ 170469 h 401802"/>
                <a:gd name="connsiteX25" fmla="*/ 504045 w 777322"/>
                <a:gd name="connsiteY25" fmla="*/ 149380 h 401802"/>
                <a:gd name="connsiteX26" fmla="*/ 516347 w 777322"/>
                <a:gd name="connsiteY26" fmla="*/ 126533 h 401802"/>
                <a:gd name="connsiteX27" fmla="*/ 579614 w 777322"/>
                <a:gd name="connsiteY27" fmla="*/ 166954 h 401802"/>
                <a:gd name="connsiteX28" fmla="*/ 605975 w 777322"/>
                <a:gd name="connsiteY28" fmla="*/ 210889 h 401802"/>
                <a:gd name="connsiteX29" fmla="*/ 628821 w 777322"/>
                <a:gd name="connsiteY29" fmla="*/ 216161 h 401802"/>
                <a:gd name="connsiteX30" fmla="*/ 655182 w 777322"/>
                <a:gd name="connsiteY30" fmla="*/ 226706 h 401802"/>
                <a:gd name="connsiteX31" fmla="*/ 663969 w 777322"/>
                <a:gd name="connsiteY31" fmla="*/ 246037 h 401802"/>
                <a:gd name="connsiteX32" fmla="*/ 667484 w 777322"/>
                <a:gd name="connsiteY32" fmla="*/ 261854 h 401802"/>
                <a:gd name="connsiteX33" fmla="*/ 723721 w 777322"/>
                <a:gd name="connsiteY33" fmla="*/ 307546 h 401802"/>
                <a:gd name="connsiteX34" fmla="*/ 739538 w 777322"/>
                <a:gd name="connsiteY34" fmla="*/ 311061 h 401802"/>
                <a:gd name="connsiteX35" fmla="*/ 764141 w 777322"/>
                <a:gd name="connsiteY35" fmla="*/ 311061 h 401802"/>
                <a:gd name="connsiteX36" fmla="*/ 765020 w 777322"/>
                <a:gd name="connsiteY36" fmla="*/ 309304 h 401802"/>
                <a:gd name="connsiteX37" fmla="*/ 777322 w 777322"/>
                <a:gd name="connsiteY37" fmla="*/ 316333 h 401802"/>
                <a:gd name="connsiteX38" fmla="*/ 772050 w 777322"/>
                <a:gd name="connsiteY38" fmla="*/ 340937 h 401802"/>
                <a:gd name="connsiteX39" fmla="*/ 765020 w 777322"/>
                <a:gd name="connsiteY39" fmla="*/ 349724 h 401802"/>
                <a:gd name="connsiteX40" fmla="*/ 756233 w 777322"/>
                <a:gd name="connsiteY40" fmla="*/ 349724 h 401802"/>
                <a:gd name="connsiteX41" fmla="*/ 747446 w 777322"/>
                <a:gd name="connsiteY41" fmla="*/ 335665 h 401802"/>
                <a:gd name="connsiteX42" fmla="*/ 735144 w 777322"/>
                <a:gd name="connsiteY42" fmla="*/ 335665 h 401802"/>
                <a:gd name="connsiteX43" fmla="*/ 719328 w 777322"/>
                <a:gd name="connsiteY43" fmla="*/ 339180 h 401802"/>
                <a:gd name="connsiteX44" fmla="*/ 701754 w 777322"/>
                <a:gd name="connsiteY44" fmla="*/ 351481 h 401802"/>
                <a:gd name="connsiteX45" fmla="*/ 677150 w 777322"/>
                <a:gd name="connsiteY45" fmla="*/ 356754 h 401802"/>
                <a:gd name="connsiteX46" fmla="*/ 671878 w 777322"/>
                <a:gd name="connsiteY46" fmla="*/ 351481 h 401802"/>
                <a:gd name="connsiteX47" fmla="*/ 647274 w 777322"/>
                <a:gd name="connsiteY47" fmla="*/ 349724 h 401802"/>
                <a:gd name="connsiteX48" fmla="*/ 606854 w 777322"/>
                <a:gd name="connsiteY48" fmla="*/ 363783 h 401802"/>
                <a:gd name="connsiteX49" fmla="*/ 566433 w 777322"/>
                <a:gd name="connsiteY49" fmla="*/ 397174 h 401802"/>
                <a:gd name="connsiteX50" fmla="*/ 562216 w 777322"/>
                <a:gd name="connsiteY50" fmla="*/ 401802 h 401802"/>
                <a:gd name="connsiteX51" fmla="*/ 184432 w 777322"/>
                <a:gd name="connsiteY51" fmla="*/ 401802 h 401802"/>
                <a:gd name="connsiteX52" fmla="*/ 172774 w 777322"/>
                <a:gd name="connsiteY52" fmla="*/ 390144 h 401802"/>
                <a:gd name="connsiteX53" fmla="*/ 149928 w 777322"/>
                <a:gd name="connsiteY53" fmla="*/ 384872 h 401802"/>
                <a:gd name="connsiteX54" fmla="*/ 142899 w 777322"/>
                <a:gd name="connsiteY54" fmla="*/ 369055 h 401802"/>
                <a:gd name="connsiteX55" fmla="*/ 113023 w 777322"/>
                <a:gd name="connsiteY55" fmla="*/ 370813 h 401802"/>
                <a:gd name="connsiteX56" fmla="*/ 105993 w 777322"/>
                <a:gd name="connsiteY56" fmla="*/ 384872 h 401802"/>
                <a:gd name="connsiteX57" fmla="*/ 119537 w 777322"/>
                <a:gd name="connsiteY57" fmla="*/ 401802 h 401802"/>
                <a:gd name="connsiteX58" fmla="*/ 71806 w 777322"/>
                <a:gd name="connsiteY58" fmla="*/ 401802 h 401802"/>
                <a:gd name="connsiteX59" fmla="*/ 79632 w 777322"/>
                <a:gd name="connsiteY59" fmla="*/ 388387 h 401802"/>
                <a:gd name="connsiteX60" fmla="*/ 79632 w 777322"/>
                <a:gd name="connsiteY60" fmla="*/ 369055 h 401802"/>
                <a:gd name="connsiteX61" fmla="*/ 104236 w 777322"/>
                <a:gd name="connsiteY61" fmla="*/ 351481 h 401802"/>
                <a:gd name="connsiteX62" fmla="*/ 91934 w 777322"/>
                <a:gd name="connsiteY62" fmla="*/ 332150 h 401802"/>
                <a:gd name="connsiteX63" fmla="*/ 88419 w 777322"/>
                <a:gd name="connsiteY63" fmla="*/ 307546 h 401802"/>
                <a:gd name="connsiteX64" fmla="*/ 77875 w 777322"/>
                <a:gd name="connsiteY64" fmla="*/ 300517 h 401802"/>
                <a:gd name="connsiteX65" fmla="*/ 83147 w 777322"/>
                <a:gd name="connsiteY65" fmla="*/ 279428 h 401802"/>
                <a:gd name="connsiteX66" fmla="*/ 80321 w 777322"/>
                <a:gd name="connsiteY66" fmla="*/ 276089 h 401802"/>
                <a:gd name="connsiteX67" fmla="*/ 86662 w 777322"/>
                <a:gd name="connsiteY67" fmla="*/ 191557 h 401802"/>
                <a:gd name="connsiteX68" fmla="*/ 65792 w 777322"/>
                <a:gd name="connsiteY68" fmla="*/ 153114 h 401802"/>
                <a:gd name="connsiteX69" fmla="*/ 49316 w 777322"/>
                <a:gd name="connsiteY69" fmla="*/ 139934 h 401802"/>
                <a:gd name="connsiteX70" fmla="*/ 29545 w 777322"/>
                <a:gd name="connsiteY70" fmla="*/ 97097 h 401802"/>
                <a:gd name="connsiteX71" fmla="*/ 30644 w 777322"/>
                <a:gd name="connsiteY71" fmla="*/ 55358 h 401802"/>
                <a:gd name="connsiteX72" fmla="*/ 14168 w 777322"/>
                <a:gd name="connsiteY72" fmla="*/ 46571 h 401802"/>
                <a:gd name="connsiteX73" fmla="*/ 0 w 777322"/>
                <a:gd name="connsiteY73" fmla="*/ 17146 h 401802"/>
                <a:gd name="connsiteX74" fmla="*/ 1427 w 777322"/>
                <a:gd name="connsiteY74" fmla="*/ 17574 h 401802"/>
                <a:gd name="connsiteX75" fmla="*/ 1427 w 777322"/>
                <a:gd name="connsiteY75" fmla="*/ 3515 h 401802"/>
                <a:gd name="connsiteX0" fmla="*/ 15486 w 777322"/>
                <a:gd name="connsiteY0" fmla="*/ 0 h 445611"/>
                <a:gd name="connsiteX1" fmla="*/ 31303 w 777322"/>
                <a:gd name="connsiteY1" fmla="*/ 35148 h 445611"/>
                <a:gd name="connsiteX2" fmla="*/ 48877 w 777322"/>
                <a:gd name="connsiteY2" fmla="*/ 56237 h 445611"/>
                <a:gd name="connsiteX3" fmla="*/ 69966 w 777322"/>
                <a:gd name="connsiteY3" fmla="*/ 70296 h 445611"/>
                <a:gd name="connsiteX4" fmla="*/ 84025 w 777322"/>
                <a:gd name="connsiteY4" fmla="*/ 108959 h 445611"/>
                <a:gd name="connsiteX5" fmla="*/ 110386 w 777322"/>
                <a:gd name="connsiteY5" fmla="*/ 115989 h 445611"/>
                <a:gd name="connsiteX6" fmla="*/ 112144 w 777322"/>
                <a:gd name="connsiteY6" fmla="*/ 140593 h 445611"/>
                <a:gd name="connsiteX7" fmla="*/ 157836 w 777322"/>
                <a:gd name="connsiteY7" fmla="*/ 172226 h 445611"/>
                <a:gd name="connsiteX8" fmla="*/ 170138 w 777322"/>
                <a:gd name="connsiteY8" fmla="*/ 166954 h 445611"/>
                <a:gd name="connsiteX9" fmla="*/ 210558 w 777322"/>
                <a:gd name="connsiteY9" fmla="*/ 189800 h 445611"/>
                <a:gd name="connsiteX10" fmla="*/ 228132 w 777322"/>
                <a:gd name="connsiteY10" fmla="*/ 189800 h 445611"/>
                <a:gd name="connsiteX11" fmla="*/ 247464 w 777322"/>
                <a:gd name="connsiteY11" fmla="*/ 195072 h 445611"/>
                <a:gd name="connsiteX12" fmla="*/ 265038 w 777322"/>
                <a:gd name="connsiteY12" fmla="*/ 224948 h 445611"/>
                <a:gd name="connsiteX13" fmla="*/ 298429 w 777322"/>
                <a:gd name="connsiteY13" fmla="*/ 209131 h 445611"/>
                <a:gd name="connsiteX14" fmla="*/ 312488 w 777322"/>
                <a:gd name="connsiteY14" fmla="*/ 210889 h 445611"/>
                <a:gd name="connsiteX15" fmla="*/ 331819 w 777322"/>
                <a:gd name="connsiteY15" fmla="*/ 210889 h 445611"/>
                <a:gd name="connsiteX16" fmla="*/ 347636 w 777322"/>
                <a:gd name="connsiteY16" fmla="*/ 198587 h 445611"/>
                <a:gd name="connsiteX17" fmla="*/ 359938 w 777322"/>
                <a:gd name="connsiteY17" fmla="*/ 198587 h 445611"/>
                <a:gd name="connsiteX18" fmla="*/ 372240 w 777322"/>
                <a:gd name="connsiteY18" fmla="*/ 203859 h 445611"/>
                <a:gd name="connsiteX19" fmla="*/ 396843 w 777322"/>
                <a:gd name="connsiteY19" fmla="*/ 203859 h 445611"/>
                <a:gd name="connsiteX20" fmla="*/ 409145 w 777322"/>
                <a:gd name="connsiteY20" fmla="*/ 175741 h 445611"/>
                <a:gd name="connsiteX21" fmla="*/ 442536 w 777322"/>
                <a:gd name="connsiteY21" fmla="*/ 168711 h 445611"/>
                <a:gd name="connsiteX22" fmla="*/ 465382 w 777322"/>
                <a:gd name="connsiteY22" fmla="*/ 168711 h 445611"/>
                <a:gd name="connsiteX23" fmla="*/ 481199 w 777322"/>
                <a:gd name="connsiteY23" fmla="*/ 152894 h 445611"/>
                <a:gd name="connsiteX24" fmla="*/ 504045 w 777322"/>
                <a:gd name="connsiteY24" fmla="*/ 170469 h 445611"/>
                <a:gd name="connsiteX25" fmla="*/ 504045 w 777322"/>
                <a:gd name="connsiteY25" fmla="*/ 149380 h 445611"/>
                <a:gd name="connsiteX26" fmla="*/ 516347 w 777322"/>
                <a:gd name="connsiteY26" fmla="*/ 126533 h 445611"/>
                <a:gd name="connsiteX27" fmla="*/ 579614 w 777322"/>
                <a:gd name="connsiteY27" fmla="*/ 166954 h 445611"/>
                <a:gd name="connsiteX28" fmla="*/ 605975 w 777322"/>
                <a:gd name="connsiteY28" fmla="*/ 210889 h 445611"/>
                <a:gd name="connsiteX29" fmla="*/ 628821 w 777322"/>
                <a:gd name="connsiteY29" fmla="*/ 216161 h 445611"/>
                <a:gd name="connsiteX30" fmla="*/ 655182 w 777322"/>
                <a:gd name="connsiteY30" fmla="*/ 226706 h 445611"/>
                <a:gd name="connsiteX31" fmla="*/ 663969 w 777322"/>
                <a:gd name="connsiteY31" fmla="*/ 246037 h 445611"/>
                <a:gd name="connsiteX32" fmla="*/ 667484 w 777322"/>
                <a:gd name="connsiteY32" fmla="*/ 261854 h 445611"/>
                <a:gd name="connsiteX33" fmla="*/ 723721 w 777322"/>
                <a:gd name="connsiteY33" fmla="*/ 307546 h 445611"/>
                <a:gd name="connsiteX34" fmla="*/ 739538 w 777322"/>
                <a:gd name="connsiteY34" fmla="*/ 311061 h 445611"/>
                <a:gd name="connsiteX35" fmla="*/ 764141 w 777322"/>
                <a:gd name="connsiteY35" fmla="*/ 311061 h 445611"/>
                <a:gd name="connsiteX36" fmla="*/ 765020 w 777322"/>
                <a:gd name="connsiteY36" fmla="*/ 309304 h 445611"/>
                <a:gd name="connsiteX37" fmla="*/ 777322 w 777322"/>
                <a:gd name="connsiteY37" fmla="*/ 316333 h 445611"/>
                <a:gd name="connsiteX38" fmla="*/ 772050 w 777322"/>
                <a:gd name="connsiteY38" fmla="*/ 340937 h 445611"/>
                <a:gd name="connsiteX39" fmla="*/ 765020 w 777322"/>
                <a:gd name="connsiteY39" fmla="*/ 349724 h 445611"/>
                <a:gd name="connsiteX40" fmla="*/ 756233 w 777322"/>
                <a:gd name="connsiteY40" fmla="*/ 349724 h 445611"/>
                <a:gd name="connsiteX41" fmla="*/ 747446 w 777322"/>
                <a:gd name="connsiteY41" fmla="*/ 335665 h 445611"/>
                <a:gd name="connsiteX42" fmla="*/ 735144 w 777322"/>
                <a:gd name="connsiteY42" fmla="*/ 335665 h 445611"/>
                <a:gd name="connsiteX43" fmla="*/ 719328 w 777322"/>
                <a:gd name="connsiteY43" fmla="*/ 339180 h 445611"/>
                <a:gd name="connsiteX44" fmla="*/ 701754 w 777322"/>
                <a:gd name="connsiteY44" fmla="*/ 351481 h 445611"/>
                <a:gd name="connsiteX45" fmla="*/ 677150 w 777322"/>
                <a:gd name="connsiteY45" fmla="*/ 356754 h 445611"/>
                <a:gd name="connsiteX46" fmla="*/ 671878 w 777322"/>
                <a:gd name="connsiteY46" fmla="*/ 351481 h 445611"/>
                <a:gd name="connsiteX47" fmla="*/ 647274 w 777322"/>
                <a:gd name="connsiteY47" fmla="*/ 349724 h 445611"/>
                <a:gd name="connsiteX48" fmla="*/ 606854 w 777322"/>
                <a:gd name="connsiteY48" fmla="*/ 363783 h 445611"/>
                <a:gd name="connsiteX49" fmla="*/ 566433 w 777322"/>
                <a:gd name="connsiteY49" fmla="*/ 397174 h 445611"/>
                <a:gd name="connsiteX50" fmla="*/ 562216 w 777322"/>
                <a:gd name="connsiteY50" fmla="*/ 401802 h 445611"/>
                <a:gd name="connsiteX51" fmla="*/ 311580 w 777322"/>
                <a:gd name="connsiteY51" fmla="*/ 445608 h 445611"/>
                <a:gd name="connsiteX52" fmla="*/ 184432 w 777322"/>
                <a:gd name="connsiteY52" fmla="*/ 401802 h 445611"/>
                <a:gd name="connsiteX53" fmla="*/ 172774 w 777322"/>
                <a:gd name="connsiteY53" fmla="*/ 390144 h 445611"/>
                <a:gd name="connsiteX54" fmla="*/ 149928 w 777322"/>
                <a:gd name="connsiteY54" fmla="*/ 384872 h 445611"/>
                <a:gd name="connsiteX55" fmla="*/ 142899 w 777322"/>
                <a:gd name="connsiteY55" fmla="*/ 369055 h 445611"/>
                <a:gd name="connsiteX56" fmla="*/ 113023 w 777322"/>
                <a:gd name="connsiteY56" fmla="*/ 370813 h 445611"/>
                <a:gd name="connsiteX57" fmla="*/ 105993 w 777322"/>
                <a:gd name="connsiteY57" fmla="*/ 384872 h 445611"/>
                <a:gd name="connsiteX58" fmla="*/ 119537 w 777322"/>
                <a:gd name="connsiteY58" fmla="*/ 401802 h 445611"/>
                <a:gd name="connsiteX59" fmla="*/ 71806 w 777322"/>
                <a:gd name="connsiteY59" fmla="*/ 401802 h 445611"/>
                <a:gd name="connsiteX60" fmla="*/ 79632 w 777322"/>
                <a:gd name="connsiteY60" fmla="*/ 388387 h 445611"/>
                <a:gd name="connsiteX61" fmla="*/ 79632 w 777322"/>
                <a:gd name="connsiteY61" fmla="*/ 369055 h 445611"/>
                <a:gd name="connsiteX62" fmla="*/ 104236 w 777322"/>
                <a:gd name="connsiteY62" fmla="*/ 351481 h 445611"/>
                <a:gd name="connsiteX63" fmla="*/ 91934 w 777322"/>
                <a:gd name="connsiteY63" fmla="*/ 332150 h 445611"/>
                <a:gd name="connsiteX64" fmla="*/ 88419 w 777322"/>
                <a:gd name="connsiteY64" fmla="*/ 307546 h 445611"/>
                <a:gd name="connsiteX65" fmla="*/ 77875 w 777322"/>
                <a:gd name="connsiteY65" fmla="*/ 300517 h 445611"/>
                <a:gd name="connsiteX66" fmla="*/ 83147 w 777322"/>
                <a:gd name="connsiteY66" fmla="*/ 279428 h 445611"/>
                <a:gd name="connsiteX67" fmla="*/ 80321 w 777322"/>
                <a:gd name="connsiteY67" fmla="*/ 276089 h 445611"/>
                <a:gd name="connsiteX68" fmla="*/ 86662 w 777322"/>
                <a:gd name="connsiteY68" fmla="*/ 191557 h 445611"/>
                <a:gd name="connsiteX69" fmla="*/ 65792 w 777322"/>
                <a:gd name="connsiteY69" fmla="*/ 153114 h 445611"/>
                <a:gd name="connsiteX70" fmla="*/ 49316 w 777322"/>
                <a:gd name="connsiteY70" fmla="*/ 139934 h 445611"/>
                <a:gd name="connsiteX71" fmla="*/ 29545 w 777322"/>
                <a:gd name="connsiteY71" fmla="*/ 97097 h 445611"/>
                <a:gd name="connsiteX72" fmla="*/ 30644 w 777322"/>
                <a:gd name="connsiteY72" fmla="*/ 55358 h 445611"/>
                <a:gd name="connsiteX73" fmla="*/ 14168 w 777322"/>
                <a:gd name="connsiteY73" fmla="*/ 46571 h 445611"/>
                <a:gd name="connsiteX74" fmla="*/ 0 w 777322"/>
                <a:gd name="connsiteY74" fmla="*/ 17146 h 445611"/>
                <a:gd name="connsiteX75" fmla="*/ 1427 w 777322"/>
                <a:gd name="connsiteY75" fmla="*/ 17574 h 445611"/>
                <a:gd name="connsiteX76" fmla="*/ 1427 w 777322"/>
                <a:gd name="connsiteY76" fmla="*/ 3515 h 445611"/>
                <a:gd name="connsiteX77" fmla="*/ 15486 w 777322"/>
                <a:gd name="connsiteY77" fmla="*/ 0 h 445611"/>
                <a:gd name="connsiteX0" fmla="*/ 311580 w 777322"/>
                <a:gd name="connsiteY0" fmla="*/ 445608 h 537048"/>
                <a:gd name="connsiteX1" fmla="*/ 184432 w 777322"/>
                <a:gd name="connsiteY1" fmla="*/ 401802 h 537048"/>
                <a:gd name="connsiteX2" fmla="*/ 172774 w 777322"/>
                <a:gd name="connsiteY2" fmla="*/ 390144 h 537048"/>
                <a:gd name="connsiteX3" fmla="*/ 149928 w 777322"/>
                <a:gd name="connsiteY3" fmla="*/ 384872 h 537048"/>
                <a:gd name="connsiteX4" fmla="*/ 142899 w 777322"/>
                <a:gd name="connsiteY4" fmla="*/ 369055 h 537048"/>
                <a:gd name="connsiteX5" fmla="*/ 113023 w 777322"/>
                <a:gd name="connsiteY5" fmla="*/ 370813 h 537048"/>
                <a:gd name="connsiteX6" fmla="*/ 105993 w 777322"/>
                <a:gd name="connsiteY6" fmla="*/ 384872 h 537048"/>
                <a:gd name="connsiteX7" fmla="*/ 119537 w 777322"/>
                <a:gd name="connsiteY7" fmla="*/ 401802 h 537048"/>
                <a:gd name="connsiteX8" fmla="*/ 71806 w 777322"/>
                <a:gd name="connsiteY8" fmla="*/ 401802 h 537048"/>
                <a:gd name="connsiteX9" fmla="*/ 79632 w 777322"/>
                <a:gd name="connsiteY9" fmla="*/ 388387 h 537048"/>
                <a:gd name="connsiteX10" fmla="*/ 79632 w 777322"/>
                <a:gd name="connsiteY10" fmla="*/ 369055 h 537048"/>
                <a:gd name="connsiteX11" fmla="*/ 104236 w 777322"/>
                <a:gd name="connsiteY11" fmla="*/ 351481 h 537048"/>
                <a:gd name="connsiteX12" fmla="*/ 91934 w 777322"/>
                <a:gd name="connsiteY12" fmla="*/ 332150 h 537048"/>
                <a:gd name="connsiteX13" fmla="*/ 88419 w 777322"/>
                <a:gd name="connsiteY13" fmla="*/ 307546 h 537048"/>
                <a:gd name="connsiteX14" fmla="*/ 77875 w 777322"/>
                <a:gd name="connsiteY14" fmla="*/ 300517 h 537048"/>
                <a:gd name="connsiteX15" fmla="*/ 83147 w 777322"/>
                <a:gd name="connsiteY15" fmla="*/ 279428 h 537048"/>
                <a:gd name="connsiteX16" fmla="*/ 80321 w 777322"/>
                <a:gd name="connsiteY16" fmla="*/ 276089 h 537048"/>
                <a:gd name="connsiteX17" fmla="*/ 86662 w 777322"/>
                <a:gd name="connsiteY17" fmla="*/ 191557 h 537048"/>
                <a:gd name="connsiteX18" fmla="*/ 65792 w 777322"/>
                <a:gd name="connsiteY18" fmla="*/ 153114 h 537048"/>
                <a:gd name="connsiteX19" fmla="*/ 49316 w 777322"/>
                <a:gd name="connsiteY19" fmla="*/ 139934 h 537048"/>
                <a:gd name="connsiteX20" fmla="*/ 29545 w 777322"/>
                <a:gd name="connsiteY20" fmla="*/ 97097 h 537048"/>
                <a:gd name="connsiteX21" fmla="*/ 30644 w 777322"/>
                <a:gd name="connsiteY21" fmla="*/ 55358 h 537048"/>
                <a:gd name="connsiteX22" fmla="*/ 14168 w 777322"/>
                <a:gd name="connsiteY22" fmla="*/ 46571 h 537048"/>
                <a:gd name="connsiteX23" fmla="*/ 0 w 777322"/>
                <a:gd name="connsiteY23" fmla="*/ 17146 h 537048"/>
                <a:gd name="connsiteX24" fmla="*/ 1427 w 777322"/>
                <a:gd name="connsiteY24" fmla="*/ 17574 h 537048"/>
                <a:gd name="connsiteX25" fmla="*/ 1427 w 777322"/>
                <a:gd name="connsiteY25" fmla="*/ 3515 h 537048"/>
                <a:gd name="connsiteX26" fmla="*/ 15486 w 777322"/>
                <a:gd name="connsiteY26" fmla="*/ 0 h 537048"/>
                <a:gd name="connsiteX27" fmla="*/ 31303 w 777322"/>
                <a:gd name="connsiteY27" fmla="*/ 35148 h 537048"/>
                <a:gd name="connsiteX28" fmla="*/ 48877 w 777322"/>
                <a:gd name="connsiteY28" fmla="*/ 56237 h 537048"/>
                <a:gd name="connsiteX29" fmla="*/ 69966 w 777322"/>
                <a:gd name="connsiteY29" fmla="*/ 70296 h 537048"/>
                <a:gd name="connsiteX30" fmla="*/ 84025 w 777322"/>
                <a:gd name="connsiteY30" fmla="*/ 108959 h 537048"/>
                <a:gd name="connsiteX31" fmla="*/ 110386 w 777322"/>
                <a:gd name="connsiteY31" fmla="*/ 115989 h 537048"/>
                <a:gd name="connsiteX32" fmla="*/ 112144 w 777322"/>
                <a:gd name="connsiteY32" fmla="*/ 140593 h 537048"/>
                <a:gd name="connsiteX33" fmla="*/ 157836 w 777322"/>
                <a:gd name="connsiteY33" fmla="*/ 172226 h 537048"/>
                <a:gd name="connsiteX34" fmla="*/ 170138 w 777322"/>
                <a:gd name="connsiteY34" fmla="*/ 166954 h 537048"/>
                <a:gd name="connsiteX35" fmla="*/ 210558 w 777322"/>
                <a:gd name="connsiteY35" fmla="*/ 189800 h 537048"/>
                <a:gd name="connsiteX36" fmla="*/ 228132 w 777322"/>
                <a:gd name="connsiteY36" fmla="*/ 189800 h 537048"/>
                <a:gd name="connsiteX37" fmla="*/ 247464 w 777322"/>
                <a:gd name="connsiteY37" fmla="*/ 195072 h 537048"/>
                <a:gd name="connsiteX38" fmla="*/ 265038 w 777322"/>
                <a:gd name="connsiteY38" fmla="*/ 224948 h 537048"/>
                <a:gd name="connsiteX39" fmla="*/ 298429 w 777322"/>
                <a:gd name="connsiteY39" fmla="*/ 209131 h 537048"/>
                <a:gd name="connsiteX40" fmla="*/ 312488 w 777322"/>
                <a:gd name="connsiteY40" fmla="*/ 210889 h 537048"/>
                <a:gd name="connsiteX41" fmla="*/ 331819 w 777322"/>
                <a:gd name="connsiteY41" fmla="*/ 210889 h 537048"/>
                <a:gd name="connsiteX42" fmla="*/ 347636 w 777322"/>
                <a:gd name="connsiteY42" fmla="*/ 198587 h 537048"/>
                <a:gd name="connsiteX43" fmla="*/ 359938 w 777322"/>
                <a:gd name="connsiteY43" fmla="*/ 198587 h 537048"/>
                <a:gd name="connsiteX44" fmla="*/ 372240 w 777322"/>
                <a:gd name="connsiteY44" fmla="*/ 203859 h 537048"/>
                <a:gd name="connsiteX45" fmla="*/ 396843 w 777322"/>
                <a:gd name="connsiteY45" fmla="*/ 203859 h 537048"/>
                <a:gd name="connsiteX46" fmla="*/ 409145 w 777322"/>
                <a:gd name="connsiteY46" fmla="*/ 175741 h 537048"/>
                <a:gd name="connsiteX47" fmla="*/ 442536 w 777322"/>
                <a:gd name="connsiteY47" fmla="*/ 168711 h 537048"/>
                <a:gd name="connsiteX48" fmla="*/ 465382 w 777322"/>
                <a:gd name="connsiteY48" fmla="*/ 168711 h 537048"/>
                <a:gd name="connsiteX49" fmla="*/ 481199 w 777322"/>
                <a:gd name="connsiteY49" fmla="*/ 152894 h 537048"/>
                <a:gd name="connsiteX50" fmla="*/ 504045 w 777322"/>
                <a:gd name="connsiteY50" fmla="*/ 170469 h 537048"/>
                <a:gd name="connsiteX51" fmla="*/ 504045 w 777322"/>
                <a:gd name="connsiteY51" fmla="*/ 149380 h 537048"/>
                <a:gd name="connsiteX52" fmla="*/ 516347 w 777322"/>
                <a:gd name="connsiteY52" fmla="*/ 126533 h 537048"/>
                <a:gd name="connsiteX53" fmla="*/ 579614 w 777322"/>
                <a:gd name="connsiteY53" fmla="*/ 166954 h 537048"/>
                <a:gd name="connsiteX54" fmla="*/ 605975 w 777322"/>
                <a:gd name="connsiteY54" fmla="*/ 210889 h 537048"/>
                <a:gd name="connsiteX55" fmla="*/ 628821 w 777322"/>
                <a:gd name="connsiteY55" fmla="*/ 216161 h 537048"/>
                <a:gd name="connsiteX56" fmla="*/ 655182 w 777322"/>
                <a:gd name="connsiteY56" fmla="*/ 226706 h 537048"/>
                <a:gd name="connsiteX57" fmla="*/ 663969 w 777322"/>
                <a:gd name="connsiteY57" fmla="*/ 246037 h 537048"/>
                <a:gd name="connsiteX58" fmla="*/ 667484 w 777322"/>
                <a:gd name="connsiteY58" fmla="*/ 261854 h 537048"/>
                <a:gd name="connsiteX59" fmla="*/ 723721 w 777322"/>
                <a:gd name="connsiteY59" fmla="*/ 307546 h 537048"/>
                <a:gd name="connsiteX60" fmla="*/ 739538 w 777322"/>
                <a:gd name="connsiteY60" fmla="*/ 311061 h 537048"/>
                <a:gd name="connsiteX61" fmla="*/ 764141 w 777322"/>
                <a:gd name="connsiteY61" fmla="*/ 311061 h 537048"/>
                <a:gd name="connsiteX62" fmla="*/ 765020 w 777322"/>
                <a:gd name="connsiteY62" fmla="*/ 309304 h 537048"/>
                <a:gd name="connsiteX63" fmla="*/ 777322 w 777322"/>
                <a:gd name="connsiteY63" fmla="*/ 316333 h 537048"/>
                <a:gd name="connsiteX64" fmla="*/ 772050 w 777322"/>
                <a:gd name="connsiteY64" fmla="*/ 340937 h 537048"/>
                <a:gd name="connsiteX65" fmla="*/ 765020 w 777322"/>
                <a:gd name="connsiteY65" fmla="*/ 349724 h 537048"/>
                <a:gd name="connsiteX66" fmla="*/ 756233 w 777322"/>
                <a:gd name="connsiteY66" fmla="*/ 349724 h 537048"/>
                <a:gd name="connsiteX67" fmla="*/ 747446 w 777322"/>
                <a:gd name="connsiteY67" fmla="*/ 335665 h 537048"/>
                <a:gd name="connsiteX68" fmla="*/ 735144 w 777322"/>
                <a:gd name="connsiteY68" fmla="*/ 335665 h 537048"/>
                <a:gd name="connsiteX69" fmla="*/ 719328 w 777322"/>
                <a:gd name="connsiteY69" fmla="*/ 339180 h 537048"/>
                <a:gd name="connsiteX70" fmla="*/ 701754 w 777322"/>
                <a:gd name="connsiteY70" fmla="*/ 351481 h 537048"/>
                <a:gd name="connsiteX71" fmla="*/ 677150 w 777322"/>
                <a:gd name="connsiteY71" fmla="*/ 356754 h 537048"/>
                <a:gd name="connsiteX72" fmla="*/ 671878 w 777322"/>
                <a:gd name="connsiteY72" fmla="*/ 351481 h 537048"/>
                <a:gd name="connsiteX73" fmla="*/ 647274 w 777322"/>
                <a:gd name="connsiteY73" fmla="*/ 349724 h 537048"/>
                <a:gd name="connsiteX74" fmla="*/ 606854 w 777322"/>
                <a:gd name="connsiteY74" fmla="*/ 363783 h 537048"/>
                <a:gd name="connsiteX75" fmla="*/ 566433 w 777322"/>
                <a:gd name="connsiteY75" fmla="*/ 397174 h 537048"/>
                <a:gd name="connsiteX76" fmla="*/ 562216 w 777322"/>
                <a:gd name="connsiteY76" fmla="*/ 401802 h 537048"/>
                <a:gd name="connsiteX77" fmla="*/ 403020 w 777322"/>
                <a:gd name="connsiteY77" fmla="*/ 537048 h 537048"/>
                <a:gd name="connsiteX0" fmla="*/ 184432 w 777322"/>
                <a:gd name="connsiteY0" fmla="*/ 401802 h 537048"/>
                <a:gd name="connsiteX1" fmla="*/ 172774 w 777322"/>
                <a:gd name="connsiteY1" fmla="*/ 390144 h 537048"/>
                <a:gd name="connsiteX2" fmla="*/ 149928 w 777322"/>
                <a:gd name="connsiteY2" fmla="*/ 384872 h 537048"/>
                <a:gd name="connsiteX3" fmla="*/ 142899 w 777322"/>
                <a:gd name="connsiteY3" fmla="*/ 369055 h 537048"/>
                <a:gd name="connsiteX4" fmla="*/ 113023 w 777322"/>
                <a:gd name="connsiteY4" fmla="*/ 370813 h 537048"/>
                <a:gd name="connsiteX5" fmla="*/ 105993 w 777322"/>
                <a:gd name="connsiteY5" fmla="*/ 384872 h 537048"/>
                <a:gd name="connsiteX6" fmla="*/ 119537 w 777322"/>
                <a:gd name="connsiteY6" fmla="*/ 401802 h 537048"/>
                <a:gd name="connsiteX7" fmla="*/ 71806 w 777322"/>
                <a:gd name="connsiteY7" fmla="*/ 401802 h 537048"/>
                <a:gd name="connsiteX8" fmla="*/ 79632 w 777322"/>
                <a:gd name="connsiteY8" fmla="*/ 388387 h 537048"/>
                <a:gd name="connsiteX9" fmla="*/ 79632 w 777322"/>
                <a:gd name="connsiteY9" fmla="*/ 369055 h 537048"/>
                <a:gd name="connsiteX10" fmla="*/ 104236 w 777322"/>
                <a:gd name="connsiteY10" fmla="*/ 351481 h 537048"/>
                <a:gd name="connsiteX11" fmla="*/ 91934 w 777322"/>
                <a:gd name="connsiteY11" fmla="*/ 332150 h 537048"/>
                <a:gd name="connsiteX12" fmla="*/ 88419 w 777322"/>
                <a:gd name="connsiteY12" fmla="*/ 307546 h 537048"/>
                <a:gd name="connsiteX13" fmla="*/ 77875 w 777322"/>
                <a:gd name="connsiteY13" fmla="*/ 300517 h 537048"/>
                <a:gd name="connsiteX14" fmla="*/ 83147 w 777322"/>
                <a:gd name="connsiteY14" fmla="*/ 279428 h 537048"/>
                <a:gd name="connsiteX15" fmla="*/ 80321 w 777322"/>
                <a:gd name="connsiteY15" fmla="*/ 276089 h 537048"/>
                <a:gd name="connsiteX16" fmla="*/ 86662 w 777322"/>
                <a:gd name="connsiteY16" fmla="*/ 191557 h 537048"/>
                <a:gd name="connsiteX17" fmla="*/ 65792 w 777322"/>
                <a:gd name="connsiteY17" fmla="*/ 153114 h 537048"/>
                <a:gd name="connsiteX18" fmla="*/ 49316 w 777322"/>
                <a:gd name="connsiteY18" fmla="*/ 139934 h 537048"/>
                <a:gd name="connsiteX19" fmla="*/ 29545 w 777322"/>
                <a:gd name="connsiteY19" fmla="*/ 97097 h 537048"/>
                <a:gd name="connsiteX20" fmla="*/ 30644 w 777322"/>
                <a:gd name="connsiteY20" fmla="*/ 55358 h 537048"/>
                <a:gd name="connsiteX21" fmla="*/ 14168 w 777322"/>
                <a:gd name="connsiteY21" fmla="*/ 46571 h 537048"/>
                <a:gd name="connsiteX22" fmla="*/ 0 w 777322"/>
                <a:gd name="connsiteY22" fmla="*/ 17146 h 537048"/>
                <a:gd name="connsiteX23" fmla="*/ 1427 w 777322"/>
                <a:gd name="connsiteY23" fmla="*/ 17574 h 537048"/>
                <a:gd name="connsiteX24" fmla="*/ 1427 w 777322"/>
                <a:gd name="connsiteY24" fmla="*/ 3515 h 537048"/>
                <a:gd name="connsiteX25" fmla="*/ 15486 w 777322"/>
                <a:gd name="connsiteY25" fmla="*/ 0 h 537048"/>
                <a:gd name="connsiteX26" fmla="*/ 31303 w 777322"/>
                <a:gd name="connsiteY26" fmla="*/ 35148 h 537048"/>
                <a:gd name="connsiteX27" fmla="*/ 48877 w 777322"/>
                <a:gd name="connsiteY27" fmla="*/ 56237 h 537048"/>
                <a:gd name="connsiteX28" fmla="*/ 69966 w 777322"/>
                <a:gd name="connsiteY28" fmla="*/ 70296 h 537048"/>
                <a:gd name="connsiteX29" fmla="*/ 84025 w 777322"/>
                <a:gd name="connsiteY29" fmla="*/ 108959 h 537048"/>
                <a:gd name="connsiteX30" fmla="*/ 110386 w 777322"/>
                <a:gd name="connsiteY30" fmla="*/ 115989 h 537048"/>
                <a:gd name="connsiteX31" fmla="*/ 112144 w 777322"/>
                <a:gd name="connsiteY31" fmla="*/ 140593 h 537048"/>
                <a:gd name="connsiteX32" fmla="*/ 157836 w 777322"/>
                <a:gd name="connsiteY32" fmla="*/ 172226 h 537048"/>
                <a:gd name="connsiteX33" fmla="*/ 170138 w 777322"/>
                <a:gd name="connsiteY33" fmla="*/ 166954 h 537048"/>
                <a:gd name="connsiteX34" fmla="*/ 210558 w 777322"/>
                <a:gd name="connsiteY34" fmla="*/ 189800 h 537048"/>
                <a:gd name="connsiteX35" fmla="*/ 228132 w 777322"/>
                <a:gd name="connsiteY35" fmla="*/ 189800 h 537048"/>
                <a:gd name="connsiteX36" fmla="*/ 247464 w 777322"/>
                <a:gd name="connsiteY36" fmla="*/ 195072 h 537048"/>
                <a:gd name="connsiteX37" fmla="*/ 265038 w 777322"/>
                <a:gd name="connsiteY37" fmla="*/ 224948 h 537048"/>
                <a:gd name="connsiteX38" fmla="*/ 298429 w 777322"/>
                <a:gd name="connsiteY38" fmla="*/ 209131 h 537048"/>
                <a:gd name="connsiteX39" fmla="*/ 312488 w 777322"/>
                <a:gd name="connsiteY39" fmla="*/ 210889 h 537048"/>
                <a:gd name="connsiteX40" fmla="*/ 331819 w 777322"/>
                <a:gd name="connsiteY40" fmla="*/ 210889 h 537048"/>
                <a:gd name="connsiteX41" fmla="*/ 347636 w 777322"/>
                <a:gd name="connsiteY41" fmla="*/ 198587 h 537048"/>
                <a:gd name="connsiteX42" fmla="*/ 359938 w 777322"/>
                <a:gd name="connsiteY42" fmla="*/ 198587 h 537048"/>
                <a:gd name="connsiteX43" fmla="*/ 372240 w 777322"/>
                <a:gd name="connsiteY43" fmla="*/ 203859 h 537048"/>
                <a:gd name="connsiteX44" fmla="*/ 396843 w 777322"/>
                <a:gd name="connsiteY44" fmla="*/ 203859 h 537048"/>
                <a:gd name="connsiteX45" fmla="*/ 409145 w 777322"/>
                <a:gd name="connsiteY45" fmla="*/ 175741 h 537048"/>
                <a:gd name="connsiteX46" fmla="*/ 442536 w 777322"/>
                <a:gd name="connsiteY46" fmla="*/ 168711 h 537048"/>
                <a:gd name="connsiteX47" fmla="*/ 465382 w 777322"/>
                <a:gd name="connsiteY47" fmla="*/ 168711 h 537048"/>
                <a:gd name="connsiteX48" fmla="*/ 481199 w 777322"/>
                <a:gd name="connsiteY48" fmla="*/ 152894 h 537048"/>
                <a:gd name="connsiteX49" fmla="*/ 504045 w 777322"/>
                <a:gd name="connsiteY49" fmla="*/ 170469 h 537048"/>
                <a:gd name="connsiteX50" fmla="*/ 504045 w 777322"/>
                <a:gd name="connsiteY50" fmla="*/ 149380 h 537048"/>
                <a:gd name="connsiteX51" fmla="*/ 516347 w 777322"/>
                <a:gd name="connsiteY51" fmla="*/ 126533 h 537048"/>
                <a:gd name="connsiteX52" fmla="*/ 579614 w 777322"/>
                <a:gd name="connsiteY52" fmla="*/ 166954 h 537048"/>
                <a:gd name="connsiteX53" fmla="*/ 605975 w 777322"/>
                <a:gd name="connsiteY53" fmla="*/ 210889 h 537048"/>
                <a:gd name="connsiteX54" fmla="*/ 628821 w 777322"/>
                <a:gd name="connsiteY54" fmla="*/ 216161 h 537048"/>
                <a:gd name="connsiteX55" fmla="*/ 655182 w 777322"/>
                <a:gd name="connsiteY55" fmla="*/ 226706 h 537048"/>
                <a:gd name="connsiteX56" fmla="*/ 663969 w 777322"/>
                <a:gd name="connsiteY56" fmla="*/ 246037 h 537048"/>
                <a:gd name="connsiteX57" fmla="*/ 667484 w 777322"/>
                <a:gd name="connsiteY57" fmla="*/ 261854 h 537048"/>
                <a:gd name="connsiteX58" fmla="*/ 723721 w 777322"/>
                <a:gd name="connsiteY58" fmla="*/ 307546 h 537048"/>
                <a:gd name="connsiteX59" fmla="*/ 739538 w 777322"/>
                <a:gd name="connsiteY59" fmla="*/ 311061 h 537048"/>
                <a:gd name="connsiteX60" fmla="*/ 764141 w 777322"/>
                <a:gd name="connsiteY60" fmla="*/ 311061 h 537048"/>
                <a:gd name="connsiteX61" fmla="*/ 765020 w 777322"/>
                <a:gd name="connsiteY61" fmla="*/ 309304 h 537048"/>
                <a:gd name="connsiteX62" fmla="*/ 777322 w 777322"/>
                <a:gd name="connsiteY62" fmla="*/ 316333 h 537048"/>
                <a:gd name="connsiteX63" fmla="*/ 772050 w 777322"/>
                <a:gd name="connsiteY63" fmla="*/ 340937 h 537048"/>
                <a:gd name="connsiteX64" fmla="*/ 765020 w 777322"/>
                <a:gd name="connsiteY64" fmla="*/ 349724 h 537048"/>
                <a:gd name="connsiteX65" fmla="*/ 756233 w 777322"/>
                <a:gd name="connsiteY65" fmla="*/ 349724 h 537048"/>
                <a:gd name="connsiteX66" fmla="*/ 747446 w 777322"/>
                <a:gd name="connsiteY66" fmla="*/ 335665 h 537048"/>
                <a:gd name="connsiteX67" fmla="*/ 735144 w 777322"/>
                <a:gd name="connsiteY67" fmla="*/ 335665 h 537048"/>
                <a:gd name="connsiteX68" fmla="*/ 719328 w 777322"/>
                <a:gd name="connsiteY68" fmla="*/ 339180 h 537048"/>
                <a:gd name="connsiteX69" fmla="*/ 701754 w 777322"/>
                <a:gd name="connsiteY69" fmla="*/ 351481 h 537048"/>
                <a:gd name="connsiteX70" fmla="*/ 677150 w 777322"/>
                <a:gd name="connsiteY70" fmla="*/ 356754 h 537048"/>
                <a:gd name="connsiteX71" fmla="*/ 671878 w 777322"/>
                <a:gd name="connsiteY71" fmla="*/ 351481 h 537048"/>
                <a:gd name="connsiteX72" fmla="*/ 647274 w 777322"/>
                <a:gd name="connsiteY72" fmla="*/ 349724 h 537048"/>
                <a:gd name="connsiteX73" fmla="*/ 606854 w 777322"/>
                <a:gd name="connsiteY73" fmla="*/ 363783 h 537048"/>
                <a:gd name="connsiteX74" fmla="*/ 566433 w 777322"/>
                <a:gd name="connsiteY74" fmla="*/ 397174 h 537048"/>
                <a:gd name="connsiteX75" fmla="*/ 562216 w 777322"/>
                <a:gd name="connsiteY75" fmla="*/ 401802 h 537048"/>
                <a:gd name="connsiteX76" fmla="*/ 403020 w 777322"/>
                <a:gd name="connsiteY76" fmla="*/ 537048 h 537048"/>
                <a:gd name="connsiteX0" fmla="*/ 184432 w 777322"/>
                <a:gd name="connsiteY0" fmla="*/ 401802 h 401802"/>
                <a:gd name="connsiteX1" fmla="*/ 172774 w 777322"/>
                <a:gd name="connsiteY1" fmla="*/ 390144 h 401802"/>
                <a:gd name="connsiteX2" fmla="*/ 149928 w 777322"/>
                <a:gd name="connsiteY2" fmla="*/ 384872 h 401802"/>
                <a:gd name="connsiteX3" fmla="*/ 142899 w 777322"/>
                <a:gd name="connsiteY3" fmla="*/ 369055 h 401802"/>
                <a:gd name="connsiteX4" fmla="*/ 113023 w 777322"/>
                <a:gd name="connsiteY4" fmla="*/ 370813 h 401802"/>
                <a:gd name="connsiteX5" fmla="*/ 105993 w 777322"/>
                <a:gd name="connsiteY5" fmla="*/ 384872 h 401802"/>
                <a:gd name="connsiteX6" fmla="*/ 119537 w 777322"/>
                <a:gd name="connsiteY6" fmla="*/ 401802 h 401802"/>
                <a:gd name="connsiteX7" fmla="*/ 71806 w 777322"/>
                <a:gd name="connsiteY7" fmla="*/ 401802 h 401802"/>
                <a:gd name="connsiteX8" fmla="*/ 79632 w 777322"/>
                <a:gd name="connsiteY8" fmla="*/ 388387 h 401802"/>
                <a:gd name="connsiteX9" fmla="*/ 79632 w 777322"/>
                <a:gd name="connsiteY9" fmla="*/ 369055 h 401802"/>
                <a:gd name="connsiteX10" fmla="*/ 104236 w 777322"/>
                <a:gd name="connsiteY10" fmla="*/ 351481 h 401802"/>
                <a:gd name="connsiteX11" fmla="*/ 91934 w 777322"/>
                <a:gd name="connsiteY11" fmla="*/ 332150 h 401802"/>
                <a:gd name="connsiteX12" fmla="*/ 88419 w 777322"/>
                <a:gd name="connsiteY12" fmla="*/ 307546 h 401802"/>
                <a:gd name="connsiteX13" fmla="*/ 77875 w 777322"/>
                <a:gd name="connsiteY13" fmla="*/ 300517 h 401802"/>
                <a:gd name="connsiteX14" fmla="*/ 83147 w 777322"/>
                <a:gd name="connsiteY14" fmla="*/ 279428 h 401802"/>
                <a:gd name="connsiteX15" fmla="*/ 80321 w 777322"/>
                <a:gd name="connsiteY15" fmla="*/ 276089 h 401802"/>
                <a:gd name="connsiteX16" fmla="*/ 86662 w 777322"/>
                <a:gd name="connsiteY16" fmla="*/ 191557 h 401802"/>
                <a:gd name="connsiteX17" fmla="*/ 65792 w 777322"/>
                <a:gd name="connsiteY17" fmla="*/ 153114 h 401802"/>
                <a:gd name="connsiteX18" fmla="*/ 49316 w 777322"/>
                <a:gd name="connsiteY18" fmla="*/ 139934 h 401802"/>
                <a:gd name="connsiteX19" fmla="*/ 29545 w 777322"/>
                <a:gd name="connsiteY19" fmla="*/ 97097 h 401802"/>
                <a:gd name="connsiteX20" fmla="*/ 30644 w 777322"/>
                <a:gd name="connsiteY20" fmla="*/ 55358 h 401802"/>
                <a:gd name="connsiteX21" fmla="*/ 14168 w 777322"/>
                <a:gd name="connsiteY21" fmla="*/ 46571 h 401802"/>
                <a:gd name="connsiteX22" fmla="*/ 0 w 777322"/>
                <a:gd name="connsiteY22" fmla="*/ 17146 h 401802"/>
                <a:gd name="connsiteX23" fmla="*/ 1427 w 777322"/>
                <a:gd name="connsiteY23" fmla="*/ 17574 h 401802"/>
                <a:gd name="connsiteX24" fmla="*/ 1427 w 777322"/>
                <a:gd name="connsiteY24" fmla="*/ 3515 h 401802"/>
                <a:gd name="connsiteX25" fmla="*/ 15486 w 777322"/>
                <a:gd name="connsiteY25" fmla="*/ 0 h 401802"/>
                <a:gd name="connsiteX26" fmla="*/ 31303 w 777322"/>
                <a:gd name="connsiteY26" fmla="*/ 35148 h 401802"/>
                <a:gd name="connsiteX27" fmla="*/ 48877 w 777322"/>
                <a:gd name="connsiteY27" fmla="*/ 56237 h 401802"/>
                <a:gd name="connsiteX28" fmla="*/ 69966 w 777322"/>
                <a:gd name="connsiteY28" fmla="*/ 70296 h 401802"/>
                <a:gd name="connsiteX29" fmla="*/ 84025 w 777322"/>
                <a:gd name="connsiteY29" fmla="*/ 108959 h 401802"/>
                <a:gd name="connsiteX30" fmla="*/ 110386 w 777322"/>
                <a:gd name="connsiteY30" fmla="*/ 115989 h 401802"/>
                <a:gd name="connsiteX31" fmla="*/ 112144 w 777322"/>
                <a:gd name="connsiteY31" fmla="*/ 140593 h 401802"/>
                <a:gd name="connsiteX32" fmla="*/ 157836 w 777322"/>
                <a:gd name="connsiteY32" fmla="*/ 172226 h 401802"/>
                <a:gd name="connsiteX33" fmla="*/ 170138 w 777322"/>
                <a:gd name="connsiteY33" fmla="*/ 166954 h 401802"/>
                <a:gd name="connsiteX34" fmla="*/ 210558 w 777322"/>
                <a:gd name="connsiteY34" fmla="*/ 189800 h 401802"/>
                <a:gd name="connsiteX35" fmla="*/ 228132 w 777322"/>
                <a:gd name="connsiteY35" fmla="*/ 189800 h 401802"/>
                <a:gd name="connsiteX36" fmla="*/ 247464 w 777322"/>
                <a:gd name="connsiteY36" fmla="*/ 195072 h 401802"/>
                <a:gd name="connsiteX37" fmla="*/ 265038 w 777322"/>
                <a:gd name="connsiteY37" fmla="*/ 224948 h 401802"/>
                <a:gd name="connsiteX38" fmla="*/ 298429 w 777322"/>
                <a:gd name="connsiteY38" fmla="*/ 209131 h 401802"/>
                <a:gd name="connsiteX39" fmla="*/ 312488 w 777322"/>
                <a:gd name="connsiteY39" fmla="*/ 210889 h 401802"/>
                <a:gd name="connsiteX40" fmla="*/ 331819 w 777322"/>
                <a:gd name="connsiteY40" fmla="*/ 210889 h 401802"/>
                <a:gd name="connsiteX41" fmla="*/ 347636 w 777322"/>
                <a:gd name="connsiteY41" fmla="*/ 198587 h 401802"/>
                <a:gd name="connsiteX42" fmla="*/ 359938 w 777322"/>
                <a:gd name="connsiteY42" fmla="*/ 198587 h 401802"/>
                <a:gd name="connsiteX43" fmla="*/ 372240 w 777322"/>
                <a:gd name="connsiteY43" fmla="*/ 203859 h 401802"/>
                <a:gd name="connsiteX44" fmla="*/ 396843 w 777322"/>
                <a:gd name="connsiteY44" fmla="*/ 203859 h 401802"/>
                <a:gd name="connsiteX45" fmla="*/ 409145 w 777322"/>
                <a:gd name="connsiteY45" fmla="*/ 175741 h 401802"/>
                <a:gd name="connsiteX46" fmla="*/ 442536 w 777322"/>
                <a:gd name="connsiteY46" fmla="*/ 168711 h 401802"/>
                <a:gd name="connsiteX47" fmla="*/ 465382 w 777322"/>
                <a:gd name="connsiteY47" fmla="*/ 168711 h 401802"/>
                <a:gd name="connsiteX48" fmla="*/ 481199 w 777322"/>
                <a:gd name="connsiteY48" fmla="*/ 152894 h 401802"/>
                <a:gd name="connsiteX49" fmla="*/ 504045 w 777322"/>
                <a:gd name="connsiteY49" fmla="*/ 170469 h 401802"/>
                <a:gd name="connsiteX50" fmla="*/ 504045 w 777322"/>
                <a:gd name="connsiteY50" fmla="*/ 149380 h 401802"/>
                <a:gd name="connsiteX51" fmla="*/ 516347 w 777322"/>
                <a:gd name="connsiteY51" fmla="*/ 126533 h 401802"/>
                <a:gd name="connsiteX52" fmla="*/ 579614 w 777322"/>
                <a:gd name="connsiteY52" fmla="*/ 166954 h 401802"/>
                <a:gd name="connsiteX53" fmla="*/ 605975 w 777322"/>
                <a:gd name="connsiteY53" fmla="*/ 210889 h 401802"/>
                <a:gd name="connsiteX54" fmla="*/ 628821 w 777322"/>
                <a:gd name="connsiteY54" fmla="*/ 216161 h 401802"/>
                <a:gd name="connsiteX55" fmla="*/ 655182 w 777322"/>
                <a:gd name="connsiteY55" fmla="*/ 226706 h 401802"/>
                <a:gd name="connsiteX56" fmla="*/ 663969 w 777322"/>
                <a:gd name="connsiteY56" fmla="*/ 246037 h 401802"/>
                <a:gd name="connsiteX57" fmla="*/ 667484 w 777322"/>
                <a:gd name="connsiteY57" fmla="*/ 261854 h 401802"/>
                <a:gd name="connsiteX58" fmla="*/ 723721 w 777322"/>
                <a:gd name="connsiteY58" fmla="*/ 307546 h 401802"/>
                <a:gd name="connsiteX59" fmla="*/ 739538 w 777322"/>
                <a:gd name="connsiteY59" fmla="*/ 311061 h 401802"/>
                <a:gd name="connsiteX60" fmla="*/ 764141 w 777322"/>
                <a:gd name="connsiteY60" fmla="*/ 311061 h 401802"/>
                <a:gd name="connsiteX61" fmla="*/ 765020 w 777322"/>
                <a:gd name="connsiteY61" fmla="*/ 309304 h 401802"/>
                <a:gd name="connsiteX62" fmla="*/ 777322 w 777322"/>
                <a:gd name="connsiteY62" fmla="*/ 316333 h 401802"/>
                <a:gd name="connsiteX63" fmla="*/ 772050 w 777322"/>
                <a:gd name="connsiteY63" fmla="*/ 340937 h 401802"/>
                <a:gd name="connsiteX64" fmla="*/ 765020 w 777322"/>
                <a:gd name="connsiteY64" fmla="*/ 349724 h 401802"/>
                <a:gd name="connsiteX65" fmla="*/ 756233 w 777322"/>
                <a:gd name="connsiteY65" fmla="*/ 349724 h 401802"/>
                <a:gd name="connsiteX66" fmla="*/ 747446 w 777322"/>
                <a:gd name="connsiteY66" fmla="*/ 335665 h 401802"/>
                <a:gd name="connsiteX67" fmla="*/ 735144 w 777322"/>
                <a:gd name="connsiteY67" fmla="*/ 335665 h 401802"/>
                <a:gd name="connsiteX68" fmla="*/ 719328 w 777322"/>
                <a:gd name="connsiteY68" fmla="*/ 339180 h 401802"/>
                <a:gd name="connsiteX69" fmla="*/ 701754 w 777322"/>
                <a:gd name="connsiteY69" fmla="*/ 351481 h 401802"/>
                <a:gd name="connsiteX70" fmla="*/ 677150 w 777322"/>
                <a:gd name="connsiteY70" fmla="*/ 356754 h 401802"/>
                <a:gd name="connsiteX71" fmla="*/ 671878 w 777322"/>
                <a:gd name="connsiteY71" fmla="*/ 351481 h 401802"/>
                <a:gd name="connsiteX72" fmla="*/ 647274 w 777322"/>
                <a:gd name="connsiteY72" fmla="*/ 349724 h 401802"/>
                <a:gd name="connsiteX73" fmla="*/ 606854 w 777322"/>
                <a:gd name="connsiteY73" fmla="*/ 363783 h 401802"/>
                <a:gd name="connsiteX74" fmla="*/ 566433 w 777322"/>
                <a:gd name="connsiteY74" fmla="*/ 397174 h 401802"/>
                <a:gd name="connsiteX75" fmla="*/ 562216 w 777322"/>
                <a:gd name="connsiteY75" fmla="*/ 401802 h 40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777322" h="401802">
                  <a:moveTo>
                    <a:pt x="184432" y="401802"/>
                  </a:moveTo>
                  <a:lnTo>
                    <a:pt x="172774" y="390144"/>
                  </a:lnTo>
                  <a:lnTo>
                    <a:pt x="149928" y="384872"/>
                  </a:lnTo>
                  <a:lnTo>
                    <a:pt x="142899" y="369055"/>
                  </a:lnTo>
                  <a:lnTo>
                    <a:pt x="113023" y="370813"/>
                  </a:lnTo>
                  <a:lnTo>
                    <a:pt x="105993" y="384872"/>
                  </a:lnTo>
                  <a:lnTo>
                    <a:pt x="119537" y="401802"/>
                  </a:lnTo>
                  <a:lnTo>
                    <a:pt x="71806" y="401802"/>
                  </a:lnTo>
                  <a:lnTo>
                    <a:pt x="79632" y="388387"/>
                  </a:lnTo>
                  <a:lnTo>
                    <a:pt x="79632" y="369055"/>
                  </a:lnTo>
                  <a:lnTo>
                    <a:pt x="104236" y="351481"/>
                  </a:lnTo>
                  <a:lnTo>
                    <a:pt x="91934" y="332150"/>
                  </a:lnTo>
                  <a:lnTo>
                    <a:pt x="88419" y="307546"/>
                  </a:lnTo>
                  <a:lnTo>
                    <a:pt x="77875" y="300517"/>
                  </a:lnTo>
                  <a:lnTo>
                    <a:pt x="83147" y="279428"/>
                  </a:lnTo>
                  <a:lnTo>
                    <a:pt x="80321" y="276089"/>
                  </a:lnTo>
                  <a:lnTo>
                    <a:pt x="86662" y="191557"/>
                  </a:lnTo>
                  <a:lnTo>
                    <a:pt x="65792" y="153114"/>
                  </a:lnTo>
                  <a:lnTo>
                    <a:pt x="49316" y="139934"/>
                  </a:lnTo>
                  <a:lnTo>
                    <a:pt x="29545" y="97097"/>
                  </a:lnTo>
                  <a:cubicBezTo>
                    <a:pt x="29911" y="83184"/>
                    <a:pt x="30278" y="69271"/>
                    <a:pt x="30644" y="55358"/>
                  </a:cubicBezTo>
                  <a:lnTo>
                    <a:pt x="14168" y="46571"/>
                  </a:lnTo>
                  <a:lnTo>
                    <a:pt x="0" y="17146"/>
                  </a:lnTo>
                  <a:lnTo>
                    <a:pt x="1427" y="17574"/>
                  </a:lnTo>
                  <a:lnTo>
                    <a:pt x="1427" y="3515"/>
                  </a:lnTo>
                  <a:lnTo>
                    <a:pt x="15486" y="0"/>
                  </a:lnTo>
                  <a:lnTo>
                    <a:pt x="31303" y="35148"/>
                  </a:lnTo>
                  <a:lnTo>
                    <a:pt x="48877" y="56237"/>
                  </a:lnTo>
                  <a:lnTo>
                    <a:pt x="69966" y="70296"/>
                  </a:lnTo>
                  <a:lnTo>
                    <a:pt x="84025" y="108959"/>
                  </a:lnTo>
                  <a:lnTo>
                    <a:pt x="110386" y="115989"/>
                  </a:lnTo>
                  <a:lnTo>
                    <a:pt x="112144" y="140593"/>
                  </a:lnTo>
                  <a:lnTo>
                    <a:pt x="157836" y="172226"/>
                  </a:lnTo>
                  <a:lnTo>
                    <a:pt x="170138" y="166954"/>
                  </a:lnTo>
                  <a:lnTo>
                    <a:pt x="210558" y="189800"/>
                  </a:lnTo>
                  <a:lnTo>
                    <a:pt x="228132" y="189800"/>
                  </a:lnTo>
                  <a:lnTo>
                    <a:pt x="247464" y="195072"/>
                  </a:lnTo>
                  <a:lnTo>
                    <a:pt x="265038" y="224948"/>
                  </a:lnTo>
                  <a:lnTo>
                    <a:pt x="298429" y="209131"/>
                  </a:lnTo>
                  <a:lnTo>
                    <a:pt x="312488" y="210889"/>
                  </a:lnTo>
                  <a:lnTo>
                    <a:pt x="331819" y="210889"/>
                  </a:lnTo>
                  <a:lnTo>
                    <a:pt x="347636" y="198587"/>
                  </a:lnTo>
                  <a:lnTo>
                    <a:pt x="359938" y="198587"/>
                  </a:lnTo>
                  <a:lnTo>
                    <a:pt x="372240" y="203859"/>
                  </a:lnTo>
                  <a:lnTo>
                    <a:pt x="396843" y="203859"/>
                  </a:lnTo>
                  <a:lnTo>
                    <a:pt x="409145" y="175741"/>
                  </a:lnTo>
                  <a:lnTo>
                    <a:pt x="442536" y="168711"/>
                  </a:lnTo>
                  <a:lnTo>
                    <a:pt x="465382" y="168711"/>
                  </a:lnTo>
                  <a:lnTo>
                    <a:pt x="481199" y="152894"/>
                  </a:lnTo>
                  <a:lnTo>
                    <a:pt x="504045" y="170469"/>
                  </a:lnTo>
                  <a:lnTo>
                    <a:pt x="504045" y="149380"/>
                  </a:lnTo>
                  <a:lnTo>
                    <a:pt x="516347" y="126533"/>
                  </a:lnTo>
                  <a:lnTo>
                    <a:pt x="579614" y="166954"/>
                  </a:lnTo>
                  <a:lnTo>
                    <a:pt x="605975" y="210889"/>
                  </a:lnTo>
                  <a:lnTo>
                    <a:pt x="628821" y="216161"/>
                  </a:lnTo>
                  <a:lnTo>
                    <a:pt x="655182" y="226706"/>
                  </a:lnTo>
                  <a:lnTo>
                    <a:pt x="663969" y="246037"/>
                  </a:lnTo>
                  <a:lnTo>
                    <a:pt x="667484" y="261854"/>
                  </a:lnTo>
                  <a:lnTo>
                    <a:pt x="723721" y="307546"/>
                  </a:lnTo>
                  <a:lnTo>
                    <a:pt x="739538" y="311061"/>
                  </a:lnTo>
                  <a:lnTo>
                    <a:pt x="764141" y="311061"/>
                  </a:lnTo>
                  <a:lnTo>
                    <a:pt x="765020" y="309304"/>
                  </a:lnTo>
                  <a:lnTo>
                    <a:pt x="777322" y="316333"/>
                  </a:lnTo>
                  <a:lnTo>
                    <a:pt x="772050" y="340937"/>
                  </a:lnTo>
                  <a:lnTo>
                    <a:pt x="765020" y="349724"/>
                  </a:lnTo>
                  <a:lnTo>
                    <a:pt x="756233" y="349724"/>
                  </a:lnTo>
                  <a:lnTo>
                    <a:pt x="747446" y="335665"/>
                  </a:lnTo>
                  <a:lnTo>
                    <a:pt x="735144" y="335665"/>
                  </a:lnTo>
                  <a:lnTo>
                    <a:pt x="719328" y="339180"/>
                  </a:lnTo>
                  <a:lnTo>
                    <a:pt x="701754" y="351481"/>
                  </a:lnTo>
                  <a:lnTo>
                    <a:pt x="677150" y="356754"/>
                  </a:lnTo>
                  <a:lnTo>
                    <a:pt x="671878" y="351481"/>
                  </a:lnTo>
                  <a:lnTo>
                    <a:pt x="647274" y="349724"/>
                  </a:lnTo>
                  <a:lnTo>
                    <a:pt x="606854" y="363783"/>
                  </a:lnTo>
                  <a:lnTo>
                    <a:pt x="566433" y="397174"/>
                  </a:lnTo>
                  <a:lnTo>
                    <a:pt x="562216" y="401802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D4A34A9B-4BA0-76AB-9F34-76B51FCEF877}"/>
                </a:ext>
              </a:extLst>
            </p:cNvPr>
            <p:cNvSpPr/>
            <p:nvPr/>
          </p:nvSpPr>
          <p:spPr>
            <a:xfrm>
              <a:off x="8153932" y="838749"/>
              <a:ext cx="762714" cy="878026"/>
            </a:xfrm>
            <a:custGeom>
              <a:avLst/>
              <a:gdLst>
                <a:gd name="connsiteX0" fmla="*/ 90168 w 762714"/>
                <a:gd name="connsiteY0" fmla="*/ 0 h 878026"/>
                <a:gd name="connsiteX1" fmla="*/ 745445 w 762714"/>
                <a:gd name="connsiteY1" fmla="*/ 0 h 878026"/>
                <a:gd name="connsiteX2" fmla="*/ 746898 w 762714"/>
                <a:gd name="connsiteY2" fmla="*/ 11625 h 878026"/>
                <a:gd name="connsiteX3" fmla="*/ 762714 w 762714"/>
                <a:gd name="connsiteY3" fmla="*/ 16897 h 878026"/>
                <a:gd name="connsiteX4" fmla="*/ 748655 w 762714"/>
                <a:gd name="connsiteY4" fmla="*/ 53803 h 878026"/>
                <a:gd name="connsiteX5" fmla="*/ 731081 w 762714"/>
                <a:gd name="connsiteY5" fmla="*/ 76649 h 878026"/>
                <a:gd name="connsiteX6" fmla="*/ 704720 w 762714"/>
                <a:gd name="connsiteY6" fmla="*/ 59075 h 878026"/>
                <a:gd name="connsiteX7" fmla="*/ 697690 w 762714"/>
                <a:gd name="connsiteY7" fmla="*/ 81921 h 878026"/>
                <a:gd name="connsiteX8" fmla="*/ 713507 w 762714"/>
                <a:gd name="connsiteY8" fmla="*/ 99495 h 878026"/>
                <a:gd name="connsiteX9" fmla="*/ 724051 w 762714"/>
                <a:gd name="connsiteY9" fmla="*/ 136401 h 878026"/>
                <a:gd name="connsiteX10" fmla="*/ 711750 w 762714"/>
                <a:gd name="connsiteY10" fmla="*/ 162762 h 878026"/>
                <a:gd name="connsiteX11" fmla="*/ 720537 w 762714"/>
                <a:gd name="connsiteY11" fmla="*/ 176821 h 878026"/>
                <a:gd name="connsiteX12" fmla="*/ 717022 w 762714"/>
                <a:gd name="connsiteY12" fmla="*/ 192638 h 878026"/>
                <a:gd name="connsiteX13" fmla="*/ 746898 w 762714"/>
                <a:gd name="connsiteY13" fmla="*/ 213727 h 878026"/>
                <a:gd name="connsiteX14" fmla="*/ 750413 w 762714"/>
                <a:gd name="connsiteY14" fmla="*/ 231301 h 878026"/>
                <a:gd name="connsiteX15" fmla="*/ 746898 w 762714"/>
                <a:gd name="connsiteY15" fmla="*/ 247118 h 878026"/>
                <a:gd name="connsiteX16" fmla="*/ 727566 w 762714"/>
                <a:gd name="connsiteY16" fmla="*/ 250632 h 878026"/>
                <a:gd name="connsiteX17" fmla="*/ 717022 w 762714"/>
                <a:gd name="connsiteY17" fmla="*/ 299840 h 878026"/>
                <a:gd name="connsiteX18" fmla="*/ 688903 w 762714"/>
                <a:gd name="connsiteY18" fmla="*/ 331473 h 878026"/>
                <a:gd name="connsiteX19" fmla="*/ 688903 w 762714"/>
                <a:gd name="connsiteY19" fmla="*/ 361349 h 878026"/>
                <a:gd name="connsiteX20" fmla="*/ 666057 w 762714"/>
                <a:gd name="connsiteY20" fmla="*/ 378923 h 878026"/>
                <a:gd name="connsiteX21" fmla="*/ 666057 w 762714"/>
                <a:gd name="connsiteY21" fmla="*/ 401769 h 878026"/>
                <a:gd name="connsiteX22" fmla="*/ 651998 w 762714"/>
                <a:gd name="connsiteY22" fmla="*/ 405284 h 878026"/>
                <a:gd name="connsiteX23" fmla="*/ 651998 w 762714"/>
                <a:gd name="connsiteY23" fmla="*/ 489640 h 878026"/>
                <a:gd name="connsiteX24" fmla="*/ 636181 w 762714"/>
                <a:gd name="connsiteY24" fmla="*/ 505456 h 878026"/>
                <a:gd name="connsiteX25" fmla="*/ 634424 w 762714"/>
                <a:gd name="connsiteY25" fmla="*/ 521273 h 878026"/>
                <a:gd name="connsiteX26" fmla="*/ 622122 w 762714"/>
                <a:gd name="connsiteY26" fmla="*/ 530060 h 878026"/>
                <a:gd name="connsiteX27" fmla="*/ 613335 w 762714"/>
                <a:gd name="connsiteY27" fmla="*/ 556421 h 878026"/>
                <a:gd name="connsiteX28" fmla="*/ 613335 w 762714"/>
                <a:gd name="connsiteY28" fmla="*/ 573995 h 878026"/>
                <a:gd name="connsiteX29" fmla="*/ 609820 w 762714"/>
                <a:gd name="connsiteY29" fmla="*/ 579267 h 878026"/>
                <a:gd name="connsiteX30" fmla="*/ 592246 w 762714"/>
                <a:gd name="connsiteY30" fmla="*/ 584539 h 878026"/>
                <a:gd name="connsiteX31" fmla="*/ 583459 w 762714"/>
                <a:gd name="connsiteY31" fmla="*/ 589812 h 878026"/>
                <a:gd name="connsiteX32" fmla="*/ 520192 w 762714"/>
                <a:gd name="connsiteY32" fmla="*/ 589812 h 878026"/>
                <a:gd name="connsiteX33" fmla="*/ 514920 w 762714"/>
                <a:gd name="connsiteY33" fmla="*/ 616173 h 878026"/>
                <a:gd name="connsiteX34" fmla="*/ 521950 w 762714"/>
                <a:gd name="connsiteY34" fmla="*/ 642534 h 878026"/>
                <a:gd name="connsiteX35" fmla="*/ 511405 w 762714"/>
                <a:gd name="connsiteY35" fmla="*/ 665380 h 878026"/>
                <a:gd name="connsiteX36" fmla="*/ 514920 w 762714"/>
                <a:gd name="connsiteY36" fmla="*/ 704043 h 878026"/>
                <a:gd name="connsiteX37" fmla="*/ 513163 w 762714"/>
                <a:gd name="connsiteY37" fmla="*/ 718102 h 878026"/>
                <a:gd name="connsiteX38" fmla="*/ 506133 w 762714"/>
                <a:gd name="connsiteY38" fmla="*/ 776097 h 878026"/>
                <a:gd name="connsiteX39" fmla="*/ 502618 w 762714"/>
                <a:gd name="connsiteY39" fmla="*/ 790156 h 878026"/>
                <a:gd name="connsiteX40" fmla="*/ 528979 w 762714"/>
                <a:gd name="connsiteY40" fmla="*/ 814759 h 878026"/>
                <a:gd name="connsiteX41" fmla="*/ 476257 w 762714"/>
                <a:gd name="connsiteY41" fmla="*/ 869239 h 878026"/>
                <a:gd name="connsiteX42" fmla="*/ 446381 w 762714"/>
                <a:gd name="connsiteY42" fmla="*/ 860452 h 878026"/>
                <a:gd name="connsiteX43" fmla="*/ 427050 w 762714"/>
                <a:gd name="connsiteY43" fmla="*/ 860452 h 878026"/>
                <a:gd name="connsiteX44" fmla="*/ 414748 w 762714"/>
                <a:gd name="connsiteY44" fmla="*/ 876269 h 878026"/>
                <a:gd name="connsiteX45" fmla="*/ 393659 w 762714"/>
                <a:gd name="connsiteY45" fmla="*/ 878026 h 878026"/>
                <a:gd name="connsiteX46" fmla="*/ 369055 w 762714"/>
                <a:gd name="connsiteY46" fmla="*/ 860452 h 878026"/>
                <a:gd name="connsiteX47" fmla="*/ 369055 w 762714"/>
                <a:gd name="connsiteY47" fmla="*/ 855180 h 878026"/>
                <a:gd name="connsiteX48" fmla="*/ 353239 w 762714"/>
                <a:gd name="connsiteY48" fmla="*/ 842878 h 878026"/>
                <a:gd name="connsiteX49" fmla="*/ 346209 w 762714"/>
                <a:gd name="connsiteY49" fmla="*/ 853422 h 878026"/>
                <a:gd name="connsiteX50" fmla="*/ 311061 w 762714"/>
                <a:gd name="connsiteY50" fmla="*/ 855180 h 878026"/>
                <a:gd name="connsiteX51" fmla="*/ 297002 w 762714"/>
                <a:gd name="connsiteY51" fmla="*/ 835848 h 878026"/>
                <a:gd name="connsiteX52" fmla="*/ 288215 w 762714"/>
                <a:gd name="connsiteY52" fmla="*/ 809487 h 878026"/>
                <a:gd name="connsiteX53" fmla="*/ 268883 w 762714"/>
                <a:gd name="connsiteY53" fmla="*/ 793671 h 878026"/>
                <a:gd name="connsiteX54" fmla="*/ 260096 w 762714"/>
                <a:gd name="connsiteY54" fmla="*/ 807730 h 878026"/>
                <a:gd name="connsiteX55" fmla="*/ 235493 w 762714"/>
                <a:gd name="connsiteY55" fmla="*/ 811245 h 878026"/>
                <a:gd name="connsiteX56" fmla="*/ 212646 w 762714"/>
                <a:gd name="connsiteY56" fmla="*/ 802458 h 878026"/>
                <a:gd name="connsiteX57" fmla="*/ 184528 w 762714"/>
                <a:gd name="connsiteY57" fmla="*/ 816517 h 878026"/>
                <a:gd name="connsiteX58" fmla="*/ 165196 w 762714"/>
                <a:gd name="connsiteY58" fmla="*/ 793671 h 878026"/>
                <a:gd name="connsiteX59" fmla="*/ 133563 w 762714"/>
                <a:gd name="connsiteY59" fmla="*/ 798943 h 878026"/>
                <a:gd name="connsiteX60" fmla="*/ 112474 w 762714"/>
                <a:gd name="connsiteY60" fmla="*/ 774339 h 878026"/>
                <a:gd name="connsiteX61" fmla="*/ 101930 w 762714"/>
                <a:gd name="connsiteY61" fmla="*/ 776097 h 878026"/>
                <a:gd name="connsiteX62" fmla="*/ 77326 w 762714"/>
                <a:gd name="connsiteY62" fmla="*/ 760280 h 878026"/>
                <a:gd name="connsiteX63" fmla="*/ 59752 w 762714"/>
                <a:gd name="connsiteY63" fmla="*/ 733919 h 878026"/>
                <a:gd name="connsiteX64" fmla="*/ 56237 w 762714"/>
                <a:gd name="connsiteY64" fmla="*/ 716345 h 878026"/>
                <a:gd name="connsiteX65" fmla="*/ 56237 w 762714"/>
                <a:gd name="connsiteY65" fmla="*/ 704043 h 878026"/>
                <a:gd name="connsiteX66" fmla="*/ 68539 w 762714"/>
                <a:gd name="connsiteY66" fmla="*/ 675924 h 878026"/>
                <a:gd name="connsiteX67" fmla="*/ 66782 w 762714"/>
                <a:gd name="connsiteY67" fmla="*/ 665380 h 878026"/>
                <a:gd name="connsiteX68" fmla="*/ 65024 w 762714"/>
                <a:gd name="connsiteY68" fmla="*/ 651321 h 878026"/>
                <a:gd name="connsiteX69" fmla="*/ 73811 w 762714"/>
                <a:gd name="connsiteY69" fmla="*/ 640776 h 878026"/>
                <a:gd name="connsiteX70" fmla="*/ 73811 w 762714"/>
                <a:gd name="connsiteY70" fmla="*/ 607386 h 878026"/>
                <a:gd name="connsiteX71" fmla="*/ 89628 w 762714"/>
                <a:gd name="connsiteY71" fmla="*/ 605628 h 878026"/>
                <a:gd name="connsiteX72" fmla="*/ 100172 w 762714"/>
                <a:gd name="connsiteY72" fmla="*/ 588054 h 878026"/>
                <a:gd name="connsiteX73" fmla="*/ 100172 w 762714"/>
                <a:gd name="connsiteY73" fmla="*/ 572238 h 878026"/>
                <a:gd name="connsiteX74" fmla="*/ 91385 w 762714"/>
                <a:gd name="connsiteY74" fmla="*/ 556421 h 878026"/>
                <a:gd name="connsiteX75" fmla="*/ 98415 w 762714"/>
                <a:gd name="connsiteY75" fmla="*/ 542362 h 878026"/>
                <a:gd name="connsiteX76" fmla="*/ 100172 w 762714"/>
                <a:gd name="connsiteY76" fmla="*/ 503699 h 878026"/>
                <a:gd name="connsiteX77" fmla="*/ 93143 w 762714"/>
                <a:gd name="connsiteY77" fmla="*/ 487882 h 878026"/>
                <a:gd name="connsiteX78" fmla="*/ 107202 w 762714"/>
                <a:gd name="connsiteY78" fmla="*/ 470308 h 878026"/>
                <a:gd name="connsiteX79" fmla="*/ 107202 w 762714"/>
                <a:gd name="connsiteY79" fmla="*/ 463278 h 878026"/>
                <a:gd name="connsiteX80" fmla="*/ 117746 w 762714"/>
                <a:gd name="connsiteY80" fmla="*/ 461521 h 878026"/>
                <a:gd name="connsiteX81" fmla="*/ 145865 w 762714"/>
                <a:gd name="connsiteY81" fmla="*/ 466793 h 878026"/>
                <a:gd name="connsiteX82" fmla="*/ 170469 w 762714"/>
                <a:gd name="connsiteY82" fmla="*/ 470308 h 878026"/>
                <a:gd name="connsiteX83" fmla="*/ 188043 w 762714"/>
                <a:gd name="connsiteY83" fmla="*/ 454491 h 878026"/>
                <a:gd name="connsiteX84" fmla="*/ 223191 w 762714"/>
                <a:gd name="connsiteY84" fmla="*/ 435160 h 878026"/>
                <a:gd name="connsiteX85" fmla="*/ 231978 w 762714"/>
                <a:gd name="connsiteY85" fmla="*/ 408799 h 878026"/>
                <a:gd name="connsiteX86" fmla="*/ 246037 w 762714"/>
                <a:gd name="connsiteY86" fmla="*/ 396497 h 878026"/>
                <a:gd name="connsiteX87" fmla="*/ 244280 w 762714"/>
                <a:gd name="connsiteY87" fmla="*/ 377166 h 878026"/>
                <a:gd name="connsiteX88" fmla="*/ 237250 w 762714"/>
                <a:gd name="connsiteY88" fmla="*/ 370136 h 878026"/>
                <a:gd name="connsiteX89" fmla="*/ 210889 w 762714"/>
                <a:gd name="connsiteY89" fmla="*/ 340260 h 878026"/>
                <a:gd name="connsiteX90" fmla="*/ 182770 w 762714"/>
                <a:gd name="connsiteY90" fmla="*/ 324443 h 878026"/>
                <a:gd name="connsiteX91" fmla="*/ 161682 w 762714"/>
                <a:gd name="connsiteY91" fmla="*/ 329716 h 878026"/>
                <a:gd name="connsiteX92" fmla="*/ 128291 w 762714"/>
                <a:gd name="connsiteY92" fmla="*/ 310384 h 878026"/>
                <a:gd name="connsiteX93" fmla="*/ 126533 w 762714"/>
                <a:gd name="connsiteY93" fmla="*/ 289295 h 878026"/>
                <a:gd name="connsiteX94" fmla="*/ 112474 w 762714"/>
                <a:gd name="connsiteY94" fmla="*/ 294568 h 878026"/>
                <a:gd name="connsiteX95" fmla="*/ 112474 w 762714"/>
                <a:gd name="connsiteY95" fmla="*/ 276993 h 878026"/>
                <a:gd name="connsiteX96" fmla="*/ 119504 w 762714"/>
                <a:gd name="connsiteY96" fmla="*/ 268206 h 878026"/>
                <a:gd name="connsiteX97" fmla="*/ 124776 w 762714"/>
                <a:gd name="connsiteY97" fmla="*/ 229544 h 878026"/>
                <a:gd name="connsiteX98" fmla="*/ 115989 w 762714"/>
                <a:gd name="connsiteY98" fmla="*/ 213727 h 878026"/>
                <a:gd name="connsiteX99" fmla="*/ 128291 w 762714"/>
                <a:gd name="connsiteY99" fmla="*/ 199668 h 878026"/>
                <a:gd name="connsiteX100" fmla="*/ 107202 w 762714"/>
                <a:gd name="connsiteY100" fmla="*/ 189123 h 878026"/>
                <a:gd name="connsiteX101" fmla="*/ 91385 w 762714"/>
                <a:gd name="connsiteY101" fmla="*/ 189123 h 878026"/>
                <a:gd name="connsiteX102" fmla="*/ 66782 w 762714"/>
                <a:gd name="connsiteY102" fmla="*/ 183851 h 878026"/>
                <a:gd name="connsiteX103" fmla="*/ 59752 w 762714"/>
                <a:gd name="connsiteY103" fmla="*/ 169792 h 878026"/>
                <a:gd name="connsiteX104" fmla="*/ 42178 w 762714"/>
                <a:gd name="connsiteY104" fmla="*/ 176821 h 878026"/>
                <a:gd name="connsiteX105" fmla="*/ 1758 w 762714"/>
                <a:gd name="connsiteY105" fmla="*/ 155732 h 878026"/>
                <a:gd name="connsiteX106" fmla="*/ 0 w 762714"/>
                <a:gd name="connsiteY106" fmla="*/ 139916 h 878026"/>
                <a:gd name="connsiteX107" fmla="*/ 21089 w 762714"/>
                <a:gd name="connsiteY107" fmla="*/ 99495 h 878026"/>
                <a:gd name="connsiteX108" fmla="*/ 36906 w 762714"/>
                <a:gd name="connsiteY108" fmla="*/ 48531 h 878026"/>
                <a:gd name="connsiteX109" fmla="*/ 59752 w 762714"/>
                <a:gd name="connsiteY109" fmla="*/ 29199 h 878026"/>
                <a:gd name="connsiteX110" fmla="*/ 79084 w 762714"/>
                <a:gd name="connsiteY110" fmla="*/ 22170 h 878026"/>
                <a:gd name="connsiteX0" fmla="*/ 90168 w 762714"/>
                <a:gd name="connsiteY0" fmla="*/ 160568 h 1038594"/>
                <a:gd name="connsiteX1" fmla="*/ 454763 w 762714"/>
                <a:gd name="connsiteY1" fmla="*/ 0 h 1038594"/>
                <a:gd name="connsiteX2" fmla="*/ 745445 w 762714"/>
                <a:gd name="connsiteY2" fmla="*/ 160568 h 1038594"/>
                <a:gd name="connsiteX3" fmla="*/ 746898 w 762714"/>
                <a:gd name="connsiteY3" fmla="*/ 172193 h 1038594"/>
                <a:gd name="connsiteX4" fmla="*/ 762714 w 762714"/>
                <a:gd name="connsiteY4" fmla="*/ 177465 h 1038594"/>
                <a:gd name="connsiteX5" fmla="*/ 748655 w 762714"/>
                <a:gd name="connsiteY5" fmla="*/ 214371 h 1038594"/>
                <a:gd name="connsiteX6" fmla="*/ 731081 w 762714"/>
                <a:gd name="connsiteY6" fmla="*/ 237217 h 1038594"/>
                <a:gd name="connsiteX7" fmla="*/ 704720 w 762714"/>
                <a:gd name="connsiteY7" fmla="*/ 219643 h 1038594"/>
                <a:gd name="connsiteX8" fmla="*/ 697690 w 762714"/>
                <a:gd name="connsiteY8" fmla="*/ 242489 h 1038594"/>
                <a:gd name="connsiteX9" fmla="*/ 713507 w 762714"/>
                <a:gd name="connsiteY9" fmla="*/ 260063 h 1038594"/>
                <a:gd name="connsiteX10" fmla="*/ 724051 w 762714"/>
                <a:gd name="connsiteY10" fmla="*/ 296969 h 1038594"/>
                <a:gd name="connsiteX11" fmla="*/ 711750 w 762714"/>
                <a:gd name="connsiteY11" fmla="*/ 323330 h 1038594"/>
                <a:gd name="connsiteX12" fmla="*/ 720537 w 762714"/>
                <a:gd name="connsiteY12" fmla="*/ 337389 h 1038594"/>
                <a:gd name="connsiteX13" fmla="*/ 717022 w 762714"/>
                <a:gd name="connsiteY13" fmla="*/ 353206 h 1038594"/>
                <a:gd name="connsiteX14" fmla="*/ 746898 w 762714"/>
                <a:gd name="connsiteY14" fmla="*/ 374295 h 1038594"/>
                <a:gd name="connsiteX15" fmla="*/ 750413 w 762714"/>
                <a:gd name="connsiteY15" fmla="*/ 391869 h 1038594"/>
                <a:gd name="connsiteX16" fmla="*/ 746898 w 762714"/>
                <a:gd name="connsiteY16" fmla="*/ 407686 h 1038594"/>
                <a:gd name="connsiteX17" fmla="*/ 727566 w 762714"/>
                <a:gd name="connsiteY17" fmla="*/ 411200 h 1038594"/>
                <a:gd name="connsiteX18" fmla="*/ 717022 w 762714"/>
                <a:gd name="connsiteY18" fmla="*/ 460408 h 1038594"/>
                <a:gd name="connsiteX19" fmla="*/ 688903 w 762714"/>
                <a:gd name="connsiteY19" fmla="*/ 492041 h 1038594"/>
                <a:gd name="connsiteX20" fmla="*/ 688903 w 762714"/>
                <a:gd name="connsiteY20" fmla="*/ 521917 h 1038594"/>
                <a:gd name="connsiteX21" fmla="*/ 666057 w 762714"/>
                <a:gd name="connsiteY21" fmla="*/ 539491 h 1038594"/>
                <a:gd name="connsiteX22" fmla="*/ 666057 w 762714"/>
                <a:gd name="connsiteY22" fmla="*/ 562337 h 1038594"/>
                <a:gd name="connsiteX23" fmla="*/ 651998 w 762714"/>
                <a:gd name="connsiteY23" fmla="*/ 565852 h 1038594"/>
                <a:gd name="connsiteX24" fmla="*/ 651998 w 762714"/>
                <a:gd name="connsiteY24" fmla="*/ 650208 h 1038594"/>
                <a:gd name="connsiteX25" fmla="*/ 636181 w 762714"/>
                <a:gd name="connsiteY25" fmla="*/ 666024 h 1038594"/>
                <a:gd name="connsiteX26" fmla="*/ 634424 w 762714"/>
                <a:gd name="connsiteY26" fmla="*/ 681841 h 1038594"/>
                <a:gd name="connsiteX27" fmla="*/ 622122 w 762714"/>
                <a:gd name="connsiteY27" fmla="*/ 690628 h 1038594"/>
                <a:gd name="connsiteX28" fmla="*/ 613335 w 762714"/>
                <a:gd name="connsiteY28" fmla="*/ 716989 h 1038594"/>
                <a:gd name="connsiteX29" fmla="*/ 613335 w 762714"/>
                <a:gd name="connsiteY29" fmla="*/ 734563 h 1038594"/>
                <a:gd name="connsiteX30" fmla="*/ 609820 w 762714"/>
                <a:gd name="connsiteY30" fmla="*/ 739835 h 1038594"/>
                <a:gd name="connsiteX31" fmla="*/ 592246 w 762714"/>
                <a:gd name="connsiteY31" fmla="*/ 745107 h 1038594"/>
                <a:gd name="connsiteX32" fmla="*/ 583459 w 762714"/>
                <a:gd name="connsiteY32" fmla="*/ 750380 h 1038594"/>
                <a:gd name="connsiteX33" fmla="*/ 520192 w 762714"/>
                <a:gd name="connsiteY33" fmla="*/ 750380 h 1038594"/>
                <a:gd name="connsiteX34" fmla="*/ 514920 w 762714"/>
                <a:gd name="connsiteY34" fmla="*/ 776741 h 1038594"/>
                <a:gd name="connsiteX35" fmla="*/ 521950 w 762714"/>
                <a:gd name="connsiteY35" fmla="*/ 803102 h 1038594"/>
                <a:gd name="connsiteX36" fmla="*/ 511405 w 762714"/>
                <a:gd name="connsiteY36" fmla="*/ 825948 h 1038594"/>
                <a:gd name="connsiteX37" fmla="*/ 514920 w 762714"/>
                <a:gd name="connsiteY37" fmla="*/ 864611 h 1038594"/>
                <a:gd name="connsiteX38" fmla="*/ 513163 w 762714"/>
                <a:gd name="connsiteY38" fmla="*/ 878670 h 1038594"/>
                <a:gd name="connsiteX39" fmla="*/ 506133 w 762714"/>
                <a:gd name="connsiteY39" fmla="*/ 936665 h 1038594"/>
                <a:gd name="connsiteX40" fmla="*/ 502618 w 762714"/>
                <a:gd name="connsiteY40" fmla="*/ 950724 h 1038594"/>
                <a:gd name="connsiteX41" fmla="*/ 528979 w 762714"/>
                <a:gd name="connsiteY41" fmla="*/ 975327 h 1038594"/>
                <a:gd name="connsiteX42" fmla="*/ 476257 w 762714"/>
                <a:gd name="connsiteY42" fmla="*/ 1029807 h 1038594"/>
                <a:gd name="connsiteX43" fmla="*/ 446381 w 762714"/>
                <a:gd name="connsiteY43" fmla="*/ 1021020 h 1038594"/>
                <a:gd name="connsiteX44" fmla="*/ 427050 w 762714"/>
                <a:gd name="connsiteY44" fmla="*/ 1021020 h 1038594"/>
                <a:gd name="connsiteX45" fmla="*/ 414748 w 762714"/>
                <a:gd name="connsiteY45" fmla="*/ 1036837 h 1038594"/>
                <a:gd name="connsiteX46" fmla="*/ 393659 w 762714"/>
                <a:gd name="connsiteY46" fmla="*/ 1038594 h 1038594"/>
                <a:gd name="connsiteX47" fmla="*/ 369055 w 762714"/>
                <a:gd name="connsiteY47" fmla="*/ 1021020 h 1038594"/>
                <a:gd name="connsiteX48" fmla="*/ 369055 w 762714"/>
                <a:gd name="connsiteY48" fmla="*/ 1015748 h 1038594"/>
                <a:gd name="connsiteX49" fmla="*/ 353239 w 762714"/>
                <a:gd name="connsiteY49" fmla="*/ 1003446 h 1038594"/>
                <a:gd name="connsiteX50" fmla="*/ 346209 w 762714"/>
                <a:gd name="connsiteY50" fmla="*/ 1013990 h 1038594"/>
                <a:gd name="connsiteX51" fmla="*/ 311061 w 762714"/>
                <a:gd name="connsiteY51" fmla="*/ 1015748 h 1038594"/>
                <a:gd name="connsiteX52" fmla="*/ 297002 w 762714"/>
                <a:gd name="connsiteY52" fmla="*/ 996416 h 1038594"/>
                <a:gd name="connsiteX53" fmla="*/ 288215 w 762714"/>
                <a:gd name="connsiteY53" fmla="*/ 970055 h 1038594"/>
                <a:gd name="connsiteX54" fmla="*/ 268883 w 762714"/>
                <a:gd name="connsiteY54" fmla="*/ 954239 h 1038594"/>
                <a:gd name="connsiteX55" fmla="*/ 260096 w 762714"/>
                <a:gd name="connsiteY55" fmla="*/ 968298 h 1038594"/>
                <a:gd name="connsiteX56" fmla="*/ 235493 w 762714"/>
                <a:gd name="connsiteY56" fmla="*/ 971813 h 1038594"/>
                <a:gd name="connsiteX57" fmla="*/ 212646 w 762714"/>
                <a:gd name="connsiteY57" fmla="*/ 963026 h 1038594"/>
                <a:gd name="connsiteX58" fmla="*/ 184528 w 762714"/>
                <a:gd name="connsiteY58" fmla="*/ 977085 h 1038594"/>
                <a:gd name="connsiteX59" fmla="*/ 165196 w 762714"/>
                <a:gd name="connsiteY59" fmla="*/ 954239 h 1038594"/>
                <a:gd name="connsiteX60" fmla="*/ 133563 w 762714"/>
                <a:gd name="connsiteY60" fmla="*/ 959511 h 1038594"/>
                <a:gd name="connsiteX61" fmla="*/ 112474 w 762714"/>
                <a:gd name="connsiteY61" fmla="*/ 934907 h 1038594"/>
                <a:gd name="connsiteX62" fmla="*/ 101930 w 762714"/>
                <a:gd name="connsiteY62" fmla="*/ 936665 h 1038594"/>
                <a:gd name="connsiteX63" fmla="*/ 77326 w 762714"/>
                <a:gd name="connsiteY63" fmla="*/ 920848 h 1038594"/>
                <a:gd name="connsiteX64" fmla="*/ 59752 w 762714"/>
                <a:gd name="connsiteY64" fmla="*/ 894487 h 1038594"/>
                <a:gd name="connsiteX65" fmla="*/ 56237 w 762714"/>
                <a:gd name="connsiteY65" fmla="*/ 876913 h 1038594"/>
                <a:gd name="connsiteX66" fmla="*/ 56237 w 762714"/>
                <a:gd name="connsiteY66" fmla="*/ 864611 h 1038594"/>
                <a:gd name="connsiteX67" fmla="*/ 68539 w 762714"/>
                <a:gd name="connsiteY67" fmla="*/ 836492 h 1038594"/>
                <a:gd name="connsiteX68" fmla="*/ 66782 w 762714"/>
                <a:gd name="connsiteY68" fmla="*/ 825948 h 1038594"/>
                <a:gd name="connsiteX69" fmla="*/ 65024 w 762714"/>
                <a:gd name="connsiteY69" fmla="*/ 811889 h 1038594"/>
                <a:gd name="connsiteX70" fmla="*/ 73811 w 762714"/>
                <a:gd name="connsiteY70" fmla="*/ 801344 h 1038594"/>
                <a:gd name="connsiteX71" fmla="*/ 73811 w 762714"/>
                <a:gd name="connsiteY71" fmla="*/ 767954 h 1038594"/>
                <a:gd name="connsiteX72" fmla="*/ 89628 w 762714"/>
                <a:gd name="connsiteY72" fmla="*/ 766196 h 1038594"/>
                <a:gd name="connsiteX73" fmla="*/ 100172 w 762714"/>
                <a:gd name="connsiteY73" fmla="*/ 748622 h 1038594"/>
                <a:gd name="connsiteX74" fmla="*/ 100172 w 762714"/>
                <a:gd name="connsiteY74" fmla="*/ 732806 h 1038594"/>
                <a:gd name="connsiteX75" fmla="*/ 91385 w 762714"/>
                <a:gd name="connsiteY75" fmla="*/ 716989 h 1038594"/>
                <a:gd name="connsiteX76" fmla="*/ 98415 w 762714"/>
                <a:gd name="connsiteY76" fmla="*/ 702930 h 1038594"/>
                <a:gd name="connsiteX77" fmla="*/ 100172 w 762714"/>
                <a:gd name="connsiteY77" fmla="*/ 664267 h 1038594"/>
                <a:gd name="connsiteX78" fmla="*/ 93143 w 762714"/>
                <a:gd name="connsiteY78" fmla="*/ 648450 h 1038594"/>
                <a:gd name="connsiteX79" fmla="*/ 107202 w 762714"/>
                <a:gd name="connsiteY79" fmla="*/ 630876 h 1038594"/>
                <a:gd name="connsiteX80" fmla="*/ 107202 w 762714"/>
                <a:gd name="connsiteY80" fmla="*/ 623846 h 1038594"/>
                <a:gd name="connsiteX81" fmla="*/ 117746 w 762714"/>
                <a:gd name="connsiteY81" fmla="*/ 622089 h 1038594"/>
                <a:gd name="connsiteX82" fmla="*/ 145865 w 762714"/>
                <a:gd name="connsiteY82" fmla="*/ 627361 h 1038594"/>
                <a:gd name="connsiteX83" fmla="*/ 170469 w 762714"/>
                <a:gd name="connsiteY83" fmla="*/ 630876 h 1038594"/>
                <a:gd name="connsiteX84" fmla="*/ 188043 w 762714"/>
                <a:gd name="connsiteY84" fmla="*/ 615059 h 1038594"/>
                <a:gd name="connsiteX85" fmla="*/ 223191 w 762714"/>
                <a:gd name="connsiteY85" fmla="*/ 595728 h 1038594"/>
                <a:gd name="connsiteX86" fmla="*/ 231978 w 762714"/>
                <a:gd name="connsiteY86" fmla="*/ 569367 h 1038594"/>
                <a:gd name="connsiteX87" fmla="*/ 246037 w 762714"/>
                <a:gd name="connsiteY87" fmla="*/ 557065 h 1038594"/>
                <a:gd name="connsiteX88" fmla="*/ 244280 w 762714"/>
                <a:gd name="connsiteY88" fmla="*/ 537734 h 1038594"/>
                <a:gd name="connsiteX89" fmla="*/ 237250 w 762714"/>
                <a:gd name="connsiteY89" fmla="*/ 530704 h 1038594"/>
                <a:gd name="connsiteX90" fmla="*/ 210889 w 762714"/>
                <a:gd name="connsiteY90" fmla="*/ 500828 h 1038594"/>
                <a:gd name="connsiteX91" fmla="*/ 182770 w 762714"/>
                <a:gd name="connsiteY91" fmla="*/ 485011 h 1038594"/>
                <a:gd name="connsiteX92" fmla="*/ 161682 w 762714"/>
                <a:gd name="connsiteY92" fmla="*/ 490284 h 1038594"/>
                <a:gd name="connsiteX93" fmla="*/ 128291 w 762714"/>
                <a:gd name="connsiteY93" fmla="*/ 470952 h 1038594"/>
                <a:gd name="connsiteX94" fmla="*/ 126533 w 762714"/>
                <a:gd name="connsiteY94" fmla="*/ 449863 h 1038594"/>
                <a:gd name="connsiteX95" fmla="*/ 112474 w 762714"/>
                <a:gd name="connsiteY95" fmla="*/ 455136 h 1038594"/>
                <a:gd name="connsiteX96" fmla="*/ 112474 w 762714"/>
                <a:gd name="connsiteY96" fmla="*/ 437561 h 1038594"/>
                <a:gd name="connsiteX97" fmla="*/ 119504 w 762714"/>
                <a:gd name="connsiteY97" fmla="*/ 428774 h 1038594"/>
                <a:gd name="connsiteX98" fmla="*/ 124776 w 762714"/>
                <a:gd name="connsiteY98" fmla="*/ 390112 h 1038594"/>
                <a:gd name="connsiteX99" fmla="*/ 115989 w 762714"/>
                <a:gd name="connsiteY99" fmla="*/ 374295 h 1038594"/>
                <a:gd name="connsiteX100" fmla="*/ 128291 w 762714"/>
                <a:gd name="connsiteY100" fmla="*/ 360236 h 1038594"/>
                <a:gd name="connsiteX101" fmla="*/ 107202 w 762714"/>
                <a:gd name="connsiteY101" fmla="*/ 349691 h 1038594"/>
                <a:gd name="connsiteX102" fmla="*/ 91385 w 762714"/>
                <a:gd name="connsiteY102" fmla="*/ 349691 h 1038594"/>
                <a:gd name="connsiteX103" fmla="*/ 66782 w 762714"/>
                <a:gd name="connsiteY103" fmla="*/ 344419 h 1038594"/>
                <a:gd name="connsiteX104" fmla="*/ 59752 w 762714"/>
                <a:gd name="connsiteY104" fmla="*/ 330360 h 1038594"/>
                <a:gd name="connsiteX105" fmla="*/ 42178 w 762714"/>
                <a:gd name="connsiteY105" fmla="*/ 337389 h 1038594"/>
                <a:gd name="connsiteX106" fmla="*/ 1758 w 762714"/>
                <a:gd name="connsiteY106" fmla="*/ 316300 h 1038594"/>
                <a:gd name="connsiteX107" fmla="*/ 0 w 762714"/>
                <a:gd name="connsiteY107" fmla="*/ 300484 h 1038594"/>
                <a:gd name="connsiteX108" fmla="*/ 21089 w 762714"/>
                <a:gd name="connsiteY108" fmla="*/ 260063 h 1038594"/>
                <a:gd name="connsiteX109" fmla="*/ 36906 w 762714"/>
                <a:gd name="connsiteY109" fmla="*/ 209099 h 1038594"/>
                <a:gd name="connsiteX110" fmla="*/ 59752 w 762714"/>
                <a:gd name="connsiteY110" fmla="*/ 189767 h 1038594"/>
                <a:gd name="connsiteX111" fmla="*/ 79084 w 762714"/>
                <a:gd name="connsiteY111" fmla="*/ 182738 h 1038594"/>
                <a:gd name="connsiteX112" fmla="*/ 90168 w 762714"/>
                <a:gd name="connsiteY112" fmla="*/ 160568 h 1038594"/>
                <a:gd name="connsiteX0" fmla="*/ 454763 w 762714"/>
                <a:gd name="connsiteY0" fmla="*/ 0 h 1038594"/>
                <a:gd name="connsiteX1" fmla="*/ 745445 w 762714"/>
                <a:gd name="connsiteY1" fmla="*/ 160568 h 1038594"/>
                <a:gd name="connsiteX2" fmla="*/ 746898 w 762714"/>
                <a:gd name="connsiteY2" fmla="*/ 172193 h 1038594"/>
                <a:gd name="connsiteX3" fmla="*/ 762714 w 762714"/>
                <a:gd name="connsiteY3" fmla="*/ 177465 h 1038594"/>
                <a:gd name="connsiteX4" fmla="*/ 748655 w 762714"/>
                <a:gd name="connsiteY4" fmla="*/ 214371 h 1038594"/>
                <a:gd name="connsiteX5" fmla="*/ 731081 w 762714"/>
                <a:gd name="connsiteY5" fmla="*/ 237217 h 1038594"/>
                <a:gd name="connsiteX6" fmla="*/ 704720 w 762714"/>
                <a:gd name="connsiteY6" fmla="*/ 219643 h 1038594"/>
                <a:gd name="connsiteX7" fmla="*/ 697690 w 762714"/>
                <a:gd name="connsiteY7" fmla="*/ 242489 h 1038594"/>
                <a:gd name="connsiteX8" fmla="*/ 713507 w 762714"/>
                <a:gd name="connsiteY8" fmla="*/ 260063 h 1038594"/>
                <a:gd name="connsiteX9" fmla="*/ 724051 w 762714"/>
                <a:gd name="connsiteY9" fmla="*/ 296969 h 1038594"/>
                <a:gd name="connsiteX10" fmla="*/ 711750 w 762714"/>
                <a:gd name="connsiteY10" fmla="*/ 323330 h 1038594"/>
                <a:gd name="connsiteX11" fmla="*/ 720537 w 762714"/>
                <a:gd name="connsiteY11" fmla="*/ 337389 h 1038594"/>
                <a:gd name="connsiteX12" fmla="*/ 717022 w 762714"/>
                <a:gd name="connsiteY12" fmla="*/ 353206 h 1038594"/>
                <a:gd name="connsiteX13" fmla="*/ 746898 w 762714"/>
                <a:gd name="connsiteY13" fmla="*/ 374295 h 1038594"/>
                <a:gd name="connsiteX14" fmla="*/ 750413 w 762714"/>
                <a:gd name="connsiteY14" fmla="*/ 391869 h 1038594"/>
                <a:gd name="connsiteX15" fmla="*/ 746898 w 762714"/>
                <a:gd name="connsiteY15" fmla="*/ 407686 h 1038594"/>
                <a:gd name="connsiteX16" fmla="*/ 727566 w 762714"/>
                <a:gd name="connsiteY16" fmla="*/ 411200 h 1038594"/>
                <a:gd name="connsiteX17" fmla="*/ 717022 w 762714"/>
                <a:gd name="connsiteY17" fmla="*/ 460408 h 1038594"/>
                <a:gd name="connsiteX18" fmla="*/ 688903 w 762714"/>
                <a:gd name="connsiteY18" fmla="*/ 492041 h 1038594"/>
                <a:gd name="connsiteX19" fmla="*/ 688903 w 762714"/>
                <a:gd name="connsiteY19" fmla="*/ 521917 h 1038594"/>
                <a:gd name="connsiteX20" fmla="*/ 666057 w 762714"/>
                <a:gd name="connsiteY20" fmla="*/ 539491 h 1038594"/>
                <a:gd name="connsiteX21" fmla="*/ 666057 w 762714"/>
                <a:gd name="connsiteY21" fmla="*/ 562337 h 1038594"/>
                <a:gd name="connsiteX22" fmla="*/ 651998 w 762714"/>
                <a:gd name="connsiteY22" fmla="*/ 565852 h 1038594"/>
                <a:gd name="connsiteX23" fmla="*/ 651998 w 762714"/>
                <a:gd name="connsiteY23" fmla="*/ 650208 h 1038594"/>
                <a:gd name="connsiteX24" fmla="*/ 636181 w 762714"/>
                <a:gd name="connsiteY24" fmla="*/ 666024 h 1038594"/>
                <a:gd name="connsiteX25" fmla="*/ 634424 w 762714"/>
                <a:gd name="connsiteY25" fmla="*/ 681841 h 1038594"/>
                <a:gd name="connsiteX26" fmla="*/ 622122 w 762714"/>
                <a:gd name="connsiteY26" fmla="*/ 690628 h 1038594"/>
                <a:gd name="connsiteX27" fmla="*/ 613335 w 762714"/>
                <a:gd name="connsiteY27" fmla="*/ 716989 h 1038594"/>
                <a:gd name="connsiteX28" fmla="*/ 613335 w 762714"/>
                <a:gd name="connsiteY28" fmla="*/ 734563 h 1038594"/>
                <a:gd name="connsiteX29" fmla="*/ 609820 w 762714"/>
                <a:gd name="connsiteY29" fmla="*/ 739835 h 1038594"/>
                <a:gd name="connsiteX30" fmla="*/ 592246 w 762714"/>
                <a:gd name="connsiteY30" fmla="*/ 745107 h 1038594"/>
                <a:gd name="connsiteX31" fmla="*/ 583459 w 762714"/>
                <a:gd name="connsiteY31" fmla="*/ 750380 h 1038594"/>
                <a:gd name="connsiteX32" fmla="*/ 520192 w 762714"/>
                <a:gd name="connsiteY32" fmla="*/ 750380 h 1038594"/>
                <a:gd name="connsiteX33" fmla="*/ 514920 w 762714"/>
                <a:gd name="connsiteY33" fmla="*/ 776741 h 1038594"/>
                <a:gd name="connsiteX34" fmla="*/ 521950 w 762714"/>
                <a:gd name="connsiteY34" fmla="*/ 803102 h 1038594"/>
                <a:gd name="connsiteX35" fmla="*/ 511405 w 762714"/>
                <a:gd name="connsiteY35" fmla="*/ 825948 h 1038594"/>
                <a:gd name="connsiteX36" fmla="*/ 514920 w 762714"/>
                <a:gd name="connsiteY36" fmla="*/ 864611 h 1038594"/>
                <a:gd name="connsiteX37" fmla="*/ 513163 w 762714"/>
                <a:gd name="connsiteY37" fmla="*/ 878670 h 1038594"/>
                <a:gd name="connsiteX38" fmla="*/ 506133 w 762714"/>
                <a:gd name="connsiteY38" fmla="*/ 936665 h 1038594"/>
                <a:gd name="connsiteX39" fmla="*/ 502618 w 762714"/>
                <a:gd name="connsiteY39" fmla="*/ 950724 h 1038594"/>
                <a:gd name="connsiteX40" fmla="*/ 528979 w 762714"/>
                <a:gd name="connsiteY40" fmla="*/ 975327 h 1038594"/>
                <a:gd name="connsiteX41" fmla="*/ 476257 w 762714"/>
                <a:gd name="connsiteY41" fmla="*/ 1029807 h 1038594"/>
                <a:gd name="connsiteX42" fmla="*/ 446381 w 762714"/>
                <a:gd name="connsiteY42" fmla="*/ 1021020 h 1038594"/>
                <a:gd name="connsiteX43" fmla="*/ 427050 w 762714"/>
                <a:gd name="connsiteY43" fmla="*/ 1021020 h 1038594"/>
                <a:gd name="connsiteX44" fmla="*/ 414748 w 762714"/>
                <a:gd name="connsiteY44" fmla="*/ 1036837 h 1038594"/>
                <a:gd name="connsiteX45" fmla="*/ 393659 w 762714"/>
                <a:gd name="connsiteY45" fmla="*/ 1038594 h 1038594"/>
                <a:gd name="connsiteX46" fmla="*/ 369055 w 762714"/>
                <a:gd name="connsiteY46" fmla="*/ 1021020 h 1038594"/>
                <a:gd name="connsiteX47" fmla="*/ 369055 w 762714"/>
                <a:gd name="connsiteY47" fmla="*/ 1015748 h 1038594"/>
                <a:gd name="connsiteX48" fmla="*/ 353239 w 762714"/>
                <a:gd name="connsiteY48" fmla="*/ 1003446 h 1038594"/>
                <a:gd name="connsiteX49" fmla="*/ 346209 w 762714"/>
                <a:gd name="connsiteY49" fmla="*/ 1013990 h 1038594"/>
                <a:gd name="connsiteX50" fmla="*/ 311061 w 762714"/>
                <a:gd name="connsiteY50" fmla="*/ 1015748 h 1038594"/>
                <a:gd name="connsiteX51" fmla="*/ 297002 w 762714"/>
                <a:gd name="connsiteY51" fmla="*/ 996416 h 1038594"/>
                <a:gd name="connsiteX52" fmla="*/ 288215 w 762714"/>
                <a:gd name="connsiteY52" fmla="*/ 970055 h 1038594"/>
                <a:gd name="connsiteX53" fmla="*/ 268883 w 762714"/>
                <a:gd name="connsiteY53" fmla="*/ 954239 h 1038594"/>
                <a:gd name="connsiteX54" fmla="*/ 260096 w 762714"/>
                <a:gd name="connsiteY54" fmla="*/ 968298 h 1038594"/>
                <a:gd name="connsiteX55" fmla="*/ 235493 w 762714"/>
                <a:gd name="connsiteY55" fmla="*/ 971813 h 1038594"/>
                <a:gd name="connsiteX56" fmla="*/ 212646 w 762714"/>
                <a:gd name="connsiteY56" fmla="*/ 963026 h 1038594"/>
                <a:gd name="connsiteX57" fmla="*/ 184528 w 762714"/>
                <a:gd name="connsiteY57" fmla="*/ 977085 h 1038594"/>
                <a:gd name="connsiteX58" fmla="*/ 165196 w 762714"/>
                <a:gd name="connsiteY58" fmla="*/ 954239 h 1038594"/>
                <a:gd name="connsiteX59" fmla="*/ 133563 w 762714"/>
                <a:gd name="connsiteY59" fmla="*/ 959511 h 1038594"/>
                <a:gd name="connsiteX60" fmla="*/ 112474 w 762714"/>
                <a:gd name="connsiteY60" fmla="*/ 934907 h 1038594"/>
                <a:gd name="connsiteX61" fmla="*/ 101930 w 762714"/>
                <a:gd name="connsiteY61" fmla="*/ 936665 h 1038594"/>
                <a:gd name="connsiteX62" fmla="*/ 77326 w 762714"/>
                <a:gd name="connsiteY62" fmla="*/ 920848 h 1038594"/>
                <a:gd name="connsiteX63" fmla="*/ 59752 w 762714"/>
                <a:gd name="connsiteY63" fmla="*/ 894487 h 1038594"/>
                <a:gd name="connsiteX64" fmla="*/ 56237 w 762714"/>
                <a:gd name="connsiteY64" fmla="*/ 876913 h 1038594"/>
                <a:gd name="connsiteX65" fmla="*/ 56237 w 762714"/>
                <a:gd name="connsiteY65" fmla="*/ 864611 h 1038594"/>
                <a:gd name="connsiteX66" fmla="*/ 68539 w 762714"/>
                <a:gd name="connsiteY66" fmla="*/ 836492 h 1038594"/>
                <a:gd name="connsiteX67" fmla="*/ 66782 w 762714"/>
                <a:gd name="connsiteY67" fmla="*/ 825948 h 1038594"/>
                <a:gd name="connsiteX68" fmla="*/ 65024 w 762714"/>
                <a:gd name="connsiteY68" fmla="*/ 811889 h 1038594"/>
                <a:gd name="connsiteX69" fmla="*/ 73811 w 762714"/>
                <a:gd name="connsiteY69" fmla="*/ 801344 h 1038594"/>
                <a:gd name="connsiteX70" fmla="*/ 73811 w 762714"/>
                <a:gd name="connsiteY70" fmla="*/ 767954 h 1038594"/>
                <a:gd name="connsiteX71" fmla="*/ 89628 w 762714"/>
                <a:gd name="connsiteY71" fmla="*/ 766196 h 1038594"/>
                <a:gd name="connsiteX72" fmla="*/ 100172 w 762714"/>
                <a:gd name="connsiteY72" fmla="*/ 748622 h 1038594"/>
                <a:gd name="connsiteX73" fmla="*/ 100172 w 762714"/>
                <a:gd name="connsiteY73" fmla="*/ 732806 h 1038594"/>
                <a:gd name="connsiteX74" fmla="*/ 91385 w 762714"/>
                <a:gd name="connsiteY74" fmla="*/ 716989 h 1038594"/>
                <a:gd name="connsiteX75" fmla="*/ 98415 w 762714"/>
                <a:gd name="connsiteY75" fmla="*/ 702930 h 1038594"/>
                <a:gd name="connsiteX76" fmla="*/ 100172 w 762714"/>
                <a:gd name="connsiteY76" fmla="*/ 664267 h 1038594"/>
                <a:gd name="connsiteX77" fmla="*/ 93143 w 762714"/>
                <a:gd name="connsiteY77" fmla="*/ 648450 h 1038594"/>
                <a:gd name="connsiteX78" fmla="*/ 107202 w 762714"/>
                <a:gd name="connsiteY78" fmla="*/ 630876 h 1038594"/>
                <a:gd name="connsiteX79" fmla="*/ 107202 w 762714"/>
                <a:gd name="connsiteY79" fmla="*/ 623846 h 1038594"/>
                <a:gd name="connsiteX80" fmla="*/ 117746 w 762714"/>
                <a:gd name="connsiteY80" fmla="*/ 622089 h 1038594"/>
                <a:gd name="connsiteX81" fmla="*/ 145865 w 762714"/>
                <a:gd name="connsiteY81" fmla="*/ 627361 h 1038594"/>
                <a:gd name="connsiteX82" fmla="*/ 170469 w 762714"/>
                <a:gd name="connsiteY82" fmla="*/ 630876 h 1038594"/>
                <a:gd name="connsiteX83" fmla="*/ 188043 w 762714"/>
                <a:gd name="connsiteY83" fmla="*/ 615059 h 1038594"/>
                <a:gd name="connsiteX84" fmla="*/ 223191 w 762714"/>
                <a:gd name="connsiteY84" fmla="*/ 595728 h 1038594"/>
                <a:gd name="connsiteX85" fmla="*/ 231978 w 762714"/>
                <a:gd name="connsiteY85" fmla="*/ 569367 h 1038594"/>
                <a:gd name="connsiteX86" fmla="*/ 246037 w 762714"/>
                <a:gd name="connsiteY86" fmla="*/ 557065 h 1038594"/>
                <a:gd name="connsiteX87" fmla="*/ 244280 w 762714"/>
                <a:gd name="connsiteY87" fmla="*/ 537734 h 1038594"/>
                <a:gd name="connsiteX88" fmla="*/ 237250 w 762714"/>
                <a:gd name="connsiteY88" fmla="*/ 530704 h 1038594"/>
                <a:gd name="connsiteX89" fmla="*/ 210889 w 762714"/>
                <a:gd name="connsiteY89" fmla="*/ 500828 h 1038594"/>
                <a:gd name="connsiteX90" fmla="*/ 182770 w 762714"/>
                <a:gd name="connsiteY90" fmla="*/ 485011 h 1038594"/>
                <a:gd name="connsiteX91" fmla="*/ 161682 w 762714"/>
                <a:gd name="connsiteY91" fmla="*/ 490284 h 1038594"/>
                <a:gd name="connsiteX92" fmla="*/ 128291 w 762714"/>
                <a:gd name="connsiteY92" fmla="*/ 470952 h 1038594"/>
                <a:gd name="connsiteX93" fmla="*/ 126533 w 762714"/>
                <a:gd name="connsiteY93" fmla="*/ 449863 h 1038594"/>
                <a:gd name="connsiteX94" fmla="*/ 112474 w 762714"/>
                <a:gd name="connsiteY94" fmla="*/ 455136 h 1038594"/>
                <a:gd name="connsiteX95" fmla="*/ 112474 w 762714"/>
                <a:gd name="connsiteY95" fmla="*/ 437561 h 1038594"/>
                <a:gd name="connsiteX96" fmla="*/ 119504 w 762714"/>
                <a:gd name="connsiteY96" fmla="*/ 428774 h 1038594"/>
                <a:gd name="connsiteX97" fmla="*/ 124776 w 762714"/>
                <a:gd name="connsiteY97" fmla="*/ 390112 h 1038594"/>
                <a:gd name="connsiteX98" fmla="*/ 115989 w 762714"/>
                <a:gd name="connsiteY98" fmla="*/ 374295 h 1038594"/>
                <a:gd name="connsiteX99" fmla="*/ 128291 w 762714"/>
                <a:gd name="connsiteY99" fmla="*/ 360236 h 1038594"/>
                <a:gd name="connsiteX100" fmla="*/ 107202 w 762714"/>
                <a:gd name="connsiteY100" fmla="*/ 349691 h 1038594"/>
                <a:gd name="connsiteX101" fmla="*/ 91385 w 762714"/>
                <a:gd name="connsiteY101" fmla="*/ 349691 h 1038594"/>
                <a:gd name="connsiteX102" fmla="*/ 66782 w 762714"/>
                <a:gd name="connsiteY102" fmla="*/ 344419 h 1038594"/>
                <a:gd name="connsiteX103" fmla="*/ 59752 w 762714"/>
                <a:gd name="connsiteY103" fmla="*/ 330360 h 1038594"/>
                <a:gd name="connsiteX104" fmla="*/ 42178 w 762714"/>
                <a:gd name="connsiteY104" fmla="*/ 337389 h 1038594"/>
                <a:gd name="connsiteX105" fmla="*/ 1758 w 762714"/>
                <a:gd name="connsiteY105" fmla="*/ 316300 h 1038594"/>
                <a:gd name="connsiteX106" fmla="*/ 0 w 762714"/>
                <a:gd name="connsiteY106" fmla="*/ 300484 h 1038594"/>
                <a:gd name="connsiteX107" fmla="*/ 21089 w 762714"/>
                <a:gd name="connsiteY107" fmla="*/ 260063 h 1038594"/>
                <a:gd name="connsiteX108" fmla="*/ 36906 w 762714"/>
                <a:gd name="connsiteY108" fmla="*/ 209099 h 1038594"/>
                <a:gd name="connsiteX109" fmla="*/ 59752 w 762714"/>
                <a:gd name="connsiteY109" fmla="*/ 189767 h 1038594"/>
                <a:gd name="connsiteX110" fmla="*/ 79084 w 762714"/>
                <a:gd name="connsiteY110" fmla="*/ 182738 h 1038594"/>
                <a:gd name="connsiteX111" fmla="*/ 90168 w 762714"/>
                <a:gd name="connsiteY111" fmla="*/ 160568 h 1038594"/>
                <a:gd name="connsiteX112" fmla="*/ 546203 w 762714"/>
                <a:gd name="connsiteY112" fmla="*/ 91440 h 1038594"/>
                <a:gd name="connsiteX0" fmla="*/ 745445 w 762714"/>
                <a:gd name="connsiteY0" fmla="*/ 96497 h 974523"/>
                <a:gd name="connsiteX1" fmla="*/ 746898 w 762714"/>
                <a:gd name="connsiteY1" fmla="*/ 108122 h 974523"/>
                <a:gd name="connsiteX2" fmla="*/ 762714 w 762714"/>
                <a:gd name="connsiteY2" fmla="*/ 113394 h 974523"/>
                <a:gd name="connsiteX3" fmla="*/ 748655 w 762714"/>
                <a:gd name="connsiteY3" fmla="*/ 150300 h 974523"/>
                <a:gd name="connsiteX4" fmla="*/ 731081 w 762714"/>
                <a:gd name="connsiteY4" fmla="*/ 173146 h 974523"/>
                <a:gd name="connsiteX5" fmla="*/ 704720 w 762714"/>
                <a:gd name="connsiteY5" fmla="*/ 155572 h 974523"/>
                <a:gd name="connsiteX6" fmla="*/ 697690 w 762714"/>
                <a:gd name="connsiteY6" fmla="*/ 178418 h 974523"/>
                <a:gd name="connsiteX7" fmla="*/ 713507 w 762714"/>
                <a:gd name="connsiteY7" fmla="*/ 195992 h 974523"/>
                <a:gd name="connsiteX8" fmla="*/ 724051 w 762714"/>
                <a:gd name="connsiteY8" fmla="*/ 232898 h 974523"/>
                <a:gd name="connsiteX9" fmla="*/ 711750 w 762714"/>
                <a:gd name="connsiteY9" fmla="*/ 259259 h 974523"/>
                <a:gd name="connsiteX10" fmla="*/ 720537 w 762714"/>
                <a:gd name="connsiteY10" fmla="*/ 273318 h 974523"/>
                <a:gd name="connsiteX11" fmla="*/ 717022 w 762714"/>
                <a:gd name="connsiteY11" fmla="*/ 289135 h 974523"/>
                <a:gd name="connsiteX12" fmla="*/ 746898 w 762714"/>
                <a:gd name="connsiteY12" fmla="*/ 310224 h 974523"/>
                <a:gd name="connsiteX13" fmla="*/ 750413 w 762714"/>
                <a:gd name="connsiteY13" fmla="*/ 327798 h 974523"/>
                <a:gd name="connsiteX14" fmla="*/ 746898 w 762714"/>
                <a:gd name="connsiteY14" fmla="*/ 343615 h 974523"/>
                <a:gd name="connsiteX15" fmla="*/ 727566 w 762714"/>
                <a:gd name="connsiteY15" fmla="*/ 347129 h 974523"/>
                <a:gd name="connsiteX16" fmla="*/ 717022 w 762714"/>
                <a:gd name="connsiteY16" fmla="*/ 396337 h 974523"/>
                <a:gd name="connsiteX17" fmla="*/ 688903 w 762714"/>
                <a:gd name="connsiteY17" fmla="*/ 427970 h 974523"/>
                <a:gd name="connsiteX18" fmla="*/ 688903 w 762714"/>
                <a:gd name="connsiteY18" fmla="*/ 457846 h 974523"/>
                <a:gd name="connsiteX19" fmla="*/ 666057 w 762714"/>
                <a:gd name="connsiteY19" fmla="*/ 475420 h 974523"/>
                <a:gd name="connsiteX20" fmla="*/ 666057 w 762714"/>
                <a:gd name="connsiteY20" fmla="*/ 498266 h 974523"/>
                <a:gd name="connsiteX21" fmla="*/ 651998 w 762714"/>
                <a:gd name="connsiteY21" fmla="*/ 501781 h 974523"/>
                <a:gd name="connsiteX22" fmla="*/ 651998 w 762714"/>
                <a:gd name="connsiteY22" fmla="*/ 586137 h 974523"/>
                <a:gd name="connsiteX23" fmla="*/ 636181 w 762714"/>
                <a:gd name="connsiteY23" fmla="*/ 601953 h 974523"/>
                <a:gd name="connsiteX24" fmla="*/ 634424 w 762714"/>
                <a:gd name="connsiteY24" fmla="*/ 617770 h 974523"/>
                <a:gd name="connsiteX25" fmla="*/ 622122 w 762714"/>
                <a:gd name="connsiteY25" fmla="*/ 626557 h 974523"/>
                <a:gd name="connsiteX26" fmla="*/ 613335 w 762714"/>
                <a:gd name="connsiteY26" fmla="*/ 652918 h 974523"/>
                <a:gd name="connsiteX27" fmla="*/ 613335 w 762714"/>
                <a:gd name="connsiteY27" fmla="*/ 670492 h 974523"/>
                <a:gd name="connsiteX28" fmla="*/ 609820 w 762714"/>
                <a:gd name="connsiteY28" fmla="*/ 675764 h 974523"/>
                <a:gd name="connsiteX29" fmla="*/ 592246 w 762714"/>
                <a:gd name="connsiteY29" fmla="*/ 681036 h 974523"/>
                <a:gd name="connsiteX30" fmla="*/ 583459 w 762714"/>
                <a:gd name="connsiteY30" fmla="*/ 686309 h 974523"/>
                <a:gd name="connsiteX31" fmla="*/ 520192 w 762714"/>
                <a:gd name="connsiteY31" fmla="*/ 686309 h 974523"/>
                <a:gd name="connsiteX32" fmla="*/ 514920 w 762714"/>
                <a:gd name="connsiteY32" fmla="*/ 712670 h 974523"/>
                <a:gd name="connsiteX33" fmla="*/ 521950 w 762714"/>
                <a:gd name="connsiteY33" fmla="*/ 739031 h 974523"/>
                <a:gd name="connsiteX34" fmla="*/ 511405 w 762714"/>
                <a:gd name="connsiteY34" fmla="*/ 761877 h 974523"/>
                <a:gd name="connsiteX35" fmla="*/ 514920 w 762714"/>
                <a:gd name="connsiteY35" fmla="*/ 800540 h 974523"/>
                <a:gd name="connsiteX36" fmla="*/ 513163 w 762714"/>
                <a:gd name="connsiteY36" fmla="*/ 814599 h 974523"/>
                <a:gd name="connsiteX37" fmla="*/ 506133 w 762714"/>
                <a:gd name="connsiteY37" fmla="*/ 872594 h 974523"/>
                <a:gd name="connsiteX38" fmla="*/ 502618 w 762714"/>
                <a:gd name="connsiteY38" fmla="*/ 886653 h 974523"/>
                <a:gd name="connsiteX39" fmla="*/ 528979 w 762714"/>
                <a:gd name="connsiteY39" fmla="*/ 911256 h 974523"/>
                <a:gd name="connsiteX40" fmla="*/ 476257 w 762714"/>
                <a:gd name="connsiteY40" fmla="*/ 965736 h 974523"/>
                <a:gd name="connsiteX41" fmla="*/ 446381 w 762714"/>
                <a:gd name="connsiteY41" fmla="*/ 956949 h 974523"/>
                <a:gd name="connsiteX42" fmla="*/ 427050 w 762714"/>
                <a:gd name="connsiteY42" fmla="*/ 956949 h 974523"/>
                <a:gd name="connsiteX43" fmla="*/ 414748 w 762714"/>
                <a:gd name="connsiteY43" fmla="*/ 972766 h 974523"/>
                <a:gd name="connsiteX44" fmla="*/ 393659 w 762714"/>
                <a:gd name="connsiteY44" fmla="*/ 974523 h 974523"/>
                <a:gd name="connsiteX45" fmla="*/ 369055 w 762714"/>
                <a:gd name="connsiteY45" fmla="*/ 956949 h 974523"/>
                <a:gd name="connsiteX46" fmla="*/ 369055 w 762714"/>
                <a:gd name="connsiteY46" fmla="*/ 951677 h 974523"/>
                <a:gd name="connsiteX47" fmla="*/ 353239 w 762714"/>
                <a:gd name="connsiteY47" fmla="*/ 939375 h 974523"/>
                <a:gd name="connsiteX48" fmla="*/ 346209 w 762714"/>
                <a:gd name="connsiteY48" fmla="*/ 949919 h 974523"/>
                <a:gd name="connsiteX49" fmla="*/ 311061 w 762714"/>
                <a:gd name="connsiteY49" fmla="*/ 951677 h 974523"/>
                <a:gd name="connsiteX50" fmla="*/ 297002 w 762714"/>
                <a:gd name="connsiteY50" fmla="*/ 932345 h 974523"/>
                <a:gd name="connsiteX51" fmla="*/ 288215 w 762714"/>
                <a:gd name="connsiteY51" fmla="*/ 905984 h 974523"/>
                <a:gd name="connsiteX52" fmla="*/ 268883 w 762714"/>
                <a:gd name="connsiteY52" fmla="*/ 890168 h 974523"/>
                <a:gd name="connsiteX53" fmla="*/ 260096 w 762714"/>
                <a:gd name="connsiteY53" fmla="*/ 904227 h 974523"/>
                <a:gd name="connsiteX54" fmla="*/ 235493 w 762714"/>
                <a:gd name="connsiteY54" fmla="*/ 907742 h 974523"/>
                <a:gd name="connsiteX55" fmla="*/ 212646 w 762714"/>
                <a:gd name="connsiteY55" fmla="*/ 898955 h 974523"/>
                <a:gd name="connsiteX56" fmla="*/ 184528 w 762714"/>
                <a:gd name="connsiteY56" fmla="*/ 913014 h 974523"/>
                <a:gd name="connsiteX57" fmla="*/ 165196 w 762714"/>
                <a:gd name="connsiteY57" fmla="*/ 890168 h 974523"/>
                <a:gd name="connsiteX58" fmla="*/ 133563 w 762714"/>
                <a:gd name="connsiteY58" fmla="*/ 895440 h 974523"/>
                <a:gd name="connsiteX59" fmla="*/ 112474 w 762714"/>
                <a:gd name="connsiteY59" fmla="*/ 870836 h 974523"/>
                <a:gd name="connsiteX60" fmla="*/ 101930 w 762714"/>
                <a:gd name="connsiteY60" fmla="*/ 872594 h 974523"/>
                <a:gd name="connsiteX61" fmla="*/ 77326 w 762714"/>
                <a:gd name="connsiteY61" fmla="*/ 856777 h 974523"/>
                <a:gd name="connsiteX62" fmla="*/ 59752 w 762714"/>
                <a:gd name="connsiteY62" fmla="*/ 830416 h 974523"/>
                <a:gd name="connsiteX63" fmla="*/ 56237 w 762714"/>
                <a:gd name="connsiteY63" fmla="*/ 812842 h 974523"/>
                <a:gd name="connsiteX64" fmla="*/ 56237 w 762714"/>
                <a:gd name="connsiteY64" fmla="*/ 800540 h 974523"/>
                <a:gd name="connsiteX65" fmla="*/ 68539 w 762714"/>
                <a:gd name="connsiteY65" fmla="*/ 772421 h 974523"/>
                <a:gd name="connsiteX66" fmla="*/ 66782 w 762714"/>
                <a:gd name="connsiteY66" fmla="*/ 761877 h 974523"/>
                <a:gd name="connsiteX67" fmla="*/ 65024 w 762714"/>
                <a:gd name="connsiteY67" fmla="*/ 747818 h 974523"/>
                <a:gd name="connsiteX68" fmla="*/ 73811 w 762714"/>
                <a:gd name="connsiteY68" fmla="*/ 737273 h 974523"/>
                <a:gd name="connsiteX69" fmla="*/ 73811 w 762714"/>
                <a:gd name="connsiteY69" fmla="*/ 703883 h 974523"/>
                <a:gd name="connsiteX70" fmla="*/ 89628 w 762714"/>
                <a:gd name="connsiteY70" fmla="*/ 702125 h 974523"/>
                <a:gd name="connsiteX71" fmla="*/ 100172 w 762714"/>
                <a:gd name="connsiteY71" fmla="*/ 684551 h 974523"/>
                <a:gd name="connsiteX72" fmla="*/ 100172 w 762714"/>
                <a:gd name="connsiteY72" fmla="*/ 668735 h 974523"/>
                <a:gd name="connsiteX73" fmla="*/ 91385 w 762714"/>
                <a:gd name="connsiteY73" fmla="*/ 652918 h 974523"/>
                <a:gd name="connsiteX74" fmla="*/ 98415 w 762714"/>
                <a:gd name="connsiteY74" fmla="*/ 638859 h 974523"/>
                <a:gd name="connsiteX75" fmla="*/ 100172 w 762714"/>
                <a:gd name="connsiteY75" fmla="*/ 600196 h 974523"/>
                <a:gd name="connsiteX76" fmla="*/ 93143 w 762714"/>
                <a:gd name="connsiteY76" fmla="*/ 584379 h 974523"/>
                <a:gd name="connsiteX77" fmla="*/ 107202 w 762714"/>
                <a:gd name="connsiteY77" fmla="*/ 566805 h 974523"/>
                <a:gd name="connsiteX78" fmla="*/ 107202 w 762714"/>
                <a:gd name="connsiteY78" fmla="*/ 559775 h 974523"/>
                <a:gd name="connsiteX79" fmla="*/ 117746 w 762714"/>
                <a:gd name="connsiteY79" fmla="*/ 558018 h 974523"/>
                <a:gd name="connsiteX80" fmla="*/ 145865 w 762714"/>
                <a:gd name="connsiteY80" fmla="*/ 563290 h 974523"/>
                <a:gd name="connsiteX81" fmla="*/ 170469 w 762714"/>
                <a:gd name="connsiteY81" fmla="*/ 566805 h 974523"/>
                <a:gd name="connsiteX82" fmla="*/ 188043 w 762714"/>
                <a:gd name="connsiteY82" fmla="*/ 550988 h 974523"/>
                <a:gd name="connsiteX83" fmla="*/ 223191 w 762714"/>
                <a:gd name="connsiteY83" fmla="*/ 531657 h 974523"/>
                <a:gd name="connsiteX84" fmla="*/ 231978 w 762714"/>
                <a:gd name="connsiteY84" fmla="*/ 505296 h 974523"/>
                <a:gd name="connsiteX85" fmla="*/ 246037 w 762714"/>
                <a:gd name="connsiteY85" fmla="*/ 492994 h 974523"/>
                <a:gd name="connsiteX86" fmla="*/ 244280 w 762714"/>
                <a:gd name="connsiteY86" fmla="*/ 473663 h 974523"/>
                <a:gd name="connsiteX87" fmla="*/ 237250 w 762714"/>
                <a:gd name="connsiteY87" fmla="*/ 466633 h 974523"/>
                <a:gd name="connsiteX88" fmla="*/ 210889 w 762714"/>
                <a:gd name="connsiteY88" fmla="*/ 436757 h 974523"/>
                <a:gd name="connsiteX89" fmla="*/ 182770 w 762714"/>
                <a:gd name="connsiteY89" fmla="*/ 420940 h 974523"/>
                <a:gd name="connsiteX90" fmla="*/ 161682 w 762714"/>
                <a:gd name="connsiteY90" fmla="*/ 426213 h 974523"/>
                <a:gd name="connsiteX91" fmla="*/ 128291 w 762714"/>
                <a:gd name="connsiteY91" fmla="*/ 406881 h 974523"/>
                <a:gd name="connsiteX92" fmla="*/ 126533 w 762714"/>
                <a:gd name="connsiteY92" fmla="*/ 385792 h 974523"/>
                <a:gd name="connsiteX93" fmla="*/ 112474 w 762714"/>
                <a:gd name="connsiteY93" fmla="*/ 391065 h 974523"/>
                <a:gd name="connsiteX94" fmla="*/ 112474 w 762714"/>
                <a:gd name="connsiteY94" fmla="*/ 373490 h 974523"/>
                <a:gd name="connsiteX95" fmla="*/ 119504 w 762714"/>
                <a:gd name="connsiteY95" fmla="*/ 364703 h 974523"/>
                <a:gd name="connsiteX96" fmla="*/ 124776 w 762714"/>
                <a:gd name="connsiteY96" fmla="*/ 326041 h 974523"/>
                <a:gd name="connsiteX97" fmla="*/ 115989 w 762714"/>
                <a:gd name="connsiteY97" fmla="*/ 310224 h 974523"/>
                <a:gd name="connsiteX98" fmla="*/ 128291 w 762714"/>
                <a:gd name="connsiteY98" fmla="*/ 296165 h 974523"/>
                <a:gd name="connsiteX99" fmla="*/ 107202 w 762714"/>
                <a:gd name="connsiteY99" fmla="*/ 285620 h 974523"/>
                <a:gd name="connsiteX100" fmla="*/ 91385 w 762714"/>
                <a:gd name="connsiteY100" fmla="*/ 285620 h 974523"/>
                <a:gd name="connsiteX101" fmla="*/ 66782 w 762714"/>
                <a:gd name="connsiteY101" fmla="*/ 280348 h 974523"/>
                <a:gd name="connsiteX102" fmla="*/ 59752 w 762714"/>
                <a:gd name="connsiteY102" fmla="*/ 266289 h 974523"/>
                <a:gd name="connsiteX103" fmla="*/ 42178 w 762714"/>
                <a:gd name="connsiteY103" fmla="*/ 273318 h 974523"/>
                <a:gd name="connsiteX104" fmla="*/ 1758 w 762714"/>
                <a:gd name="connsiteY104" fmla="*/ 252229 h 974523"/>
                <a:gd name="connsiteX105" fmla="*/ 0 w 762714"/>
                <a:gd name="connsiteY105" fmla="*/ 236413 h 974523"/>
                <a:gd name="connsiteX106" fmla="*/ 21089 w 762714"/>
                <a:gd name="connsiteY106" fmla="*/ 195992 h 974523"/>
                <a:gd name="connsiteX107" fmla="*/ 36906 w 762714"/>
                <a:gd name="connsiteY107" fmla="*/ 145028 h 974523"/>
                <a:gd name="connsiteX108" fmla="*/ 59752 w 762714"/>
                <a:gd name="connsiteY108" fmla="*/ 125696 h 974523"/>
                <a:gd name="connsiteX109" fmla="*/ 79084 w 762714"/>
                <a:gd name="connsiteY109" fmla="*/ 118667 h 974523"/>
                <a:gd name="connsiteX110" fmla="*/ 90168 w 762714"/>
                <a:gd name="connsiteY110" fmla="*/ 96497 h 974523"/>
                <a:gd name="connsiteX111" fmla="*/ 546203 w 762714"/>
                <a:gd name="connsiteY111" fmla="*/ 27369 h 974523"/>
                <a:gd name="connsiteX0" fmla="*/ 745445 w 762714"/>
                <a:gd name="connsiteY0" fmla="*/ 0 h 878026"/>
                <a:gd name="connsiteX1" fmla="*/ 746898 w 762714"/>
                <a:gd name="connsiteY1" fmla="*/ 11625 h 878026"/>
                <a:gd name="connsiteX2" fmla="*/ 762714 w 762714"/>
                <a:gd name="connsiteY2" fmla="*/ 16897 h 878026"/>
                <a:gd name="connsiteX3" fmla="*/ 748655 w 762714"/>
                <a:gd name="connsiteY3" fmla="*/ 53803 h 878026"/>
                <a:gd name="connsiteX4" fmla="*/ 731081 w 762714"/>
                <a:gd name="connsiteY4" fmla="*/ 76649 h 878026"/>
                <a:gd name="connsiteX5" fmla="*/ 704720 w 762714"/>
                <a:gd name="connsiteY5" fmla="*/ 59075 h 878026"/>
                <a:gd name="connsiteX6" fmla="*/ 697690 w 762714"/>
                <a:gd name="connsiteY6" fmla="*/ 81921 h 878026"/>
                <a:gd name="connsiteX7" fmla="*/ 713507 w 762714"/>
                <a:gd name="connsiteY7" fmla="*/ 99495 h 878026"/>
                <a:gd name="connsiteX8" fmla="*/ 724051 w 762714"/>
                <a:gd name="connsiteY8" fmla="*/ 136401 h 878026"/>
                <a:gd name="connsiteX9" fmla="*/ 711750 w 762714"/>
                <a:gd name="connsiteY9" fmla="*/ 162762 h 878026"/>
                <a:gd name="connsiteX10" fmla="*/ 720537 w 762714"/>
                <a:gd name="connsiteY10" fmla="*/ 176821 h 878026"/>
                <a:gd name="connsiteX11" fmla="*/ 717022 w 762714"/>
                <a:gd name="connsiteY11" fmla="*/ 192638 h 878026"/>
                <a:gd name="connsiteX12" fmla="*/ 746898 w 762714"/>
                <a:gd name="connsiteY12" fmla="*/ 213727 h 878026"/>
                <a:gd name="connsiteX13" fmla="*/ 750413 w 762714"/>
                <a:gd name="connsiteY13" fmla="*/ 231301 h 878026"/>
                <a:gd name="connsiteX14" fmla="*/ 746898 w 762714"/>
                <a:gd name="connsiteY14" fmla="*/ 247118 h 878026"/>
                <a:gd name="connsiteX15" fmla="*/ 727566 w 762714"/>
                <a:gd name="connsiteY15" fmla="*/ 250632 h 878026"/>
                <a:gd name="connsiteX16" fmla="*/ 717022 w 762714"/>
                <a:gd name="connsiteY16" fmla="*/ 299840 h 878026"/>
                <a:gd name="connsiteX17" fmla="*/ 688903 w 762714"/>
                <a:gd name="connsiteY17" fmla="*/ 331473 h 878026"/>
                <a:gd name="connsiteX18" fmla="*/ 688903 w 762714"/>
                <a:gd name="connsiteY18" fmla="*/ 361349 h 878026"/>
                <a:gd name="connsiteX19" fmla="*/ 666057 w 762714"/>
                <a:gd name="connsiteY19" fmla="*/ 378923 h 878026"/>
                <a:gd name="connsiteX20" fmla="*/ 666057 w 762714"/>
                <a:gd name="connsiteY20" fmla="*/ 401769 h 878026"/>
                <a:gd name="connsiteX21" fmla="*/ 651998 w 762714"/>
                <a:gd name="connsiteY21" fmla="*/ 405284 h 878026"/>
                <a:gd name="connsiteX22" fmla="*/ 651998 w 762714"/>
                <a:gd name="connsiteY22" fmla="*/ 489640 h 878026"/>
                <a:gd name="connsiteX23" fmla="*/ 636181 w 762714"/>
                <a:gd name="connsiteY23" fmla="*/ 505456 h 878026"/>
                <a:gd name="connsiteX24" fmla="*/ 634424 w 762714"/>
                <a:gd name="connsiteY24" fmla="*/ 521273 h 878026"/>
                <a:gd name="connsiteX25" fmla="*/ 622122 w 762714"/>
                <a:gd name="connsiteY25" fmla="*/ 530060 h 878026"/>
                <a:gd name="connsiteX26" fmla="*/ 613335 w 762714"/>
                <a:gd name="connsiteY26" fmla="*/ 556421 h 878026"/>
                <a:gd name="connsiteX27" fmla="*/ 613335 w 762714"/>
                <a:gd name="connsiteY27" fmla="*/ 573995 h 878026"/>
                <a:gd name="connsiteX28" fmla="*/ 609820 w 762714"/>
                <a:gd name="connsiteY28" fmla="*/ 579267 h 878026"/>
                <a:gd name="connsiteX29" fmla="*/ 592246 w 762714"/>
                <a:gd name="connsiteY29" fmla="*/ 584539 h 878026"/>
                <a:gd name="connsiteX30" fmla="*/ 583459 w 762714"/>
                <a:gd name="connsiteY30" fmla="*/ 589812 h 878026"/>
                <a:gd name="connsiteX31" fmla="*/ 520192 w 762714"/>
                <a:gd name="connsiteY31" fmla="*/ 589812 h 878026"/>
                <a:gd name="connsiteX32" fmla="*/ 514920 w 762714"/>
                <a:gd name="connsiteY32" fmla="*/ 616173 h 878026"/>
                <a:gd name="connsiteX33" fmla="*/ 521950 w 762714"/>
                <a:gd name="connsiteY33" fmla="*/ 642534 h 878026"/>
                <a:gd name="connsiteX34" fmla="*/ 511405 w 762714"/>
                <a:gd name="connsiteY34" fmla="*/ 665380 h 878026"/>
                <a:gd name="connsiteX35" fmla="*/ 514920 w 762714"/>
                <a:gd name="connsiteY35" fmla="*/ 704043 h 878026"/>
                <a:gd name="connsiteX36" fmla="*/ 513163 w 762714"/>
                <a:gd name="connsiteY36" fmla="*/ 718102 h 878026"/>
                <a:gd name="connsiteX37" fmla="*/ 506133 w 762714"/>
                <a:gd name="connsiteY37" fmla="*/ 776097 h 878026"/>
                <a:gd name="connsiteX38" fmla="*/ 502618 w 762714"/>
                <a:gd name="connsiteY38" fmla="*/ 790156 h 878026"/>
                <a:gd name="connsiteX39" fmla="*/ 528979 w 762714"/>
                <a:gd name="connsiteY39" fmla="*/ 814759 h 878026"/>
                <a:gd name="connsiteX40" fmla="*/ 476257 w 762714"/>
                <a:gd name="connsiteY40" fmla="*/ 869239 h 878026"/>
                <a:gd name="connsiteX41" fmla="*/ 446381 w 762714"/>
                <a:gd name="connsiteY41" fmla="*/ 860452 h 878026"/>
                <a:gd name="connsiteX42" fmla="*/ 427050 w 762714"/>
                <a:gd name="connsiteY42" fmla="*/ 860452 h 878026"/>
                <a:gd name="connsiteX43" fmla="*/ 414748 w 762714"/>
                <a:gd name="connsiteY43" fmla="*/ 876269 h 878026"/>
                <a:gd name="connsiteX44" fmla="*/ 393659 w 762714"/>
                <a:gd name="connsiteY44" fmla="*/ 878026 h 878026"/>
                <a:gd name="connsiteX45" fmla="*/ 369055 w 762714"/>
                <a:gd name="connsiteY45" fmla="*/ 860452 h 878026"/>
                <a:gd name="connsiteX46" fmla="*/ 369055 w 762714"/>
                <a:gd name="connsiteY46" fmla="*/ 855180 h 878026"/>
                <a:gd name="connsiteX47" fmla="*/ 353239 w 762714"/>
                <a:gd name="connsiteY47" fmla="*/ 842878 h 878026"/>
                <a:gd name="connsiteX48" fmla="*/ 346209 w 762714"/>
                <a:gd name="connsiteY48" fmla="*/ 853422 h 878026"/>
                <a:gd name="connsiteX49" fmla="*/ 311061 w 762714"/>
                <a:gd name="connsiteY49" fmla="*/ 855180 h 878026"/>
                <a:gd name="connsiteX50" fmla="*/ 297002 w 762714"/>
                <a:gd name="connsiteY50" fmla="*/ 835848 h 878026"/>
                <a:gd name="connsiteX51" fmla="*/ 288215 w 762714"/>
                <a:gd name="connsiteY51" fmla="*/ 809487 h 878026"/>
                <a:gd name="connsiteX52" fmla="*/ 268883 w 762714"/>
                <a:gd name="connsiteY52" fmla="*/ 793671 h 878026"/>
                <a:gd name="connsiteX53" fmla="*/ 260096 w 762714"/>
                <a:gd name="connsiteY53" fmla="*/ 807730 h 878026"/>
                <a:gd name="connsiteX54" fmla="*/ 235493 w 762714"/>
                <a:gd name="connsiteY54" fmla="*/ 811245 h 878026"/>
                <a:gd name="connsiteX55" fmla="*/ 212646 w 762714"/>
                <a:gd name="connsiteY55" fmla="*/ 802458 h 878026"/>
                <a:gd name="connsiteX56" fmla="*/ 184528 w 762714"/>
                <a:gd name="connsiteY56" fmla="*/ 816517 h 878026"/>
                <a:gd name="connsiteX57" fmla="*/ 165196 w 762714"/>
                <a:gd name="connsiteY57" fmla="*/ 793671 h 878026"/>
                <a:gd name="connsiteX58" fmla="*/ 133563 w 762714"/>
                <a:gd name="connsiteY58" fmla="*/ 798943 h 878026"/>
                <a:gd name="connsiteX59" fmla="*/ 112474 w 762714"/>
                <a:gd name="connsiteY59" fmla="*/ 774339 h 878026"/>
                <a:gd name="connsiteX60" fmla="*/ 101930 w 762714"/>
                <a:gd name="connsiteY60" fmla="*/ 776097 h 878026"/>
                <a:gd name="connsiteX61" fmla="*/ 77326 w 762714"/>
                <a:gd name="connsiteY61" fmla="*/ 760280 h 878026"/>
                <a:gd name="connsiteX62" fmla="*/ 59752 w 762714"/>
                <a:gd name="connsiteY62" fmla="*/ 733919 h 878026"/>
                <a:gd name="connsiteX63" fmla="*/ 56237 w 762714"/>
                <a:gd name="connsiteY63" fmla="*/ 716345 h 878026"/>
                <a:gd name="connsiteX64" fmla="*/ 56237 w 762714"/>
                <a:gd name="connsiteY64" fmla="*/ 704043 h 878026"/>
                <a:gd name="connsiteX65" fmla="*/ 68539 w 762714"/>
                <a:gd name="connsiteY65" fmla="*/ 675924 h 878026"/>
                <a:gd name="connsiteX66" fmla="*/ 66782 w 762714"/>
                <a:gd name="connsiteY66" fmla="*/ 665380 h 878026"/>
                <a:gd name="connsiteX67" fmla="*/ 65024 w 762714"/>
                <a:gd name="connsiteY67" fmla="*/ 651321 h 878026"/>
                <a:gd name="connsiteX68" fmla="*/ 73811 w 762714"/>
                <a:gd name="connsiteY68" fmla="*/ 640776 h 878026"/>
                <a:gd name="connsiteX69" fmla="*/ 73811 w 762714"/>
                <a:gd name="connsiteY69" fmla="*/ 607386 h 878026"/>
                <a:gd name="connsiteX70" fmla="*/ 89628 w 762714"/>
                <a:gd name="connsiteY70" fmla="*/ 605628 h 878026"/>
                <a:gd name="connsiteX71" fmla="*/ 100172 w 762714"/>
                <a:gd name="connsiteY71" fmla="*/ 588054 h 878026"/>
                <a:gd name="connsiteX72" fmla="*/ 100172 w 762714"/>
                <a:gd name="connsiteY72" fmla="*/ 572238 h 878026"/>
                <a:gd name="connsiteX73" fmla="*/ 91385 w 762714"/>
                <a:gd name="connsiteY73" fmla="*/ 556421 h 878026"/>
                <a:gd name="connsiteX74" fmla="*/ 98415 w 762714"/>
                <a:gd name="connsiteY74" fmla="*/ 542362 h 878026"/>
                <a:gd name="connsiteX75" fmla="*/ 100172 w 762714"/>
                <a:gd name="connsiteY75" fmla="*/ 503699 h 878026"/>
                <a:gd name="connsiteX76" fmla="*/ 93143 w 762714"/>
                <a:gd name="connsiteY76" fmla="*/ 487882 h 878026"/>
                <a:gd name="connsiteX77" fmla="*/ 107202 w 762714"/>
                <a:gd name="connsiteY77" fmla="*/ 470308 h 878026"/>
                <a:gd name="connsiteX78" fmla="*/ 107202 w 762714"/>
                <a:gd name="connsiteY78" fmla="*/ 463278 h 878026"/>
                <a:gd name="connsiteX79" fmla="*/ 117746 w 762714"/>
                <a:gd name="connsiteY79" fmla="*/ 461521 h 878026"/>
                <a:gd name="connsiteX80" fmla="*/ 145865 w 762714"/>
                <a:gd name="connsiteY80" fmla="*/ 466793 h 878026"/>
                <a:gd name="connsiteX81" fmla="*/ 170469 w 762714"/>
                <a:gd name="connsiteY81" fmla="*/ 470308 h 878026"/>
                <a:gd name="connsiteX82" fmla="*/ 188043 w 762714"/>
                <a:gd name="connsiteY82" fmla="*/ 454491 h 878026"/>
                <a:gd name="connsiteX83" fmla="*/ 223191 w 762714"/>
                <a:gd name="connsiteY83" fmla="*/ 435160 h 878026"/>
                <a:gd name="connsiteX84" fmla="*/ 231978 w 762714"/>
                <a:gd name="connsiteY84" fmla="*/ 408799 h 878026"/>
                <a:gd name="connsiteX85" fmla="*/ 246037 w 762714"/>
                <a:gd name="connsiteY85" fmla="*/ 396497 h 878026"/>
                <a:gd name="connsiteX86" fmla="*/ 244280 w 762714"/>
                <a:gd name="connsiteY86" fmla="*/ 377166 h 878026"/>
                <a:gd name="connsiteX87" fmla="*/ 237250 w 762714"/>
                <a:gd name="connsiteY87" fmla="*/ 370136 h 878026"/>
                <a:gd name="connsiteX88" fmla="*/ 210889 w 762714"/>
                <a:gd name="connsiteY88" fmla="*/ 340260 h 878026"/>
                <a:gd name="connsiteX89" fmla="*/ 182770 w 762714"/>
                <a:gd name="connsiteY89" fmla="*/ 324443 h 878026"/>
                <a:gd name="connsiteX90" fmla="*/ 161682 w 762714"/>
                <a:gd name="connsiteY90" fmla="*/ 329716 h 878026"/>
                <a:gd name="connsiteX91" fmla="*/ 128291 w 762714"/>
                <a:gd name="connsiteY91" fmla="*/ 310384 h 878026"/>
                <a:gd name="connsiteX92" fmla="*/ 126533 w 762714"/>
                <a:gd name="connsiteY92" fmla="*/ 289295 h 878026"/>
                <a:gd name="connsiteX93" fmla="*/ 112474 w 762714"/>
                <a:gd name="connsiteY93" fmla="*/ 294568 h 878026"/>
                <a:gd name="connsiteX94" fmla="*/ 112474 w 762714"/>
                <a:gd name="connsiteY94" fmla="*/ 276993 h 878026"/>
                <a:gd name="connsiteX95" fmla="*/ 119504 w 762714"/>
                <a:gd name="connsiteY95" fmla="*/ 268206 h 878026"/>
                <a:gd name="connsiteX96" fmla="*/ 124776 w 762714"/>
                <a:gd name="connsiteY96" fmla="*/ 229544 h 878026"/>
                <a:gd name="connsiteX97" fmla="*/ 115989 w 762714"/>
                <a:gd name="connsiteY97" fmla="*/ 213727 h 878026"/>
                <a:gd name="connsiteX98" fmla="*/ 128291 w 762714"/>
                <a:gd name="connsiteY98" fmla="*/ 199668 h 878026"/>
                <a:gd name="connsiteX99" fmla="*/ 107202 w 762714"/>
                <a:gd name="connsiteY99" fmla="*/ 189123 h 878026"/>
                <a:gd name="connsiteX100" fmla="*/ 91385 w 762714"/>
                <a:gd name="connsiteY100" fmla="*/ 189123 h 878026"/>
                <a:gd name="connsiteX101" fmla="*/ 66782 w 762714"/>
                <a:gd name="connsiteY101" fmla="*/ 183851 h 878026"/>
                <a:gd name="connsiteX102" fmla="*/ 59752 w 762714"/>
                <a:gd name="connsiteY102" fmla="*/ 169792 h 878026"/>
                <a:gd name="connsiteX103" fmla="*/ 42178 w 762714"/>
                <a:gd name="connsiteY103" fmla="*/ 176821 h 878026"/>
                <a:gd name="connsiteX104" fmla="*/ 1758 w 762714"/>
                <a:gd name="connsiteY104" fmla="*/ 155732 h 878026"/>
                <a:gd name="connsiteX105" fmla="*/ 0 w 762714"/>
                <a:gd name="connsiteY105" fmla="*/ 139916 h 878026"/>
                <a:gd name="connsiteX106" fmla="*/ 21089 w 762714"/>
                <a:gd name="connsiteY106" fmla="*/ 99495 h 878026"/>
                <a:gd name="connsiteX107" fmla="*/ 36906 w 762714"/>
                <a:gd name="connsiteY107" fmla="*/ 48531 h 878026"/>
                <a:gd name="connsiteX108" fmla="*/ 59752 w 762714"/>
                <a:gd name="connsiteY108" fmla="*/ 29199 h 878026"/>
                <a:gd name="connsiteX109" fmla="*/ 79084 w 762714"/>
                <a:gd name="connsiteY109" fmla="*/ 22170 h 878026"/>
                <a:gd name="connsiteX110" fmla="*/ 90168 w 762714"/>
                <a:gd name="connsiteY110" fmla="*/ 0 h 878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762714" h="878026">
                  <a:moveTo>
                    <a:pt x="745445" y="0"/>
                  </a:moveTo>
                  <a:lnTo>
                    <a:pt x="746898" y="11625"/>
                  </a:lnTo>
                  <a:lnTo>
                    <a:pt x="762714" y="16897"/>
                  </a:lnTo>
                  <a:lnTo>
                    <a:pt x="748655" y="53803"/>
                  </a:lnTo>
                  <a:lnTo>
                    <a:pt x="731081" y="76649"/>
                  </a:lnTo>
                  <a:lnTo>
                    <a:pt x="704720" y="59075"/>
                  </a:lnTo>
                  <a:lnTo>
                    <a:pt x="697690" y="81921"/>
                  </a:lnTo>
                  <a:lnTo>
                    <a:pt x="713507" y="99495"/>
                  </a:lnTo>
                  <a:lnTo>
                    <a:pt x="724051" y="136401"/>
                  </a:lnTo>
                  <a:lnTo>
                    <a:pt x="711750" y="162762"/>
                  </a:lnTo>
                  <a:lnTo>
                    <a:pt x="720537" y="176821"/>
                  </a:lnTo>
                  <a:lnTo>
                    <a:pt x="717022" y="192638"/>
                  </a:lnTo>
                  <a:lnTo>
                    <a:pt x="746898" y="213727"/>
                  </a:lnTo>
                  <a:lnTo>
                    <a:pt x="750413" y="231301"/>
                  </a:lnTo>
                  <a:lnTo>
                    <a:pt x="746898" y="247118"/>
                  </a:lnTo>
                  <a:lnTo>
                    <a:pt x="727566" y="250632"/>
                  </a:lnTo>
                  <a:lnTo>
                    <a:pt x="717022" y="299840"/>
                  </a:lnTo>
                  <a:lnTo>
                    <a:pt x="688903" y="331473"/>
                  </a:lnTo>
                  <a:lnTo>
                    <a:pt x="688903" y="361349"/>
                  </a:lnTo>
                  <a:lnTo>
                    <a:pt x="666057" y="378923"/>
                  </a:lnTo>
                  <a:lnTo>
                    <a:pt x="666057" y="401769"/>
                  </a:lnTo>
                  <a:lnTo>
                    <a:pt x="651998" y="405284"/>
                  </a:lnTo>
                  <a:lnTo>
                    <a:pt x="651998" y="489640"/>
                  </a:lnTo>
                  <a:lnTo>
                    <a:pt x="636181" y="505456"/>
                  </a:lnTo>
                  <a:lnTo>
                    <a:pt x="634424" y="521273"/>
                  </a:lnTo>
                  <a:lnTo>
                    <a:pt x="622122" y="530060"/>
                  </a:lnTo>
                  <a:lnTo>
                    <a:pt x="613335" y="556421"/>
                  </a:lnTo>
                  <a:lnTo>
                    <a:pt x="613335" y="573995"/>
                  </a:lnTo>
                  <a:lnTo>
                    <a:pt x="609820" y="579267"/>
                  </a:lnTo>
                  <a:lnTo>
                    <a:pt x="592246" y="584539"/>
                  </a:lnTo>
                  <a:lnTo>
                    <a:pt x="583459" y="589812"/>
                  </a:lnTo>
                  <a:lnTo>
                    <a:pt x="520192" y="589812"/>
                  </a:lnTo>
                  <a:lnTo>
                    <a:pt x="514920" y="616173"/>
                  </a:lnTo>
                  <a:lnTo>
                    <a:pt x="521950" y="642534"/>
                  </a:lnTo>
                  <a:lnTo>
                    <a:pt x="511405" y="665380"/>
                  </a:lnTo>
                  <a:lnTo>
                    <a:pt x="514920" y="704043"/>
                  </a:lnTo>
                  <a:lnTo>
                    <a:pt x="513163" y="718102"/>
                  </a:lnTo>
                  <a:lnTo>
                    <a:pt x="506133" y="776097"/>
                  </a:lnTo>
                  <a:lnTo>
                    <a:pt x="502618" y="790156"/>
                  </a:lnTo>
                  <a:lnTo>
                    <a:pt x="528979" y="814759"/>
                  </a:lnTo>
                  <a:lnTo>
                    <a:pt x="476257" y="869239"/>
                  </a:lnTo>
                  <a:lnTo>
                    <a:pt x="446381" y="860452"/>
                  </a:lnTo>
                  <a:lnTo>
                    <a:pt x="427050" y="860452"/>
                  </a:lnTo>
                  <a:lnTo>
                    <a:pt x="414748" y="876269"/>
                  </a:lnTo>
                  <a:lnTo>
                    <a:pt x="393659" y="878026"/>
                  </a:lnTo>
                  <a:lnTo>
                    <a:pt x="369055" y="860452"/>
                  </a:lnTo>
                  <a:lnTo>
                    <a:pt x="369055" y="855180"/>
                  </a:lnTo>
                  <a:lnTo>
                    <a:pt x="353239" y="842878"/>
                  </a:lnTo>
                  <a:lnTo>
                    <a:pt x="346209" y="853422"/>
                  </a:lnTo>
                  <a:lnTo>
                    <a:pt x="311061" y="855180"/>
                  </a:lnTo>
                  <a:lnTo>
                    <a:pt x="297002" y="835848"/>
                  </a:lnTo>
                  <a:lnTo>
                    <a:pt x="288215" y="809487"/>
                  </a:lnTo>
                  <a:lnTo>
                    <a:pt x="268883" y="793671"/>
                  </a:lnTo>
                  <a:lnTo>
                    <a:pt x="260096" y="807730"/>
                  </a:lnTo>
                  <a:lnTo>
                    <a:pt x="235493" y="811245"/>
                  </a:lnTo>
                  <a:lnTo>
                    <a:pt x="212646" y="802458"/>
                  </a:lnTo>
                  <a:lnTo>
                    <a:pt x="184528" y="816517"/>
                  </a:lnTo>
                  <a:lnTo>
                    <a:pt x="165196" y="793671"/>
                  </a:lnTo>
                  <a:lnTo>
                    <a:pt x="133563" y="798943"/>
                  </a:lnTo>
                  <a:lnTo>
                    <a:pt x="112474" y="774339"/>
                  </a:lnTo>
                  <a:lnTo>
                    <a:pt x="101930" y="776097"/>
                  </a:lnTo>
                  <a:lnTo>
                    <a:pt x="77326" y="760280"/>
                  </a:lnTo>
                  <a:lnTo>
                    <a:pt x="59752" y="733919"/>
                  </a:lnTo>
                  <a:lnTo>
                    <a:pt x="56237" y="716345"/>
                  </a:lnTo>
                  <a:lnTo>
                    <a:pt x="56237" y="704043"/>
                  </a:lnTo>
                  <a:lnTo>
                    <a:pt x="68539" y="675924"/>
                  </a:lnTo>
                  <a:lnTo>
                    <a:pt x="66782" y="665380"/>
                  </a:lnTo>
                  <a:lnTo>
                    <a:pt x="65024" y="651321"/>
                  </a:lnTo>
                  <a:lnTo>
                    <a:pt x="73811" y="640776"/>
                  </a:lnTo>
                  <a:lnTo>
                    <a:pt x="73811" y="607386"/>
                  </a:lnTo>
                  <a:lnTo>
                    <a:pt x="89628" y="605628"/>
                  </a:lnTo>
                  <a:lnTo>
                    <a:pt x="100172" y="588054"/>
                  </a:lnTo>
                  <a:lnTo>
                    <a:pt x="100172" y="572238"/>
                  </a:lnTo>
                  <a:lnTo>
                    <a:pt x="91385" y="556421"/>
                  </a:lnTo>
                  <a:lnTo>
                    <a:pt x="98415" y="542362"/>
                  </a:lnTo>
                  <a:cubicBezTo>
                    <a:pt x="99001" y="529474"/>
                    <a:pt x="99586" y="516587"/>
                    <a:pt x="100172" y="503699"/>
                  </a:cubicBezTo>
                  <a:lnTo>
                    <a:pt x="93143" y="487882"/>
                  </a:lnTo>
                  <a:lnTo>
                    <a:pt x="107202" y="470308"/>
                  </a:lnTo>
                  <a:lnTo>
                    <a:pt x="107202" y="463278"/>
                  </a:lnTo>
                  <a:lnTo>
                    <a:pt x="117746" y="461521"/>
                  </a:lnTo>
                  <a:lnTo>
                    <a:pt x="145865" y="466793"/>
                  </a:lnTo>
                  <a:lnTo>
                    <a:pt x="170469" y="470308"/>
                  </a:lnTo>
                  <a:lnTo>
                    <a:pt x="188043" y="454491"/>
                  </a:lnTo>
                  <a:lnTo>
                    <a:pt x="223191" y="435160"/>
                  </a:lnTo>
                  <a:lnTo>
                    <a:pt x="231978" y="408799"/>
                  </a:lnTo>
                  <a:lnTo>
                    <a:pt x="246037" y="396497"/>
                  </a:lnTo>
                  <a:lnTo>
                    <a:pt x="244280" y="377166"/>
                  </a:lnTo>
                  <a:lnTo>
                    <a:pt x="237250" y="370136"/>
                  </a:lnTo>
                  <a:lnTo>
                    <a:pt x="210889" y="340260"/>
                  </a:lnTo>
                  <a:lnTo>
                    <a:pt x="182770" y="324443"/>
                  </a:lnTo>
                  <a:lnTo>
                    <a:pt x="161682" y="329716"/>
                  </a:lnTo>
                  <a:lnTo>
                    <a:pt x="128291" y="310384"/>
                  </a:lnTo>
                  <a:lnTo>
                    <a:pt x="126533" y="289295"/>
                  </a:lnTo>
                  <a:lnTo>
                    <a:pt x="112474" y="294568"/>
                  </a:lnTo>
                  <a:lnTo>
                    <a:pt x="112474" y="276993"/>
                  </a:lnTo>
                  <a:lnTo>
                    <a:pt x="119504" y="268206"/>
                  </a:lnTo>
                  <a:lnTo>
                    <a:pt x="124776" y="229544"/>
                  </a:lnTo>
                  <a:lnTo>
                    <a:pt x="115989" y="213727"/>
                  </a:lnTo>
                  <a:lnTo>
                    <a:pt x="128291" y="199668"/>
                  </a:lnTo>
                  <a:lnTo>
                    <a:pt x="107202" y="189123"/>
                  </a:lnTo>
                  <a:lnTo>
                    <a:pt x="91385" y="189123"/>
                  </a:lnTo>
                  <a:lnTo>
                    <a:pt x="66782" y="183851"/>
                  </a:lnTo>
                  <a:lnTo>
                    <a:pt x="59752" y="169792"/>
                  </a:lnTo>
                  <a:lnTo>
                    <a:pt x="42178" y="176821"/>
                  </a:lnTo>
                  <a:lnTo>
                    <a:pt x="1758" y="155732"/>
                  </a:lnTo>
                  <a:lnTo>
                    <a:pt x="0" y="139916"/>
                  </a:lnTo>
                  <a:lnTo>
                    <a:pt x="21089" y="99495"/>
                  </a:lnTo>
                  <a:lnTo>
                    <a:pt x="36906" y="48531"/>
                  </a:lnTo>
                  <a:lnTo>
                    <a:pt x="59752" y="29199"/>
                  </a:lnTo>
                  <a:lnTo>
                    <a:pt x="79084" y="22170"/>
                  </a:lnTo>
                  <a:lnTo>
                    <a:pt x="90168" y="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50926BF3-421C-0353-5935-A3F820BAF130}"/>
                </a:ext>
              </a:extLst>
            </p:cNvPr>
            <p:cNvSpPr/>
            <p:nvPr/>
          </p:nvSpPr>
          <p:spPr>
            <a:xfrm>
              <a:off x="8666245" y="838748"/>
              <a:ext cx="617560" cy="844637"/>
            </a:xfrm>
            <a:custGeom>
              <a:avLst/>
              <a:gdLst>
                <a:gd name="connsiteX0" fmla="*/ 233134 w 617560"/>
                <a:gd name="connsiteY0" fmla="*/ 0 h 844637"/>
                <a:gd name="connsiteX1" fmla="*/ 617560 w 617560"/>
                <a:gd name="connsiteY1" fmla="*/ 0 h 844637"/>
                <a:gd name="connsiteX2" fmla="*/ 617560 w 617560"/>
                <a:gd name="connsiteY2" fmla="*/ 339839 h 844637"/>
                <a:gd name="connsiteX3" fmla="*/ 613309 w 617560"/>
                <a:gd name="connsiteY3" fmla="*/ 343483 h 844637"/>
                <a:gd name="connsiteX4" fmla="*/ 610379 w 617560"/>
                <a:gd name="connsiteY4" fmla="*/ 328838 h 844637"/>
                <a:gd name="connsiteX5" fmla="*/ 604521 w 617560"/>
                <a:gd name="connsiteY5" fmla="*/ 322980 h 844637"/>
                <a:gd name="connsiteX6" fmla="*/ 604521 w 617560"/>
                <a:gd name="connsiteY6" fmla="*/ 302477 h 844637"/>
                <a:gd name="connsiteX7" fmla="*/ 585483 w 617560"/>
                <a:gd name="connsiteY7" fmla="*/ 301012 h 844637"/>
                <a:gd name="connsiteX8" fmla="*/ 560586 w 617560"/>
                <a:gd name="connsiteY8" fmla="*/ 301012 h 844637"/>
                <a:gd name="connsiteX9" fmla="*/ 554728 w 617560"/>
                <a:gd name="connsiteY9" fmla="*/ 327374 h 844637"/>
                <a:gd name="connsiteX10" fmla="*/ 543012 w 617560"/>
                <a:gd name="connsiteY10" fmla="*/ 339090 h 844637"/>
                <a:gd name="connsiteX11" fmla="*/ 547405 w 617560"/>
                <a:gd name="connsiteY11" fmla="*/ 349341 h 844637"/>
                <a:gd name="connsiteX12" fmla="*/ 540082 w 617560"/>
                <a:gd name="connsiteY12" fmla="*/ 356664 h 844637"/>
                <a:gd name="connsiteX13" fmla="*/ 553263 w 617560"/>
                <a:gd name="connsiteY13" fmla="*/ 363986 h 844637"/>
                <a:gd name="connsiteX14" fmla="*/ 563514 w 617560"/>
                <a:gd name="connsiteY14" fmla="*/ 355199 h 844637"/>
                <a:gd name="connsiteX15" fmla="*/ 573767 w 617560"/>
                <a:gd name="connsiteY15" fmla="*/ 374238 h 844637"/>
                <a:gd name="connsiteX16" fmla="*/ 564979 w 617560"/>
                <a:gd name="connsiteY16" fmla="*/ 385954 h 844637"/>
                <a:gd name="connsiteX17" fmla="*/ 525438 w 617560"/>
                <a:gd name="connsiteY17" fmla="*/ 400599 h 844637"/>
                <a:gd name="connsiteX18" fmla="*/ 527515 w 617560"/>
                <a:gd name="connsiteY18" fmla="*/ 405203 h 844637"/>
                <a:gd name="connsiteX19" fmla="*/ 522802 w 617560"/>
                <a:gd name="connsiteY19" fmla="*/ 403528 h 844637"/>
                <a:gd name="connsiteX20" fmla="*/ 508742 w 617560"/>
                <a:gd name="connsiteY20" fmla="*/ 431646 h 844637"/>
                <a:gd name="connsiteX21" fmla="*/ 492926 w 617560"/>
                <a:gd name="connsiteY21" fmla="*/ 468552 h 844637"/>
                <a:gd name="connsiteX22" fmla="*/ 463050 w 617560"/>
                <a:gd name="connsiteY22" fmla="*/ 559937 h 844637"/>
                <a:gd name="connsiteX23" fmla="*/ 452505 w 617560"/>
                <a:gd name="connsiteY23" fmla="*/ 628476 h 844637"/>
                <a:gd name="connsiteX24" fmla="*/ 452505 w 617560"/>
                <a:gd name="connsiteY24" fmla="*/ 684713 h 844637"/>
                <a:gd name="connsiteX25" fmla="*/ 463050 w 617560"/>
                <a:gd name="connsiteY25" fmla="*/ 735678 h 844637"/>
                <a:gd name="connsiteX26" fmla="*/ 426144 w 617560"/>
                <a:gd name="connsiteY26" fmla="*/ 733920 h 844637"/>
                <a:gd name="connsiteX27" fmla="*/ 412085 w 617560"/>
                <a:gd name="connsiteY27" fmla="*/ 746222 h 844637"/>
                <a:gd name="connsiteX28" fmla="*/ 412085 w 617560"/>
                <a:gd name="connsiteY28" fmla="*/ 777856 h 844637"/>
                <a:gd name="connsiteX29" fmla="*/ 408570 w 617560"/>
                <a:gd name="connsiteY29" fmla="*/ 823548 h 844637"/>
                <a:gd name="connsiteX30" fmla="*/ 359363 w 617560"/>
                <a:gd name="connsiteY30" fmla="*/ 823548 h 844637"/>
                <a:gd name="connsiteX31" fmla="*/ 366392 w 617560"/>
                <a:gd name="connsiteY31" fmla="*/ 844637 h 844637"/>
                <a:gd name="connsiteX32" fmla="*/ 329487 w 617560"/>
                <a:gd name="connsiteY32" fmla="*/ 839365 h 844637"/>
                <a:gd name="connsiteX33" fmla="*/ 311913 w 617560"/>
                <a:gd name="connsiteY33" fmla="*/ 839365 h 844637"/>
                <a:gd name="connsiteX34" fmla="*/ 310155 w 617560"/>
                <a:gd name="connsiteY34" fmla="*/ 823548 h 844637"/>
                <a:gd name="connsiteX35" fmla="*/ 287309 w 617560"/>
                <a:gd name="connsiteY35" fmla="*/ 813004 h 844637"/>
                <a:gd name="connsiteX36" fmla="*/ 292581 w 617560"/>
                <a:gd name="connsiteY36" fmla="*/ 774341 h 844637"/>
                <a:gd name="connsiteX37" fmla="*/ 292581 w 617560"/>
                <a:gd name="connsiteY37" fmla="*/ 760282 h 844637"/>
                <a:gd name="connsiteX38" fmla="*/ 292581 w 617560"/>
                <a:gd name="connsiteY38" fmla="*/ 740950 h 844637"/>
                <a:gd name="connsiteX39" fmla="*/ 211741 w 617560"/>
                <a:gd name="connsiteY39" fmla="*/ 721619 h 844637"/>
                <a:gd name="connsiteX40" fmla="*/ 164291 w 617560"/>
                <a:gd name="connsiteY40" fmla="*/ 730406 h 844637"/>
                <a:gd name="connsiteX41" fmla="*/ 141444 w 617560"/>
                <a:gd name="connsiteY41" fmla="*/ 721619 h 844637"/>
                <a:gd name="connsiteX42" fmla="*/ 137930 w 617560"/>
                <a:gd name="connsiteY42" fmla="*/ 705802 h 844637"/>
                <a:gd name="connsiteX43" fmla="*/ 144959 w 617560"/>
                <a:gd name="connsiteY43" fmla="*/ 688228 h 844637"/>
                <a:gd name="connsiteX44" fmla="*/ 104539 w 617560"/>
                <a:gd name="connsiteY44" fmla="*/ 684713 h 844637"/>
                <a:gd name="connsiteX45" fmla="*/ 93994 w 617560"/>
                <a:gd name="connsiteY45" fmla="*/ 663624 h 844637"/>
                <a:gd name="connsiteX46" fmla="*/ 72905 w 617560"/>
                <a:gd name="connsiteY46" fmla="*/ 684713 h 844637"/>
                <a:gd name="connsiteX47" fmla="*/ 43030 w 617560"/>
                <a:gd name="connsiteY47" fmla="*/ 686470 h 844637"/>
                <a:gd name="connsiteX48" fmla="*/ 0 w 617560"/>
                <a:gd name="connsiteY48" fmla="*/ 663419 h 844637"/>
                <a:gd name="connsiteX49" fmla="*/ 9639 w 617560"/>
                <a:gd name="connsiteY49" fmla="*/ 642535 h 844637"/>
                <a:gd name="connsiteX50" fmla="*/ 2609 w 617560"/>
                <a:gd name="connsiteY50" fmla="*/ 616174 h 844637"/>
                <a:gd name="connsiteX51" fmla="*/ 7881 w 617560"/>
                <a:gd name="connsiteY51" fmla="*/ 589813 h 844637"/>
                <a:gd name="connsiteX52" fmla="*/ 71148 w 617560"/>
                <a:gd name="connsiteY52" fmla="*/ 589813 h 844637"/>
                <a:gd name="connsiteX53" fmla="*/ 79935 w 617560"/>
                <a:gd name="connsiteY53" fmla="*/ 584541 h 844637"/>
                <a:gd name="connsiteX54" fmla="*/ 97509 w 617560"/>
                <a:gd name="connsiteY54" fmla="*/ 579269 h 844637"/>
                <a:gd name="connsiteX55" fmla="*/ 101024 w 617560"/>
                <a:gd name="connsiteY55" fmla="*/ 573996 h 844637"/>
                <a:gd name="connsiteX56" fmla="*/ 101024 w 617560"/>
                <a:gd name="connsiteY56" fmla="*/ 556422 h 844637"/>
                <a:gd name="connsiteX57" fmla="*/ 109811 w 617560"/>
                <a:gd name="connsiteY57" fmla="*/ 530061 h 844637"/>
                <a:gd name="connsiteX58" fmla="*/ 122113 w 617560"/>
                <a:gd name="connsiteY58" fmla="*/ 521274 h 844637"/>
                <a:gd name="connsiteX59" fmla="*/ 123870 w 617560"/>
                <a:gd name="connsiteY59" fmla="*/ 505457 h 844637"/>
                <a:gd name="connsiteX60" fmla="*/ 139687 w 617560"/>
                <a:gd name="connsiteY60" fmla="*/ 489641 h 844637"/>
                <a:gd name="connsiteX61" fmla="*/ 139687 w 617560"/>
                <a:gd name="connsiteY61" fmla="*/ 405285 h 844637"/>
                <a:gd name="connsiteX62" fmla="*/ 153746 w 617560"/>
                <a:gd name="connsiteY62" fmla="*/ 401770 h 844637"/>
                <a:gd name="connsiteX63" fmla="*/ 153746 w 617560"/>
                <a:gd name="connsiteY63" fmla="*/ 378924 h 844637"/>
                <a:gd name="connsiteX64" fmla="*/ 176592 w 617560"/>
                <a:gd name="connsiteY64" fmla="*/ 361350 h 844637"/>
                <a:gd name="connsiteX65" fmla="*/ 176592 w 617560"/>
                <a:gd name="connsiteY65" fmla="*/ 331474 h 844637"/>
                <a:gd name="connsiteX66" fmla="*/ 204711 w 617560"/>
                <a:gd name="connsiteY66" fmla="*/ 299841 h 844637"/>
                <a:gd name="connsiteX67" fmla="*/ 215255 w 617560"/>
                <a:gd name="connsiteY67" fmla="*/ 250633 h 844637"/>
                <a:gd name="connsiteX68" fmla="*/ 234587 w 617560"/>
                <a:gd name="connsiteY68" fmla="*/ 247119 h 844637"/>
                <a:gd name="connsiteX69" fmla="*/ 238102 w 617560"/>
                <a:gd name="connsiteY69" fmla="*/ 231302 h 844637"/>
                <a:gd name="connsiteX70" fmla="*/ 234587 w 617560"/>
                <a:gd name="connsiteY70" fmla="*/ 213728 h 844637"/>
                <a:gd name="connsiteX71" fmla="*/ 204711 w 617560"/>
                <a:gd name="connsiteY71" fmla="*/ 192639 h 844637"/>
                <a:gd name="connsiteX72" fmla="*/ 208226 w 617560"/>
                <a:gd name="connsiteY72" fmla="*/ 176822 h 844637"/>
                <a:gd name="connsiteX73" fmla="*/ 199439 w 617560"/>
                <a:gd name="connsiteY73" fmla="*/ 162763 h 844637"/>
                <a:gd name="connsiteX74" fmla="*/ 211741 w 617560"/>
                <a:gd name="connsiteY74" fmla="*/ 136402 h 844637"/>
                <a:gd name="connsiteX75" fmla="*/ 201196 w 617560"/>
                <a:gd name="connsiteY75" fmla="*/ 99496 h 844637"/>
                <a:gd name="connsiteX76" fmla="*/ 185380 w 617560"/>
                <a:gd name="connsiteY76" fmla="*/ 81922 h 844637"/>
                <a:gd name="connsiteX77" fmla="*/ 192409 w 617560"/>
                <a:gd name="connsiteY77" fmla="*/ 59076 h 844637"/>
                <a:gd name="connsiteX78" fmla="*/ 218770 w 617560"/>
                <a:gd name="connsiteY78" fmla="*/ 76650 h 844637"/>
                <a:gd name="connsiteX79" fmla="*/ 236344 w 617560"/>
                <a:gd name="connsiteY79" fmla="*/ 53804 h 844637"/>
                <a:gd name="connsiteX80" fmla="*/ 250404 w 617560"/>
                <a:gd name="connsiteY80" fmla="*/ 16898 h 844637"/>
                <a:gd name="connsiteX81" fmla="*/ 234587 w 617560"/>
                <a:gd name="connsiteY81" fmla="*/ 11626 h 844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617560" h="844637">
                  <a:moveTo>
                    <a:pt x="233134" y="0"/>
                  </a:moveTo>
                  <a:lnTo>
                    <a:pt x="617560" y="0"/>
                  </a:lnTo>
                  <a:lnTo>
                    <a:pt x="617560" y="339839"/>
                  </a:lnTo>
                  <a:lnTo>
                    <a:pt x="613309" y="343483"/>
                  </a:lnTo>
                  <a:lnTo>
                    <a:pt x="610379" y="328838"/>
                  </a:lnTo>
                  <a:lnTo>
                    <a:pt x="604521" y="322980"/>
                  </a:lnTo>
                  <a:lnTo>
                    <a:pt x="604521" y="302477"/>
                  </a:lnTo>
                  <a:lnTo>
                    <a:pt x="585483" y="301012"/>
                  </a:lnTo>
                  <a:lnTo>
                    <a:pt x="560586" y="301012"/>
                  </a:lnTo>
                  <a:lnTo>
                    <a:pt x="554728" y="327374"/>
                  </a:lnTo>
                  <a:lnTo>
                    <a:pt x="543012" y="339090"/>
                  </a:lnTo>
                  <a:lnTo>
                    <a:pt x="547405" y="349341"/>
                  </a:lnTo>
                  <a:lnTo>
                    <a:pt x="540082" y="356664"/>
                  </a:lnTo>
                  <a:lnTo>
                    <a:pt x="553263" y="363986"/>
                  </a:lnTo>
                  <a:lnTo>
                    <a:pt x="563514" y="355199"/>
                  </a:lnTo>
                  <a:lnTo>
                    <a:pt x="573767" y="374238"/>
                  </a:lnTo>
                  <a:lnTo>
                    <a:pt x="564979" y="385954"/>
                  </a:lnTo>
                  <a:lnTo>
                    <a:pt x="525438" y="400599"/>
                  </a:lnTo>
                  <a:lnTo>
                    <a:pt x="527515" y="405203"/>
                  </a:lnTo>
                  <a:lnTo>
                    <a:pt x="522802" y="403528"/>
                  </a:lnTo>
                  <a:lnTo>
                    <a:pt x="508742" y="431646"/>
                  </a:lnTo>
                  <a:lnTo>
                    <a:pt x="492926" y="468552"/>
                  </a:lnTo>
                  <a:lnTo>
                    <a:pt x="463050" y="559937"/>
                  </a:lnTo>
                  <a:lnTo>
                    <a:pt x="452505" y="628476"/>
                  </a:lnTo>
                  <a:lnTo>
                    <a:pt x="452505" y="684713"/>
                  </a:lnTo>
                  <a:lnTo>
                    <a:pt x="463050" y="735678"/>
                  </a:lnTo>
                  <a:lnTo>
                    <a:pt x="426144" y="733920"/>
                  </a:lnTo>
                  <a:lnTo>
                    <a:pt x="412085" y="746222"/>
                  </a:lnTo>
                  <a:lnTo>
                    <a:pt x="412085" y="777856"/>
                  </a:lnTo>
                  <a:lnTo>
                    <a:pt x="408570" y="823548"/>
                  </a:lnTo>
                  <a:lnTo>
                    <a:pt x="359363" y="823548"/>
                  </a:lnTo>
                  <a:lnTo>
                    <a:pt x="366392" y="844637"/>
                  </a:lnTo>
                  <a:lnTo>
                    <a:pt x="329487" y="839365"/>
                  </a:lnTo>
                  <a:lnTo>
                    <a:pt x="311913" y="839365"/>
                  </a:lnTo>
                  <a:lnTo>
                    <a:pt x="310155" y="823548"/>
                  </a:lnTo>
                  <a:lnTo>
                    <a:pt x="287309" y="813004"/>
                  </a:lnTo>
                  <a:lnTo>
                    <a:pt x="292581" y="774341"/>
                  </a:lnTo>
                  <a:lnTo>
                    <a:pt x="292581" y="760282"/>
                  </a:lnTo>
                  <a:lnTo>
                    <a:pt x="292581" y="740950"/>
                  </a:lnTo>
                  <a:lnTo>
                    <a:pt x="211741" y="721619"/>
                  </a:lnTo>
                  <a:lnTo>
                    <a:pt x="164291" y="730406"/>
                  </a:lnTo>
                  <a:lnTo>
                    <a:pt x="141444" y="721619"/>
                  </a:lnTo>
                  <a:lnTo>
                    <a:pt x="137930" y="705802"/>
                  </a:lnTo>
                  <a:lnTo>
                    <a:pt x="144959" y="688228"/>
                  </a:lnTo>
                  <a:lnTo>
                    <a:pt x="104539" y="684713"/>
                  </a:lnTo>
                  <a:lnTo>
                    <a:pt x="93994" y="663624"/>
                  </a:lnTo>
                  <a:lnTo>
                    <a:pt x="72905" y="684713"/>
                  </a:lnTo>
                  <a:lnTo>
                    <a:pt x="43030" y="686470"/>
                  </a:lnTo>
                  <a:lnTo>
                    <a:pt x="0" y="663419"/>
                  </a:lnTo>
                  <a:lnTo>
                    <a:pt x="9639" y="642535"/>
                  </a:lnTo>
                  <a:lnTo>
                    <a:pt x="2609" y="616174"/>
                  </a:lnTo>
                  <a:lnTo>
                    <a:pt x="7881" y="589813"/>
                  </a:lnTo>
                  <a:lnTo>
                    <a:pt x="71148" y="589813"/>
                  </a:lnTo>
                  <a:lnTo>
                    <a:pt x="79935" y="584541"/>
                  </a:lnTo>
                  <a:lnTo>
                    <a:pt x="97509" y="579269"/>
                  </a:lnTo>
                  <a:lnTo>
                    <a:pt x="101024" y="573996"/>
                  </a:lnTo>
                  <a:lnTo>
                    <a:pt x="101024" y="556422"/>
                  </a:lnTo>
                  <a:lnTo>
                    <a:pt x="109811" y="530061"/>
                  </a:lnTo>
                  <a:lnTo>
                    <a:pt x="122113" y="521274"/>
                  </a:lnTo>
                  <a:lnTo>
                    <a:pt x="123870" y="505457"/>
                  </a:lnTo>
                  <a:lnTo>
                    <a:pt x="139687" y="489641"/>
                  </a:lnTo>
                  <a:lnTo>
                    <a:pt x="139687" y="405285"/>
                  </a:lnTo>
                  <a:lnTo>
                    <a:pt x="153746" y="401770"/>
                  </a:lnTo>
                  <a:lnTo>
                    <a:pt x="153746" y="378924"/>
                  </a:lnTo>
                  <a:lnTo>
                    <a:pt x="176592" y="361350"/>
                  </a:lnTo>
                  <a:lnTo>
                    <a:pt x="176592" y="331474"/>
                  </a:lnTo>
                  <a:lnTo>
                    <a:pt x="204711" y="299841"/>
                  </a:lnTo>
                  <a:lnTo>
                    <a:pt x="215255" y="250633"/>
                  </a:lnTo>
                  <a:lnTo>
                    <a:pt x="234587" y="247119"/>
                  </a:lnTo>
                  <a:lnTo>
                    <a:pt x="238102" y="231302"/>
                  </a:lnTo>
                  <a:lnTo>
                    <a:pt x="234587" y="213728"/>
                  </a:lnTo>
                  <a:lnTo>
                    <a:pt x="204711" y="192639"/>
                  </a:lnTo>
                  <a:lnTo>
                    <a:pt x="208226" y="176822"/>
                  </a:lnTo>
                  <a:lnTo>
                    <a:pt x="199439" y="162763"/>
                  </a:lnTo>
                  <a:lnTo>
                    <a:pt x="211741" y="136402"/>
                  </a:lnTo>
                  <a:lnTo>
                    <a:pt x="201196" y="99496"/>
                  </a:lnTo>
                  <a:lnTo>
                    <a:pt x="185380" y="81922"/>
                  </a:lnTo>
                  <a:lnTo>
                    <a:pt x="192409" y="59076"/>
                  </a:lnTo>
                  <a:lnTo>
                    <a:pt x="218770" y="76650"/>
                  </a:lnTo>
                  <a:lnTo>
                    <a:pt x="236344" y="53804"/>
                  </a:lnTo>
                  <a:lnTo>
                    <a:pt x="250404" y="16898"/>
                  </a:lnTo>
                  <a:lnTo>
                    <a:pt x="234587" y="1162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BACF054B-0845-46B9-590E-CF85801D75B7}"/>
                </a:ext>
              </a:extLst>
            </p:cNvPr>
            <p:cNvSpPr/>
            <p:nvPr/>
          </p:nvSpPr>
          <p:spPr>
            <a:xfrm>
              <a:off x="7210206" y="1177251"/>
              <a:ext cx="253066" cy="476258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6E1F4A22-4D38-ED48-3A6F-218AC0108F87}"/>
                </a:ext>
              </a:extLst>
            </p:cNvPr>
            <p:cNvSpPr/>
            <p:nvPr/>
          </p:nvSpPr>
          <p:spPr>
            <a:xfrm>
              <a:off x="7886807" y="1502165"/>
              <a:ext cx="1318056" cy="1050841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27E8101A-1CFB-0F7D-7F4D-82D5D14C1FD0}"/>
                </a:ext>
              </a:extLst>
            </p:cNvPr>
            <p:cNvSpPr/>
            <p:nvPr/>
          </p:nvSpPr>
          <p:spPr>
            <a:xfrm>
              <a:off x="6810490" y="994898"/>
              <a:ext cx="1589479" cy="1604972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342AFBC7-BBD8-1A6B-8AE6-90F0ED849B56}"/>
                </a:ext>
              </a:extLst>
            </p:cNvPr>
            <p:cNvSpPr/>
            <p:nvPr/>
          </p:nvSpPr>
          <p:spPr>
            <a:xfrm>
              <a:off x="8248832" y="2419736"/>
              <a:ext cx="829496" cy="1050928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5EF0967-18DC-D6BF-E53B-FC4645E67517}"/>
                </a:ext>
              </a:extLst>
            </p:cNvPr>
            <p:cNvSpPr/>
            <p:nvPr/>
          </p:nvSpPr>
          <p:spPr>
            <a:xfrm>
              <a:off x="6525365" y="2391847"/>
              <a:ext cx="370264" cy="516449"/>
            </a:xfrm>
            <a:custGeom>
              <a:avLst/>
              <a:gdLst>
                <a:gd name="connsiteX0" fmla="*/ 287448 w 370264"/>
                <a:gd name="connsiteY0" fmla="*/ 0 h 516449"/>
                <a:gd name="connsiteX1" fmla="*/ 302604 w 370264"/>
                <a:gd name="connsiteY1" fmla="*/ 20568 h 516449"/>
                <a:gd name="connsiteX2" fmla="*/ 331894 w 370264"/>
                <a:gd name="connsiteY2" fmla="*/ 26426 h 516449"/>
                <a:gd name="connsiteX3" fmla="*/ 340682 w 370264"/>
                <a:gd name="connsiteY3" fmla="*/ 41071 h 516449"/>
                <a:gd name="connsiteX4" fmla="*/ 340682 w 370264"/>
                <a:gd name="connsiteY4" fmla="*/ 57181 h 516449"/>
                <a:gd name="connsiteX5" fmla="*/ 328966 w 370264"/>
                <a:gd name="connsiteY5" fmla="*/ 61574 h 516449"/>
                <a:gd name="connsiteX6" fmla="*/ 333359 w 370264"/>
                <a:gd name="connsiteY6" fmla="*/ 74755 h 516449"/>
                <a:gd name="connsiteX7" fmla="*/ 349468 w 370264"/>
                <a:gd name="connsiteY7" fmla="*/ 86471 h 516449"/>
                <a:gd name="connsiteX8" fmla="*/ 349468 w 370264"/>
                <a:gd name="connsiteY8" fmla="*/ 130406 h 516449"/>
                <a:gd name="connsiteX9" fmla="*/ 368507 w 370264"/>
                <a:gd name="connsiteY9" fmla="*/ 156767 h 516449"/>
                <a:gd name="connsiteX10" fmla="*/ 359720 w 370264"/>
                <a:gd name="connsiteY10" fmla="*/ 172877 h 516449"/>
                <a:gd name="connsiteX11" fmla="*/ 366885 w 370264"/>
                <a:gd name="connsiteY11" fmla="*/ 180041 h 516449"/>
                <a:gd name="connsiteX12" fmla="*/ 366749 w 370264"/>
                <a:gd name="connsiteY12" fmla="*/ 180785 h 516449"/>
                <a:gd name="connsiteX13" fmla="*/ 359720 w 370264"/>
                <a:gd name="connsiteY13" fmla="*/ 242294 h 516449"/>
                <a:gd name="connsiteX14" fmla="*/ 370264 w 370264"/>
                <a:gd name="connsiteY14" fmla="*/ 272170 h 516449"/>
                <a:gd name="connsiteX15" fmla="*/ 364992 w 370264"/>
                <a:gd name="connsiteY15" fmla="*/ 298531 h 516449"/>
                <a:gd name="connsiteX16" fmla="*/ 356205 w 370264"/>
                <a:gd name="connsiteY16" fmla="*/ 312590 h 516449"/>
                <a:gd name="connsiteX17" fmla="*/ 361477 w 370264"/>
                <a:gd name="connsiteY17" fmla="*/ 342466 h 516449"/>
                <a:gd name="connsiteX18" fmla="*/ 342146 w 370264"/>
                <a:gd name="connsiteY18" fmla="*/ 342466 h 516449"/>
                <a:gd name="connsiteX19" fmla="*/ 315785 w 370264"/>
                <a:gd name="connsiteY19" fmla="*/ 365312 h 516449"/>
                <a:gd name="connsiteX20" fmla="*/ 312270 w 370264"/>
                <a:gd name="connsiteY20" fmla="*/ 384644 h 516449"/>
                <a:gd name="connsiteX21" fmla="*/ 331601 w 370264"/>
                <a:gd name="connsiteY21" fmla="*/ 386401 h 516449"/>
                <a:gd name="connsiteX22" fmla="*/ 324572 w 370264"/>
                <a:gd name="connsiteY22" fmla="*/ 407490 h 516449"/>
                <a:gd name="connsiteX23" fmla="*/ 305240 w 370264"/>
                <a:gd name="connsiteY23" fmla="*/ 414520 h 516449"/>
                <a:gd name="connsiteX24" fmla="*/ 299968 w 370264"/>
                <a:gd name="connsiteY24" fmla="*/ 428579 h 516449"/>
                <a:gd name="connsiteX25" fmla="*/ 285909 w 370264"/>
                <a:gd name="connsiteY25" fmla="*/ 432094 h 516449"/>
                <a:gd name="connsiteX26" fmla="*/ 285909 w 370264"/>
                <a:gd name="connsiteY26" fmla="*/ 442638 h 516449"/>
                <a:gd name="connsiteX27" fmla="*/ 296453 w 370264"/>
                <a:gd name="connsiteY27" fmla="*/ 456697 h 516449"/>
                <a:gd name="connsiteX28" fmla="*/ 275364 w 370264"/>
                <a:gd name="connsiteY28" fmla="*/ 476029 h 516449"/>
                <a:gd name="connsiteX29" fmla="*/ 271849 w 370264"/>
                <a:gd name="connsiteY29" fmla="*/ 490088 h 516449"/>
                <a:gd name="connsiteX30" fmla="*/ 259548 w 370264"/>
                <a:gd name="connsiteY30" fmla="*/ 493603 h 516449"/>
                <a:gd name="connsiteX31" fmla="*/ 257790 w 370264"/>
                <a:gd name="connsiteY31" fmla="*/ 507662 h 516449"/>
                <a:gd name="connsiteX32" fmla="*/ 247246 w 370264"/>
                <a:gd name="connsiteY32" fmla="*/ 514692 h 516449"/>
                <a:gd name="connsiteX33" fmla="*/ 215612 w 370264"/>
                <a:gd name="connsiteY33" fmla="*/ 516449 h 516449"/>
                <a:gd name="connsiteX34" fmla="*/ 183979 w 370264"/>
                <a:gd name="connsiteY34" fmla="*/ 486573 h 516449"/>
                <a:gd name="connsiteX35" fmla="*/ 166405 w 370264"/>
                <a:gd name="connsiteY35" fmla="*/ 484816 h 516449"/>
                <a:gd name="connsiteX36" fmla="*/ 150588 w 370264"/>
                <a:gd name="connsiteY36" fmla="*/ 495360 h 516449"/>
                <a:gd name="connsiteX37" fmla="*/ 113683 w 370264"/>
                <a:gd name="connsiteY37" fmla="*/ 477786 h 516449"/>
                <a:gd name="connsiteX38" fmla="*/ 110168 w 370264"/>
                <a:gd name="connsiteY38" fmla="*/ 453183 h 516449"/>
                <a:gd name="connsiteX39" fmla="*/ 89079 w 370264"/>
                <a:gd name="connsiteY39" fmla="*/ 463727 h 516449"/>
                <a:gd name="connsiteX40" fmla="*/ 90836 w 370264"/>
                <a:gd name="connsiteY40" fmla="*/ 474271 h 516449"/>
                <a:gd name="connsiteX41" fmla="*/ 78535 w 370264"/>
                <a:gd name="connsiteY41" fmla="*/ 476029 h 516449"/>
                <a:gd name="connsiteX42" fmla="*/ 48659 w 370264"/>
                <a:gd name="connsiteY42" fmla="*/ 481301 h 516449"/>
                <a:gd name="connsiteX43" fmla="*/ 59203 w 370264"/>
                <a:gd name="connsiteY43" fmla="*/ 453183 h 516449"/>
                <a:gd name="connsiteX44" fmla="*/ 48659 w 370264"/>
                <a:gd name="connsiteY44" fmla="*/ 451425 h 516449"/>
                <a:gd name="connsiteX45" fmla="*/ 32842 w 370264"/>
                <a:gd name="connsiteY45" fmla="*/ 456697 h 516449"/>
                <a:gd name="connsiteX46" fmla="*/ 24055 w 370264"/>
                <a:gd name="connsiteY46" fmla="*/ 449668 h 516449"/>
                <a:gd name="connsiteX47" fmla="*/ 11753 w 370264"/>
                <a:gd name="connsiteY47" fmla="*/ 460212 h 516449"/>
                <a:gd name="connsiteX48" fmla="*/ 1209 w 370264"/>
                <a:gd name="connsiteY48" fmla="*/ 456697 h 516449"/>
                <a:gd name="connsiteX49" fmla="*/ 0 w 370264"/>
                <a:gd name="connsiteY49" fmla="*/ 457906 h 516449"/>
                <a:gd name="connsiteX50" fmla="*/ 0 w 370264"/>
                <a:gd name="connsiteY50" fmla="*/ 185673 h 516449"/>
                <a:gd name="connsiteX51" fmla="*/ 8238 w 370264"/>
                <a:gd name="connsiteY51" fmla="*/ 184300 h 516449"/>
                <a:gd name="connsiteX52" fmla="*/ 62718 w 370264"/>
                <a:gd name="connsiteY52" fmla="*/ 193087 h 516449"/>
                <a:gd name="connsiteX53" fmla="*/ 80292 w 370264"/>
                <a:gd name="connsiteY53" fmla="*/ 168483 h 516449"/>
                <a:gd name="connsiteX54" fmla="*/ 103138 w 370264"/>
                <a:gd name="connsiteY54" fmla="*/ 154424 h 516449"/>
                <a:gd name="connsiteX55" fmla="*/ 104896 w 370264"/>
                <a:gd name="connsiteY55" fmla="*/ 133335 h 516449"/>
                <a:gd name="connsiteX56" fmla="*/ 124227 w 370264"/>
                <a:gd name="connsiteY56" fmla="*/ 108731 h 516449"/>
                <a:gd name="connsiteX57" fmla="*/ 127742 w 370264"/>
                <a:gd name="connsiteY57" fmla="*/ 82370 h 516449"/>
                <a:gd name="connsiteX58" fmla="*/ 122470 w 370264"/>
                <a:gd name="connsiteY58" fmla="*/ 66554 h 516449"/>
                <a:gd name="connsiteX59" fmla="*/ 138286 w 370264"/>
                <a:gd name="connsiteY59" fmla="*/ 41950 h 516449"/>
                <a:gd name="connsiteX60" fmla="*/ 148831 w 370264"/>
                <a:gd name="connsiteY60" fmla="*/ 31406 h 516449"/>
                <a:gd name="connsiteX61" fmla="*/ 198038 w 370264"/>
                <a:gd name="connsiteY61" fmla="*/ 13831 h 516449"/>
                <a:gd name="connsiteX62" fmla="*/ 217370 w 370264"/>
                <a:gd name="connsiteY62" fmla="*/ 13831 h 516449"/>
                <a:gd name="connsiteX63" fmla="*/ 243731 w 370264"/>
                <a:gd name="connsiteY63" fmla="*/ 5044 h 516449"/>
                <a:gd name="connsiteX0" fmla="*/ 375818 w 458634"/>
                <a:gd name="connsiteY0" fmla="*/ 0 h 516449"/>
                <a:gd name="connsiteX1" fmla="*/ 390974 w 458634"/>
                <a:gd name="connsiteY1" fmla="*/ 20568 h 516449"/>
                <a:gd name="connsiteX2" fmla="*/ 420264 w 458634"/>
                <a:gd name="connsiteY2" fmla="*/ 26426 h 516449"/>
                <a:gd name="connsiteX3" fmla="*/ 429052 w 458634"/>
                <a:gd name="connsiteY3" fmla="*/ 41071 h 516449"/>
                <a:gd name="connsiteX4" fmla="*/ 429052 w 458634"/>
                <a:gd name="connsiteY4" fmla="*/ 57181 h 516449"/>
                <a:gd name="connsiteX5" fmla="*/ 417336 w 458634"/>
                <a:gd name="connsiteY5" fmla="*/ 61574 h 516449"/>
                <a:gd name="connsiteX6" fmla="*/ 421729 w 458634"/>
                <a:gd name="connsiteY6" fmla="*/ 74755 h 516449"/>
                <a:gd name="connsiteX7" fmla="*/ 437838 w 458634"/>
                <a:gd name="connsiteY7" fmla="*/ 86471 h 516449"/>
                <a:gd name="connsiteX8" fmla="*/ 437838 w 458634"/>
                <a:gd name="connsiteY8" fmla="*/ 130406 h 516449"/>
                <a:gd name="connsiteX9" fmla="*/ 456877 w 458634"/>
                <a:gd name="connsiteY9" fmla="*/ 156767 h 516449"/>
                <a:gd name="connsiteX10" fmla="*/ 448090 w 458634"/>
                <a:gd name="connsiteY10" fmla="*/ 172877 h 516449"/>
                <a:gd name="connsiteX11" fmla="*/ 455255 w 458634"/>
                <a:gd name="connsiteY11" fmla="*/ 180041 h 516449"/>
                <a:gd name="connsiteX12" fmla="*/ 455119 w 458634"/>
                <a:gd name="connsiteY12" fmla="*/ 180785 h 516449"/>
                <a:gd name="connsiteX13" fmla="*/ 448090 w 458634"/>
                <a:gd name="connsiteY13" fmla="*/ 242294 h 516449"/>
                <a:gd name="connsiteX14" fmla="*/ 458634 w 458634"/>
                <a:gd name="connsiteY14" fmla="*/ 272170 h 516449"/>
                <a:gd name="connsiteX15" fmla="*/ 453362 w 458634"/>
                <a:gd name="connsiteY15" fmla="*/ 298531 h 516449"/>
                <a:gd name="connsiteX16" fmla="*/ 444575 w 458634"/>
                <a:gd name="connsiteY16" fmla="*/ 312590 h 516449"/>
                <a:gd name="connsiteX17" fmla="*/ 449847 w 458634"/>
                <a:gd name="connsiteY17" fmla="*/ 342466 h 516449"/>
                <a:gd name="connsiteX18" fmla="*/ 430516 w 458634"/>
                <a:gd name="connsiteY18" fmla="*/ 342466 h 516449"/>
                <a:gd name="connsiteX19" fmla="*/ 404155 w 458634"/>
                <a:gd name="connsiteY19" fmla="*/ 365312 h 516449"/>
                <a:gd name="connsiteX20" fmla="*/ 400640 w 458634"/>
                <a:gd name="connsiteY20" fmla="*/ 384644 h 516449"/>
                <a:gd name="connsiteX21" fmla="*/ 419971 w 458634"/>
                <a:gd name="connsiteY21" fmla="*/ 386401 h 516449"/>
                <a:gd name="connsiteX22" fmla="*/ 412942 w 458634"/>
                <a:gd name="connsiteY22" fmla="*/ 407490 h 516449"/>
                <a:gd name="connsiteX23" fmla="*/ 393610 w 458634"/>
                <a:gd name="connsiteY23" fmla="*/ 414520 h 516449"/>
                <a:gd name="connsiteX24" fmla="*/ 388338 w 458634"/>
                <a:gd name="connsiteY24" fmla="*/ 428579 h 516449"/>
                <a:gd name="connsiteX25" fmla="*/ 374279 w 458634"/>
                <a:gd name="connsiteY25" fmla="*/ 432094 h 516449"/>
                <a:gd name="connsiteX26" fmla="*/ 374279 w 458634"/>
                <a:gd name="connsiteY26" fmla="*/ 442638 h 516449"/>
                <a:gd name="connsiteX27" fmla="*/ 384823 w 458634"/>
                <a:gd name="connsiteY27" fmla="*/ 456697 h 516449"/>
                <a:gd name="connsiteX28" fmla="*/ 363734 w 458634"/>
                <a:gd name="connsiteY28" fmla="*/ 476029 h 516449"/>
                <a:gd name="connsiteX29" fmla="*/ 360219 w 458634"/>
                <a:gd name="connsiteY29" fmla="*/ 490088 h 516449"/>
                <a:gd name="connsiteX30" fmla="*/ 347918 w 458634"/>
                <a:gd name="connsiteY30" fmla="*/ 493603 h 516449"/>
                <a:gd name="connsiteX31" fmla="*/ 346160 w 458634"/>
                <a:gd name="connsiteY31" fmla="*/ 507662 h 516449"/>
                <a:gd name="connsiteX32" fmla="*/ 335616 w 458634"/>
                <a:gd name="connsiteY32" fmla="*/ 514692 h 516449"/>
                <a:gd name="connsiteX33" fmla="*/ 303982 w 458634"/>
                <a:gd name="connsiteY33" fmla="*/ 516449 h 516449"/>
                <a:gd name="connsiteX34" fmla="*/ 272349 w 458634"/>
                <a:gd name="connsiteY34" fmla="*/ 486573 h 516449"/>
                <a:gd name="connsiteX35" fmla="*/ 254775 w 458634"/>
                <a:gd name="connsiteY35" fmla="*/ 484816 h 516449"/>
                <a:gd name="connsiteX36" fmla="*/ 238958 w 458634"/>
                <a:gd name="connsiteY36" fmla="*/ 495360 h 516449"/>
                <a:gd name="connsiteX37" fmla="*/ 202053 w 458634"/>
                <a:gd name="connsiteY37" fmla="*/ 477786 h 516449"/>
                <a:gd name="connsiteX38" fmla="*/ 198538 w 458634"/>
                <a:gd name="connsiteY38" fmla="*/ 453183 h 516449"/>
                <a:gd name="connsiteX39" fmla="*/ 177449 w 458634"/>
                <a:gd name="connsiteY39" fmla="*/ 463727 h 516449"/>
                <a:gd name="connsiteX40" fmla="*/ 179206 w 458634"/>
                <a:gd name="connsiteY40" fmla="*/ 474271 h 516449"/>
                <a:gd name="connsiteX41" fmla="*/ 166905 w 458634"/>
                <a:gd name="connsiteY41" fmla="*/ 476029 h 516449"/>
                <a:gd name="connsiteX42" fmla="*/ 137029 w 458634"/>
                <a:gd name="connsiteY42" fmla="*/ 481301 h 516449"/>
                <a:gd name="connsiteX43" fmla="*/ 147573 w 458634"/>
                <a:gd name="connsiteY43" fmla="*/ 453183 h 516449"/>
                <a:gd name="connsiteX44" fmla="*/ 137029 w 458634"/>
                <a:gd name="connsiteY44" fmla="*/ 451425 h 516449"/>
                <a:gd name="connsiteX45" fmla="*/ 121212 w 458634"/>
                <a:gd name="connsiteY45" fmla="*/ 456697 h 516449"/>
                <a:gd name="connsiteX46" fmla="*/ 112425 w 458634"/>
                <a:gd name="connsiteY46" fmla="*/ 449668 h 516449"/>
                <a:gd name="connsiteX47" fmla="*/ 100123 w 458634"/>
                <a:gd name="connsiteY47" fmla="*/ 460212 h 516449"/>
                <a:gd name="connsiteX48" fmla="*/ 89579 w 458634"/>
                <a:gd name="connsiteY48" fmla="*/ 456697 h 516449"/>
                <a:gd name="connsiteX49" fmla="*/ 88370 w 458634"/>
                <a:gd name="connsiteY49" fmla="*/ 457906 h 516449"/>
                <a:gd name="connsiteX50" fmla="*/ 0 w 458634"/>
                <a:gd name="connsiteY50" fmla="*/ 282773 h 516449"/>
                <a:gd name="connsiteX51" fmla="*/ 88370 w 458634"/>
                <a:gd name="connsiteY51" fmla="*/ 185673 h 516449"/>
                <a:gd name="connsiteX52" fmla="*/ 96608 w 458634"/>
                <a:gd name="connsiteY52" fmla="*/ 184300 h 516449"/>
                <a:gd name="connsiteX53" fmla="*/ 151088 w 458634"/>
                <a:gd name="connsiteY53" fmla="*/ 193087 h 516449"/>
                <a:gd name="connsiteX54" fmla="*/ 168662 w 458634"/>
                <a:gd name="connsiteY54" fmla="*/ 168483 h 516449"/>
                <a:gd name="connsiteX55" fmla="*/ 191508 w 458634"/>
                <a:gd name="connsiteY55" fmla="*/ 154424 h 516449"/>
                <a:gd name="connsiteX56" fmla="*/ 193266 w 458634"/>
                <a:gd name="connsiteY56" fmla="*/ 133335 h 516449"/>
                <a:gd name="connsiteX57" fmla="*/ 212597 w 458634"/>
                <a:gd name="connsiteY57" fmla="*/ 108731 h 516449"/>
                <a:gd name="connsiteX58" fmla="*/ 216112 w 458634"/>
                <a:gd name="connsiteY58" fmla="*/ 82370 h 516449"/>
                <a:gd name="connsiteX59" fmla="*/ 210840 w 458634"/>
                <a:gd name="connsiteY59" fmla="*/ 66554 h 516449"/>
                <a:gd name="connsiteX60" fmla="*/ 226656 w 458634"/>
                <a:gd name="connsiteY60" fmla="*/ 41950 h 516449"/>
                <a:gd name="connsiteX61" fmla="*/ 237201 w 458634"/>
                <a:gd name="connsiteY61" fmla="*/ 31406 h 516449"/>
                <a:gd name="connsiteX62" fmla="*/ 286408 w 458634"/>
                <a:gd name="connsiteY62" fmla="*/ 13831 h 516449"/>
                <a:gd name="connsiteX63" fmla="*/ 305740 w 458634"/>
                <a:gd name="connsiteY63" fmla="*/ 13831 h 516449"/>
                <a:gd name="connsiteX64" fmla="*/ 332101 w 458634"/>
                <a:gd name="connsiteY64" fmla="*/ 5044 h 516449"/>
                <a:gd name="connsiteX65" fmla="*/ 375818 w 458634"/>
                <a:gd name="connsiteY65" fmla="*/ 0 h 516449"/>
                <a:gd name="connsiteX0" fmla="*/ 0 w 458634"/>
                <a:gd name="connsiteY0" fmla="*/ 282773 h 516449"/>
                <a:gd name="connsiteX1" fmla="*/ 88370 w 458634"/>
                <a:gd name="connsiteY1" fmla="*/ 185673 h 516449"/>
                <a:gd name="connsiteX2" fmla="*/ 96608 w 458634"/>
                <a:gd name="connsiteY2" fmla="*/ 184300 h 516449"/>
                <a:gd name="connsiteX3" fmla="*/ 151088 w 458634"/>
                <a:gd name="connsiteY3" fmla="*/ 193087 h 516449"/>
                <a:gd name="connsiteX4" fmla="*/ 168662 w 458634"/>
                <a:gd name="connsiteY4" fmla="*/ 168483 h 516449"/>
                <a:gd name="connsiteX5" fmla="*/ 191508 w 458634"/>
                <a:gd name="connsiteY5" fmla="*/ 154424 h 516449"/>
                <a:gd name="connsiteX6" fmla="*/ 193266 w 458634"/>
                <a:gd name="connsiteY6" fmla="*/ 133335 h 516449"/>
                <a:gd name="connsiteX7" fmla="*/ 212597 w 458634"/>
                <a:gd name="connsiteY7" fmla="*/ 108731 h 516449"/>
                <a:gd name="connsiteX8" fmla="*/ 216112 w 458634"/>
                <a:gd name="connsiteY8" fmla="*/ 82370 h 516449"/>
                <a:gd name="connsiteX9" fmla="*/ 210840 w 458634"/>
                <a:gd name="connsiteY9" fmla="*/ 66554 h 516449"/>
                <a:gd name="connsiteX10" fmla="*/ 226656 w 458634"/>
                <a:gd name="connsiteY10" fmla="*/ 41950 h 516449"/>
                <a:gd name="connsiteX11" fmla="*/ 237201 w 458634"/>
                <a:gd name="connsiteY11" fmla="*/ 31406 h 516449"/>
                <a:gd name="connsiteX12" fmla="*/ 286408 w 458634"/>
                <a:gd name="connsiteY12" fmla="*/ 13831 h 516449"/>
                <a:gd name="connsiteX13" fmla="*/ 305740 w 458634"/>
                <a:gd name="connsiteY13" fmla="*/ 13831 h 516449"/>
                <a:gd name="connsiteX14" fmla="*/ 332101 w 458634"/>
                <a:gd name="connsiteY14" fmla="*/ 5044 h 516449"/>
                <a:gd name="connsiteX15" fmla="*/ 375818 w 458634"/>
                <a:gd name="connsiteY15" fmla="*/ 0 h 516449"/>
                <a:gd name="connsiteX16" fmla="*/ 390974 w 458634"/>
                <a:gd name="connsiteY16" fmla="*/ 20568 h 516449"/>
                <a:gd name="connsiteX17" fmla="*/ 420264 w 458634"/>
                <a:gd name="connsiteY17" fmla="*/ 26426 h 516449"/>
                <a:gd name="connsiteX18" fmla="*/ 429052 w 458634"/>
                <a:gd name="connsiteY18" fmla="*/ 41071 h 516449"/>
                <a:gd name="connsiteX19" fmla="*/ 429052 w 458634"/>
                <a:gd name="connsiteY19" fmla="*/ 57181 h 516449"/>
                <a:gd name="connsiteX20" fmla="*/ 417336 w 458634"/>
                <a:gd name="connsiteY20" fmla="*/ 61574 h 516449"/>
                <a:gd name="connsiteX21" fmla="*/ 421729 w 458634"/>
                <a:gd name="connsiteY21" fmla="*/ 74755 h 516449"/>
                <a:gd name="connsiteX22" fmla="*/ 437838 w 458634"/>
                <a:gd name="connsiteY22" fmla="*/ 86471 h 516449"/>
                <a:gd name="connsiteX23" fmla="*/ 437838 w 458634"/>
                <a:gd name="connsiteY23" fmla="*/ 130406 h 516449"/>
                <a:gd name="connsiteX24" fmla="*/ 456877 w 458634"/>
                <a:gd name="connsiteY24" fmla="*/ 156767 h 516449"/>
                <a:gd name="connsiteX25" fmla="*/ 448090 w 458634"/>
                <a:gd name="connsiteY25" fmla="*/ 172877 h 516449"/>
                <a:gd name="connsiteX26" fmla="*/ 455255 w 458634"/>
                <a:gd name="connsiteY26" fmla="*/ 180041 h 516449"/>
                <a:gd name="connsiteX27" fmla="*/ 455119 w 458634"/>
                <a:gd name="connsiteY27" fmla="*/ 180785 h 516449"/>
                <a:gd name="connsiteX28" fmla="*/ 448090 w 458634"/>
                <a:gd name="connsiteY28" fmla="*/ 242294 h 516449"/>
                <a:gd name="connsiteX29" fmla="*/ 458634 w 458634"/>
                <a:gd name="connsiteY29" fmla="*/ 272170 h 516449"/>
                <a:gd name="connsiteX30" fmla="*/ 453362 w 458634"/>
                <a:gd name="connsiteY30" fmla="*/ 298531 h 516449"/>
                <a:gd name="connsiteX31" fmla="*/ 444575 w 458634"/>
                <a:gd name="connsiteY31" fmla="*/ 312590 h 516449"/>
                <a:gd name="connsiteX32" fmla="*/ 449847 w 458634"/>
                <a:gd name="connsiteY32" fmla="*/ 342466 h 516449"/>
                <a:gd name="connsiteX33" fmla="*/ 430516 w 458634"/>
                <a:gd name="connsiteY33" fmla="*/ 342466 h 516449"/>
                <a:gd name="connsiteX34" fmla="*/ 404155 w 458634"/>
                <a:gd name="connsiteY34" fmla="*/ 365312 h 516449"/>
                <a:gd name="connsiteX35" fmla="*/ 400640 w 458634"/>
                <a:gd name="connsiteY35" fmla="*/ 384644 h 516449"/>
                <a:gd name="connsiteX36" fmla="*/ 419971 w 458634"/>
                <a:gd name="connsiteY36" fmla="*/ 386401 h 516449"/>
                <a:gd name="connsiteX37" fmla="*/ 412942 w 458634"/>
                <a:gd name="connsiteY37" fmla="*/ 407490 h 516449"/>
                <a:gd name="connsiteX38" fmla="*/ 393610 w 458634"/>
                <a:gd name="connsiteY38" fmla="*/ 414520 h 516449"/>
                <a:gd name="connsiteX39" fmla="*/ 388338 w 458634"/>
                <a:gd name="connsiteY39" fmla="*/ 428579 h 516449"/>
                <a:gd name="connsiteX40" fmla="*/ 374279 w 458634"/>
                <a:gd name="connsiteY40" fmla="*/ 432094 h 516449"/>
                <a:gd name="connsiteX41" fmla="*/ 374279 w 458634"/>
                <a:gd name="connsiteY41" fmla="*/ 442638 h 516449"/>
                <a:gd name="connsiteX42" fmla="*/ 384823 w 458634"/>
                <a:gd name="connsiteY42" fmla="*/ 456697 h 516449"/>
                <a:gd name="connsiteX43" fmla="*/ 363734 w 458634"/>
                <a:gd name="connsiteY43" fmla="*/ 476029 h 516449"/>
                <a:gd name="connsiteX44" fmla="*/ 360219 w 458634"/>
                <a:gd name="connsiteY44" fmla="*/ 490088 h 516449"/>
                <a:gd name="connsiteX45" fmla="*/ 347918 w 458634"/>
                <a:gd name="connsiteY45" fmla="*/ 493603 h 516449"/>
                <a:gd name="connsiteX46" fmla="*/ 346160 w 458634"/>
                <a:gd name="connsiteY46" fmla="*/ 507662 h 516449"/>
                <a:gd name="connsiteX47" fmla="*/ 335616 w 458634"/>
                <a:gd name="connsiteY47" fmla="*/ 514692 h 516449"/>
                <a:gd name="connsiteX48" fmla="*/ 303982 w 458634"/>
                <a:gd name="connsiteY48" fmla="*/ 516449 h 516449"/>
                <a:gd name="connsiteX49" fmla="*/ 272349 w 458634"/>
                <a:gd name="connsiteY49" fmla="*/ 486573 h 516449"/>
                <a:gd name="connsiteX50" fmla="*/ 254775 w 458634"/>
                <a:gd name="connsiteY50" fmla="*/ 484816 h 516449"/>
                <a:gd name="connsiteX51" fmla="*/ 238958 w 458634"/>
                <a:gd name="connsiteY51" fmla="*/ 495360 h 516449"/>
                <a:gd name="connsiteX52" fmla="*/ 202053 w 458634"/>
                <a:gd name="connsiteY52" fmla="*/ 477786 h 516449"/>
                <a:gd name="connsiteX53" fmla="*/ 198538 w 458634"/>
                <a:gd name="connsiteY53" fmla="*/ 453183 h 516449"/>
                <a:gd name="connsiteX54" fmla="*/ 177449 w 458634"/>
                <a:gd name="connsiteY54" fmla="*/ 463727 h 516449"/>
                <a:gd name="connsiteX55" fmla="*/ 179206 w 458634"/>
                <a:gd name="connsiteY55" fmla="*/ 474271 h 516449"/>
                <a:gd name="connsiteX56" fmla="*/ 166905 w 458634"/>
                <a:gd name="connsiteY56" fmla="*/ 476029 h 516449"/>
                <a:gd name="connsiteX57" fmla="*/ 137029 w 458634"/>
                <a:gd name="connsiteY57" fmla="*/ 481301 h 516449"/>
                <a:gd name="connsiteX58" fmla="*/ 147573 w 458634"/>
                <a:gd name="connsiteY58" fmla="*/ 453183 h 516449"/>
                <a:gd name="connsiteX59" fmla="*/ 137029 w 458634"/>
                <a:gd name="connsiteY59" fmla="*/ 451425 h 516449"/>
                <a:gd name="connsiteX60" fmla="*/ 121212 w 458634"/>
                <a:gd name="connsiteY60" fmla="*/ 456697 h 516449"/>
                <a:gd name="connsiteX61" fmla="*/ 112425 w 458634"/>
                <a:gd name="connsiteY61" fmla="*/ 449668 h 516449"/>
                <a:gd name="connsiteX62" fmla="*/ 100123 w 458634"/>
                <a:gd name="connsiteY62" fmla="*/ 460212 h 516449"/>
                <a:gd name="connsiteX63" fmla="*/ 89579 w 458634"/>
                <a:gd name="connsiteY63" fmla="*/ 456697 h 516449"/>
                <a:gd name="connsiteX64" fmla="*/ 88370 w 458634"/>
                <a:gd name="connsiteY64" fmla="*/ 457906 h 516449"/>
                <a:gd name="connsiteX65" fmla="*/ 91440 w 458634"/>
                <a:gd name="connsiteY65" fmla="*/ 374213 h 516449"/>
                <a:gd name="connsiteX0" fmla="*/ 37016 w 407280"/>
                <a:gd name="connsiteY0" fmla="*/ 185673 h 516449"/>
                <a:gd name="connsiteX1" fmla="*/ 45254 w 407280"/>
                <a:gd name="connsiteY1" fmla="*/ 184300 h 516449"/>
                <a:gd name="connsiteX2" fmla="*/ 99734 w 407280"/>
                <a:gd name="connsiteY2" fmla="*/ 193087 h 516449"/>
                <a:gd name="connsiteX3" fmla="*/ 117308 w 407280"/>
                <a:gd name="connsiteY3" fmla="*/ 168483 h 516449"/>
                <a:gd name="connsiteX4" fmla="*/ 140154 w 407280"/>
                <a:gd name="connsiteY4" fmla="*/ 154424 h 516449"/>
                <a:gd name="connsiteX5" fmla="*/ 141912 w 407280"/>
                <a:gd name="connsiteY5" fmla="*/ 133335 h 516449"/>
                <a:gd name="connsiteX6" fmla="*/ 161243 w 407280"/>
                <a:gd name="connsiteY6" fmla="*/ 108731 h 516449"/>
                <a:gd name="connsiteX7" fmla="*/ 164758 w 407280"/>
                <a:gd name="connsiteY7" fmla="*/ 82370 h 516449"/>
                <a:gd name="connsiteX8" fmla="*/ 159486 w 407280"/>
                <a:gd name="connsiteY8" fmla="*/ 66554 h 516449"/>
                <a:gd name="connsiteX9" fmla="*/ 175302 w 407280"/>
                <a:gd name="connsiteY9" fmla="*/ 41950 h 516449"/>
                <a:gd name="connsiteX10" fmla="*/ 185847 w 407280"/>
                <a:gd name="connsiteY10" fmla="*/ 31406 h 516449"/>
                <a:gd name="connsiteX11" fmla="*/ 235054 w 407280"/>
                <a:gd name="connsiteY11" fmla="*/ 13831 h 516449"/>
                <a:gd name="connsiteX12" fmla="*/ 254386 w 407280"/>
                <a:gd name="connsiteY12" fmla="*/ 13831 h 516449"/>
                <a:gd name="connsiteX13" fmla="*/ 280747 w 407280"/>
                <a:gd name="connsiteY13" fmla="*/ 5044 h 516449"/>
                <a:gd name="connsiteX14" fmla="*/ 324464 w 407280"/>
                <a:gd name="connsiteY14" fmla="*/ 0 h 516449"/>
                <a:gd name="connsiteX15" fmla="*/ 339620 w 407280"/>
                <a:gd name="connsiteY15" fmla="*/ 20568 h 516449"/>
                <a:gd name="connsiteX16" fmla="*/ 368910 w 407280"/>
                <a:gd name="connsiteY16" fmla="*/ 26426 h 516449"/>
                <a:gd name="connsiteX17" fmla="*/ 377698 w 407280"/>
                <a:gd name="connsiteY17" fmla="*/ 41071 h 516449"/>
                <a:gd name="connsiteX18" fmla="*/ 377698 w 407280"/>
                <a:gd name="connsiteY18" fmla="*/ 57181 h 516449"/>
                <a:gd name="connsiteX19" fmla="*/ 365982 w 407280"/>
                <a:gd name="connsiteY19" fmla="*/ 61574 h 516449"/>
                <a:gd name="connsiteX20" fmla="*/ 370375 w 407280"/>
                <a:gd name="connsiteY20" fmla="*/ 74755 h 516449"/>
                <a:gd name="connsiteX21" fmla="*/ 386484 w 407280"/>
                <a:gd name="connsiteY21" fmla="*/ 86471 h 516449"/>
                <a:gd name="connsiteX22" fmla="*/ 386484 w 407280"/>
                <a:gd name="connsiteY22" fmla="*/ 130406 h 516449"/>
                <a:gd name="connsiteX23" fmla="*/ 405523 w 407280"/>
                <a:gd name="connsiteY23" fmla="*/ 156767 h 516449"/>
                <a:gd name="connsiteX24" fmla="*/ 396736 w 407280"/>
                <a:gd name="connsiteY24" fmla="*/ 172877 h 516449"/>
                <a:gd name="connsiteX25" fmla="*/ 403901 w 407280"/>
                <a:gd name="connsiteY25" fmla="*/ 180041 h 516449"/>
                <a:gd name="connsiteX26" fmla="*/ 403765 w 407280"/>
                <a:gd name="connsiteY26" fmla="*/ 180785 h 516449"/>
                <a:gd name="connsiteX27" fmla="*/ 396736 w 407280"/>
                <a:gd name="connsiteY27" fmla="*/ 242294 h 516449"/>
                <a:gd name="connsiteX28" fmla="*/ 407280 w 407280"/>
                <a:gd name="connsiteY28" fmla="*/ 272170 h 516449"/>
                <a:gd name="connsiteX29" fmla="*/ 402008 w 407280"/>
                <a:gd name="connsiteY29" fmla="*/ 298531 h 516449"/>
                <a:gd name="connsiteX30" fmla="*/ 393221 w 407280"/>
                <a:gd name="connsiteY30" fmla="*/ 312590 h 516449"/>
                <a:gd name="connsiteX31" fmla="*/ 398493 w 407280"/>
                <a:gd name="connsiteY31" fmla="*/ 342466 h 516449"/>
                <a:gd name="connsiteX32" fmla="*/ 379162 w 407280"/>
                <a:gd name="connsiteY32" fmla="*/ 342466 h 516449"/>
                <a:gd name="connsiteX33" fmla="*/ 352801 w 407280"/>
                <a:gd name="connsiteY33" fmla="*/ 365312 h 516449"/>
                <a:gd name="connsiteX34" fmla="*/ 349286 w 407280"/>
                <a:gd name="connsiteY34" fmla="*/ 384644 h 516449"/>
                <a:gd name="connsiteX35" fmla="*/ 368617 w 407280"/>
                <a:gd name="connsiteY35" fmla="*/ 386401 h 516449"/>
                <a:gd name="connsiteX36" fmla="*/ 361588 w 407280"/>
                <a:gd name="connsiteY36" fmla="*/ 407490 h 516449"/>
                <a:gd name="connsiteX37" fmla="*/ 342256 w 407280"/>
                <a:gd name="connsiteY37" fmla="*/ 414520 h 516449"/>
                <a:gd name="connsiteX38" fmla="*/ 336984 w 407280"/>
                <a:gd name="connsiteY38" fmla="*/ 428579 h 516449"/>
                <a:gd name="connsiteX39" fmla="*/ 322925 w 407280"/>
                <a:gd name="connsiteY39" fmla="*/ 432094 h 516449"/>
                <a:gd name="connsiteX40" fmla="*/ 322925 w 407280"/>
                <a:gd name="connsiteY40" fmla="*/ 442638 h 516449"/>
                <a:gd name="connsiteX41" fmla="*/ 333469 w 407280"/>
                <a:gd name="connsiteY41" fmla="*/ 456697 h 516449"/>
                <a:gd name="connsiteX42" fmla="*/ 312380 w 407280"/>
                <a:gd name="connsiteY42" fmla="*/ 476029 h 516449"/>
                <a:gd name="connsiteX43" fmla="*/ 308865 w 407280"/>
                <a:gd name="connsiteY43" fmla="*/ 490088 h 516449"/>
                <a:gd name="connsiteX44" fmla="*/ 296564 w 407280"/>
                <a:gd name="connsiteY44" fmla="*/ 493603 h 516449"/>
                <a:gd name="connsiteX45" fmla="*/ 294806 w 407280"/>
                <a:gd name="connsiteY45" fmla="*/ 507662 h 516449"/>
                <a:gd name="connsiteX46" fmla="*/ 284262 w 407280"/>
                <a:gd name="connsiteY46" fmla="*/ 514692 h 516449"/>
                <a:gd name="connsiteX47" fmla="*/ 252628 w 407280"/>
                <a:gd name="connsiteY47" fmla="*/ 516449 h 516449"/>
                <a:gd name="connsiteX48" fmla="*/ 220995 w 407280"/>
                <a:gd name="connsiteY48" fmla="*/ 486573 h 516449"/>
                <a:gd name="connsiteX49" fmla="*/ 203421 w 407280"/>
                <a:gd name="connsiteY49" fmla="*/ 484816 h 516449"/>
                <a:gd name="connsiteX50" fmla="*/ 187604 w 407280"/>
                <a:gd name="connsiteY50" fmla="*/ 495360 h 516449"/>
                <a:gd name="connsiteX51" fmla="*/ 150699 w 407280"/>
                <a:gd name="connsiteY51" fmla="*/ 477786 h 516449"/>
                <a:gd name="connsiteX52" fmla="*/ 147184 w 407280"/>
                <a:gd name="connsiteY52" fmla="*/ 453183 h 516449"/>
                <a:gd name="connsiteX53" fmla="*/ 126095 w 407280"/>
                <a:gd name="connsiteY53" fmla="*/ 463727 h 516449"/>
                <a:gd name="connsiteX54" fmla="*/ 127852 w 407280"/>
                <a:gd name="connsiteY54" fmla="*/ 474271 h 516449"/>
                <a:gd name="connsiteX55" fmla="*/ 115551 w 407280"/>
                <a:gd name="connsiteY55" fmla="*/ 476029 h 516449"/>
                <a:gd name="connsiteX56" fmla="*/ 85675 w 407280"/>
                <a:gd name="connsiteY56" fmla="*/ 481301 h 516449"/>
                <a:gd name="connsiteX57" fmla="*/ 96219 w 407280"/>
                <a:gd name="connsiteY57" fmla="*/ 453183 h 516449"/>
                <a:gd name="connsiteX58" fmla="*/ 85675 w 407280"/>
                <a:gd name="connsiteY58" fmla="*/ 451425 h 516449"/>
                <a:gd name="connsiteX59" fmla="*/ 69858 w 407280"/>
                <a:gd name="connsiteY59" fmla="*/ 456697 h 516449"/>
                <a:gd name="connsiteX60" fmla="*/ 61071 w 407280"/>
                <a:gd name="connsiteY60" fmla="*/ 449668 h 516449"/>
                <a:gd name="connsiteX61" fmla="*/ 48769 w 407280"/>
                <a:gd name="connsiteY61" fmla="*/ 460212 h 516449"/>
                <a:gd name="connsiteX62" fmla="*/ 38225 w 407280"/>
                <a:gd name="connsiteY62" fmla="*/ 456697 h 516449"/>
                <a:gd name="connsiteX63" fmla="*/ 37016 w 407280"/>
                <a:gd name="connsiteY63" fmla="*/ 457906 h 516449"/>
                <a:gd name="connsiteX64" fmla="*/ 40086 w 407280"/>
                <a:gd name="connsiteY64" fmla="*/ 374213 h 516449"/>
                <a:gd name="connsiteX0" fmla="*/ 0 w 370264"/>
                <a:gd name="connsiteY0" fmla="*/ 185673 h 516449"/>
                <a:gd name="connsiteX1" fmla="*/ 8238 w 370264"/>
                <a:gd name="connsiteY1" fmla="*/ 184300 h 516449"/>
                <a:gd name="connsiteX2" fmla="*/ 62718 w 370264"/>
                <a:gd name="connsiteY2" fmla="*/ 193087 h 516449"/>
                <a:gd name="connsiteX3" fmla="*/ 80292 w 370264"/>
                <a:gd name="connsiteY3" fmla="*/ 168483 h 516449"/>
                <a:gd name="connsiteX4" fmla="*/ 103138 w 370264"/>
                <a:gd name="connsiteY4" fmla="*/ 154424 h 516449"/>
                <a:gd name="connsiteX5" fmla="*/ 104896 w 370264"/>
                <a:gd name="connsiteY5" fmla="*/ 133335 h 516449"/>
                <a:gd name="connsiteX6" fmla="*/ 124227 w 370264"/>
                <a:gd name="connsiteY6" fmla="*/ 108731 h 516449"/>
                <a:gd name="connsiteX7" fmla="*/ 127742 w 370264"/>
                <a:gd name="connsiteY7" fmla="*/ 82370 h 516449"/>
                <a:gd name="connsiteX8" fmla="*/ 122470 w 370264"/>
                <a:gd name="connsiteY8" fmla="*/ 66554 h 516449"/>
                <a:gd name="connsiteX9" fmla="*/ 138286 w 370264"/>
                <a:gd name="connsiteY9" fmla="*/ 41950 h 516449"/>
                <a:gd name="connsiteX10" fmla="*/ 148831 w 370264"/>
                <a:gd name="connsiteY10" fmla="*/ 31406 h 516449"/>
                <a:gd name="connsiteX11" fmla="*/ 198038 w 370264"/>
                <a:gd name="connsiteY11" fmla="*/ 13831 h 516449"/>
                <a:gd name="connsiteX12" fmla="*/ 217370 w 370264"/>
                <a:gd name="connsiteY12" fmla="*/ 13831 h 516449"/>
                <a:gd name="connsiteX13" fmla="*/ 243731 w 370264"/>
                <a:gd name="connsiteY13" fmla="*/ 5044 h 516449"/>
                <a:gd name="connsiteX14" fmla="*/ 287448 w 370264"/>
                <a:gd name="connsiteY14" fmla="*/ 0 h 516449"/>
                <a:gd name="connsiteX15" fmla="*/ 302604 w 370264"/>
                <a:gd name="connsiteY15" fmla="*/ 20568 h 516449"/>
                <a:gd name="connsiteX16" fmla="*/ 331894 w 370264"/>
                <a:gd name="connsiteY16" fmla="*/ 26426 h 516449"/>
                <a:gd name="connsiteX17" fmla="*/ 340682 w 370264"/>
                <a:gd name="connsiteY17" fmla="*/ 41071 h 516449"/>
                <a:gd name="connsiteX18" fmla="*/ 340682 w 370264"/>
                <a:gd name="connsiteY18" fmla="*/ 57181 h 516449"/>
                <a:gd name="connsiteX19" fmla="*/ 328966 w 370264"/>
                <a:gd name="connsiteY19" fmla="*/ 61574 h 516449"/>
                <a:gd name="connsiteX20" fmla="*/ 333359 w 370264"/>
                <a:gd name="connsiteY20" fmla="*/ 74755 h 516449"/>
                <a:gd name="connsiteX21" fmla="*/ 349468 w 370264"/>
                <a:gd name="connsiteY21" fmla="*/ 86471 h 516449"/>
                <a:gd name="connsiteX22" fmla="*/ 349468 w 370264"/>
                <a:gd name="connsiteY22" fmla="*/ 130406 h 516449"/>
                <a:gd name="connsiteX23" fmla="*/ 368507 w 370264"/>
                <a:gd name="connsiteY23" fmla="*/ 156767 h 516449"/>
                <a:gd name="connsiteX24" fmla="*/ 359720 w 370264"/>
                <a:gd name="connsiteY24" fmla="*/ 172877 h 516449"/>
                <a:gd name="connsiteX25" fmla="*/ 366885 w 370264"/>
                <a:gd name="connsiteY25" fmla="*/ 180041 h 516449"/>
                <a:gd name="connsiteX26" fmla="*/ 366749 w 370264"/>
                <a:gd name="connsiteY26" fmla="*/ 180785 h 516449"/>
                <a:gd name="connsiteX27" fmla="*/ 359720 w 370264"/>
                <a:gd name="connsiteY27" fmla="*/ 242294 h 516449"/>
                <a:gd name="connsiteX28" fmla="*/ 370264 w 370264"/>
                <a:gd name="connsiteY28" fmla="*/ 272170 h 516449"/>
                <a:gd name="connsiteX29" fmla="*/ 364992 w 370264"/>
                <a:gd name="connsiteY29" fmla="*/ 298531 h 516449"/>
                <a:gd name="connsiteX30" fmla="*/ 356205 w 370264"/>
                <a:gd name="connsiteY30" fmla="*/ 312590 h 516449"/>
                <a:gd name="connsiteX31" fmla="*/ 361477 w 370264"/>
                <a:gd name="connsiteY31" fmla="*/ 342466 h 516449"/>
                <a:gd name="connsiteX32" fmla="*/ 342146 w 370264"/>
                <a:gd name="connsiteY32" fmla="*/ 342466 h 516449"/>
                <a:gd name="connsiteX33" fmla="*/ 315785 w 370264"/>
                <a:gd name="connsiteY33" fmla="*/ 365312 h 516449"/>
                <a:gd name="connsiteX34" fmla="*/ 312270 w 370264"/>
                <a:gd name="connsiteY34" fmla="*/ 384644 h 516449"/>
                <a:gd name="connsiteX35" fmla="*/ 331601 w 370264"/>
                <a:gd name="connsiteY35" fmla="*/ 386401 h 516449"/>
                <a:gd name="connsiteX36" fmla="*/ 324572 w 370264"/>
                <a:gd name="connsiteY36" fmla="*/ 407490 h 516449"/>
                <a:gd name="connsiteX37" fmla="*/ 305240 w 370264"/>
                <a:gd name="connsiteY37" fmla="*/ 414520 h 516449"/>
                <a:gd name="connsiteX38" fmla="*/ 299968 w 370264"/>
                <a:gd name="connsiteY38" fmla="*/ 428579 h 516449"/>
                <a:gd name="connsiteX39" fmla="*/ 285909 w 370264"/>
                <a:gd name="connsiteY39" fmla="*/ 432094 h 516449"/>
                <a:gd name="connsiteX40" fmla="*/ 285909 w 370264"/>
                <a:gd name="connsiteY40" fmla="*/ 442638 h 516449"/>
                <a:gd name="connsiteX41" fmla="*/ 296453 w 370264"/>
                <a:gd name="connsiteY41" fmla="*/ 456697 h 516449"/>
                <a:gd name="connsiteX42" fmla="*/ 275364 w 370264"/>
                <a:gd name="connsiteY42" fmla="*/ 476029 h 516449"/>
                <a:gd name="connsiteX43" fmla="*/ 271849 w 370264"/>
                <a:gd name="connsiteY43" fmla="*/ 490088 h 516449"/>
                <a:gd name="connsiteX44" fmla="*/ 259548 w 370264"/>
                <a:gd name="connsiteY44" fmla="*/ 493603 h 516449"/>
                <a:gd name="connsiteX45" fmla="*/ 257790 w 370264"/>
                <a:gd name="connsiteY45" fmla="*/ 507662 h 516449"/>
                <a:gd name="connsiteX46" fmla="*/ 247246 w 370264"/>
                <a:gd name="connsiteY46" fmla="*/ 514692 h 516449"/>
                <a:gd name="connsiteX47" fmla="*/ 215612 w 370264"/>
                <a:gd name="connsiteY47" fmla="*/ 516449 h 516449"/>
                <a:gd name="connsiteX48" fmla="*/ 183979 w 370264"/>
                <a:gd name="connsiteY48" fmla="*/ 486573 h 516449"/>
                <a:gd name="connsiteX49" fmla="*/ 166405 w 370264"/>
                <a:gd name="connsiteY49" fmla="*/ 484816 h 516449"/>
                <a:gd name="connsiteX50" fmla="*/ 150588 w 370264"/>
                <a:gd name="connsiteY50" fmla="*/ 495360 h 516449"/>
                <a:gd name="connsiteX51" fmla="*/ 113683 w 370264"/>
                <a:gd name="connsiteY51" fmla="*/ 477786 h 516449"/>
                <a:gd name="connsiteX52" fmla="*/ 110168 w 370264"/>
                <a:gd name="connsiteY52" fmla="*/ 453183 h 516449"/>
                <a:gd name="connsiteX53" fmla="*/ 89079 w 370264"/>
                <a:gd name="connsiteY53" fmla="*/ 463727 h 516449"/>
                <a:gd name="connsiteX54" fmla="*/ 90836 w 370264"/>
                <a:gd name="connsiteY54" fmla="*/ 474271 h 516449"/>
                <a:gd name="connsiteX55" fmla="*/ 78535 w 370264"/>
                <a:gd name="connsiteY55" fmla="*/ 476029 h 516449"/>
                <a:gd name="connsiteX56" fmla="*/ 48659 w 370264"/>
                <a:gd name="connsiteY56" fmla="*/ 481301 h 516449"/>
                <a:gd name="connsiteX57" fmla="*/ 59203 w 370264"/>
                <a:gd name="connsiteY57" fmla="*/ 453183 h 516449"/>
                <a:gd name="connsiteX58" fmla="*/ 48659 w 370264"/>
                <a:gd name="connsiteY58" fmla="*/ 451425 h 516449"/>
                <a:gd name="connsiteX59" fmla="*/ 32842 w 370264"/>
                <a:gd name="connsiteY59" fmla="*/ 456697 h 516449"/>
                <a:gd name="connsiteX60" fmla="*/ 24055 w 370264"/>
                <a:gd name="connsiteY60" fmla="*/ 449668 h 516449"/>
                <a:gd name="connsiteX61" fmla="*/ 11753 w 370264"/>
                <a:gd name="connsiteY61" fmla="*/ 460212 h 516449"/>
                <a:gd name="connsiteX62" fmla="*/ 1209 w 370264"/>
                <a:gd name="connsiteY62" fmla="*/ 456697 h 516449"/>
                <a:gd name="connsiteX63" fmla="*/ 0 w 370264"/>
                <a:gd name="connsiteY63" fmla="*/ 457906 h 51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70264" h="516449">
                  <a:moveTo>
                    <a:pt x="0" y="185673"/>
                  </a:moveTo>
                  <a:lnTo>
                    <a:pt x="8238" y="184300"/>
                  </a:lnTo>
                  <a:lnTo>
                    <a:pt x="62718" y="193087"/>
                  </a:lnTo>
                  <a:lnTo>
                    <a:pt x="80292" y="168483"/>
                  </a:lnTo>
                  <a:lnTo>
                    <a:pt x="103138" y="154424"/>
                  </a:lnTo>
                  <a:lnTo>
                    <a:pt x="104896" y="133335"/>
                  </a:lnTo>
                  <a:lnTo>
                    <a:pt x="124227" y="108731"/>
                  </a:lnTo>
                  <a:lnTo>
                    <a:pt x="127742" y="82370"/>
                  </a:lnTo>
                  <a:lnTo>
                    <a:pt x="122470" y="66554"/>
                  </a:lnTo>
                  <a:lnTo>
                    <a:pt x="138286" y="41950"/>
                  </a:lnTo>
                  <a:lnTo>
                    <a:pt x="148831" y="31406"/>
                  </a:lnTo>
                  <a:lnTo>
                    <a:pt x="198038" y="13831"/>
                  </a:lnTo>
                  <a:lnTo>
                    <a:pt x="217370" y="13831"/>
                  </a:lnTo>
                  <a:lnTo>
                    <a:pt x="243731" y="5044"/>
                  </a:lnTo>
                  <a:lnTo>
                    <a:pt x="287448" y="0"/>
                  </a:lnTo>
                  <a:lnTo>
                    <a:pt x="302604" y="20568"/>
                  </a:lnTo>
                  <a:lnTo>
                    <a:pt x="331894" y="26426"/>
                  </a:lnTo>
                  <a:lnTo>
                    <a:pt x="340682" y="41071"/>
                  </a:lnTo>
                  <a:lnTo>
                    <a:pt x="340682" y="57181"/>
                  </a:lnTo>
                  <a:lnTo>
                    <a:pt x="328966" y="61574"/>
                  </a:lnTo>
                  <a:lnTo>
                    <a:pt x="333359" y="74755"/>
                  </a:lnTo>
                  <a:lnTo>
                    <a:pt x="349468" y="86471"/>
                  </a:lnTo>
                  <a:lnTo>
                    <a:pt x="349468" y="130406"/>
                  </a:lnTo>
                  <a:lnTo>
                    <a:pt x="368507" y="156767"/>
                  </a:lnTo>
                  <a:lnTo>
                    <a:pt x="359720" y="172877"/>
                  </a:lnTo>
                  <a:lnTo>
                    <a:pt x="366885" y="180041"/>
                  </a:lnTo>
                  <a:cubicBezTo>
                    <a:pt x="366840" y="180289"/>
                    <a:pt x="366794" y="180537"/>
                    <a:pt x="366749" y="180785"/>
                  </a:cubicBezTo>
                  <a:lnTo>
                    <a:pt x="359720" y="242294"/>
                  </a:lnTo>
                  <a:lnTo>
                    <a:pt x="370264" y="272170"/>
                  </a:lnTo>
                  <a:lnTo>
                    <a:pt x="364992" y="298531"/>
                  </a:lnTo>
                  <a:lnTo>
                    <a:pt x="356205" y="312590"/>
                  </a:lnTo>
                  <a:lnTo>
                    <a:pt x="361477" y="342466"/>
                  </a:lnTo>
                  <a:lnTo>
                    <a:pt x="342146" y="342466"/>
                  </a:lnTo>
                  <a:lnTo>
                    <a:pt x="315785" y="365312"/>
                  </a:lnTo>
                  <a:lnTo>
                    <a:pt x="312270" y="384644"/>
                  </a:lnTo>
                  <a:lnTo>
                    <a:pt x="331601" y="386401"/>
                  </a:lnTo>
                  <a:lnTo>
                    <a:pt x="324572" y="407490"/>
                  </a:lnTo>
                  <a:lnTo>
                    <a:pt x="305240" y="414520"/>
                  </a:lnTo>
                  <a:lnTo>
                    <a:pt x="299968" y="428579"/>
                  </a:lnTo>
                  <a:lnTo>
                    <a:pt x="285909" y="432094"/>
                  </a:lnTo>
                  <a:lnTo>
                    <a:pt x="285909" y="442638"/>
                  </a:lnTo>
                  <a:lnTo>
                    <a:pt x="296453" y="456697"/>
                  </a:lnTo>
                  <a:lnTo>
                    <a:pt x="275364" y="476029"/>
                  </a:lnTo>
                  <a:lnTo>
                    <a:pt x="271849" y="490088"/>
                  </a:lnTo>
                  <a:lnTo>
                    <a:pt x="259548" y="493603"/>
                  </a:lnTo>
                  <a:lnTo>
                    <a:pt x="257790" y="507662"/>
                  </a:lnTo>
                  <a:lnTo>
                    <a:pt x="247246" y="514692"/>
                  </a:lnTo>
                  <a:lnTo>
                    <a:pt x="215612" y="516449"/>
                  </a:lnTo>
                  <a:lnTo>
                    <a:pt x="183979" y="486573"/>
                  </a:lnTo>
                  <a:lnTo>
                    <a:pt x="166405" y="484816"/>
                  </a:lnTo>
                  <a:lnTo>
                    <a:pt x="150588" y="495360"/>
                  </a:lnTo>
                  <a:lnTo>
                    <a:pt x="113683" y="477786"/>
                  </a:lnTo>
                  <a:lnTo>
                    <a:pt x="110168" y="453183"/>
                  </a:lnTo>
                  <a:lnTo>
                    <a:pt x="89079" y="463727"/>
                  </a:lnTo>
                  <a:lnTo>
                    <a:pt x="90836" y="474271"/>
                  </a:lnTo>
                  <a:lnTo>
                    <a:pt x="78535" y="476029"/>
                  </a:lnTo>
                  <a:lnTo>
                    <a:pt x="48659" y="481301"/>
                  </a:lnTo>
                  <a:lnTo>
                    <a:pt x="59203" y="453183"/>
                  </a:lnTo>
                  <a:lnTo>
                    <a:pt x="48659" y="451425"/>
                  </a:lnTo>
                  <a:lnTo>
                    <a:pt x="32842" y="456697"/>
                  </a:lnTo>
                  <a:lnTo>
                    <a:pt x="24055" y="449668"/>
                  </a:lnTo>
                  <a:lnTo>
                    <a:pt x="11753" y="460212"/>
                  </a:lnTo>
                  <a:lnTo>
                    <a:pt x="1209" y="456697"/>
                  </a:lnTo>
                  <a:lnTo>
                    <a:pt x="0" y="457906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27FD63B9-03AD-1054-1E67-78BE057614CC}"/>
                </a:ext>
              </a:extLst>
            </p:cNvPr>
            <p:cNvSpPr/>
            <p:nvPr/>
          </p:nvSpPr>
          <p:spPr>
            <a:xfrm>
              <a:off x="7345524" y="2320150"/>
              <a:ext cx="888007" cy="941384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3E560F4F-36B5-1EE2-2CC1-07440CB5E15A}"/>
                </a:ext>
              </a:extLst>
            </p:cNvPr>
            <p:cNvSpPr/>
            <p:nvPr/>
          </p:nvSpPr>
          <p:spPr>
            <a:xfrm>
              <a:off x="6586325" y="2342119"/>
              <a:ext cx="1001722" cy="1219289"/>
            </a:xfrm>
            <a:custGeom>
              <a:avLst/>
              <a:gdLst>
                <a:gd name="connsiteX0" fmla="*/ 270502 w 1001722"/>
                <a:gd name="connsiteY0" fmla="*/ 118792 h 1219289"/>
                <a:gd name="connsiteX1" fmla="*/ 272398 w 1001722"/>
                <a:gd name="connsiteY1" fmla="*/ 124483 h 1219289"/>
                <a:gd name="connsiteX2" fmla="*/ 270502 w 1001722"/>
                <a:gd name="connsiteY2" fmla="*/ 118792 h 1219289"/>
                <a:gd name="connsiteX3" fmla="*/ 837698 w 1001722"/>
                <a:gd name="connsiteY3" fmla="*/ 0 h 1219289"/>
                <a:gd name="connsiteX4" fmla="*/ 845020 w 1001722"/>
                <a:gd name="connsiteY4" fmla="*/ 5858 h 1219289"/>
                <a:gd name="connsiteX5" fmla="*/ 878704 w 1001722"/>
                <a:gd name="connsiteY5" fmla="*/ 8787 h 1219289"/>
                <a:gd name="connsiteX6" fmla="*/ 880168 w 1001722"/>
                <a:gd name="connsiteY6" fmla="*/ 26361 h 1219289"/>
                <a:gd name="connsiteX7" fmla="*/ 886026 w 1001722"/>
                <a:gd name="connsiteY7" fmla="*/ 36613 h 1219289"/>
                <a:gd name="connsiteX8" fmla="*/ 891884 w 1001722"/>
                <a:gd name="connsiteY8" fmla="*/ 90799 h 1219289"/>
                <a:gd name="connsiteX9" fmla="*/ 893349 w 1001722"/>
                <a:gd name="connsiteY9" fmla="*/ 99586 h 1219289"/>
                <a:gd name="connsiteX10" fmla="*/ 896278 w 1001722"/>
                <a:gd name="connsiteY10" fmla="*/ 108373 h 1219289"/>
                <a:gd name="connsiteX11" fmla="*/ 910923 w 1001722"/>
                <a:gd name="connsiteY11" fmla="*/ 108373 h 1219289"/>
                <a:gd name="connsiteX12" fmla="*/ 910923 w 1001722"/>
                <a:gd name="connsiteY12" fmla="*/ 125948 h 1219289"/>
                <a:gd name="connsiteX13" fmla="*/ 940213 w 1001722"/>
                <a:gd name="connsiteY13" fmla="*/ 146451 h 1219289"/>
                <a:gd name="connsiteX14" fmla="*/ 954858 w 1001722"/>
                <a:gd name="connsiteY14" fmla="*/ 143522 h 1219289"/>
                <a:gd name="connsiteX15" fmla="*/ 963645 w 1001722"/>
                <a:gd name="connsiteY15" fmla="*/ 159631 h 1219289"/>
                <a:gd name="connsiteX16" fmla="*/ 957787 w 1001722"/>
                <a:gd name="connsiteY16" fmla="*/ 181599 h 1219289"/>
                <a:gd name="connsiteX17" fmla="*/ 963645 w 1001722"/>
                <a:gd name="connsiteY17" fmla="*/ 196244 h 1219289"/>
                <a:gd name="connsiteX18" fmla="*/ 962180 w 1001722"/>
                <a:gd name="connsiteY18" fmla="*/ 210889 h 1219289"/>
                <a:gd name="connsiteX19" fmla="*/ 947536 w 1001722"/>
                <a:gd name="connsiteY19" fmla="*/ 218211 h 1219289"/>
                <a:gd name="connsiteX20" fmla="*/ 947536 w 1001722"/>
                <a:gd name="connsiteY20" fmla="*/ 226998 h 1219289"/>
                <a:gd name="connsiteX21" fmla="*/ 959252 w 1001722"/>
                <a:gd name="connsiteY21" fmla="*/ 231392 h 1219289"/>
                <a:gd name="connsiteX22" fmla="*/ 963562 w 1001722"/>
                <a:gd name="connsiteY22" fmla="*/ 257254 h 1219289"/>
                <a:gd name="connsiteX23" fmla="*/ 906822 w 1001722"/>
                <a:gd name="connsiteY23" fmla="*/ 274448 h 1219289"/>
                <a:gd name="connsiteX24" fmla="*/ 894520 w 1001722"/>
                <a:gd name="connsiteY24" fmla="*/ 292022 h 1219289"/>
                <a:gd name="connsiteX25" fmla="*/ 873432 w 1001722"/>
                <a:gd name="connsiteY25" fmla="*/ 286750 h 1219289"/>
                <a:gd name="connsiteX26" fmla="*/ 845313 w 1001722"/>
                <a:gd name="connsiteY26" fmla="*/ 297295 h 1219289"/>
                <a:gd name="connsiteX27" fmla="*/ 845313 w 1001722"/>
                <a:gd name="connsiteY27" fmla="*/ 314869 h 1219289"/>
                <a:gd name="connsiteX28" fmla="*/ 841798 w 1001722"/>
                <a:gd name="connsiteY28" fmla="*/ 339472 h 1219289"/>
                <a:gd name="connsiteX29" fmla="*/ 806650 w 1001722"/>
                <a:gd name="connsiteY29" fmla="*/ 346502 h 1219289"/>
                <a:gd name="connsiteX30" fmla="*/ 799620 w 1001722"/>
                <a:gd name="connsiteY30" fmla="*/ 360561 h 1219289"/>
                <a:gd name="connsiteX31" fmla="*/ 778532 w 1001722"/>
                <a:gd name="connsiteY31" fmla="*/ 383407 h 1219289"/>
                <a:gd name="connsiteX32" fmla="*/ 773259 w 1001722"/>
                <a:gd name="connsiteY32" fmla="*/ 397467 h 1219289"/>
                <a:gd name="connsiteX33" fmla="*/ 778532 w 1001722"/>
                <a:gd name="connsiteY33" fmla="*/ 416798 h 1219289"/>
                <a:gd name="connsiteX34" fmla="*/ 762715 w 1001722"/>
                <a:gd name="connsiteY34" fmla="*/ 441402 h 1219289"/>
                <a:gd name="connsiteX35" fmla="*/ 759200 w 1001722"/>
                <a:gd name="connsiteY35" fmla="*/ 524000 h 1219289"/>
                <a:gd name="connsiteX36" fmla="*/ 792591 w 1001722"/>
                <a:gd name="connsiteY36" fmla="*/ 536302 h 1219289"/>
                <a:gd name="connsiteX37" fmla="*/ 804893 w 1001722"/>
                <a:gd name="connsiteY37" fmla="*/ 552118 h 1219289"/>
                <a:gd name="connsiteX38" fmla="*/ 820709 w 1001722"/>
                <a:gd name="connsiteY38" fmla="*/ 553876 h 1219289"/>
                <a:gd name="connsiteX39" fmla="*/ 824224 w 1001722"/>
                <a:gd name="connsiteY39" fmla="*/ 541574 h 1219289"/>
                <a:gd name="connsiteX40" fmla="*/ 850585 w 1001722"/>
                <a:gd name="connsiteY40" fmla="*/ 555633 h 1219289"/>
                <a:gd name="connsiteX41" fmla="*/ 878704 w 1001722"/>
                <a:gd name="connsiteY41" fmla="*/ 538059 h 1219289"/>
                <a:gd name="connsiteX42" fmla="*/ 920881 w 1001722"/>
                <a:gd name="connsiteY42" fmla="*/ 539817 h 1219289"/>
                <a:gd name="connsiteX43" fmla="*/ 933183 w 1001722"/>
                <a:gd name="connsiteY43" fmla="*/ 557391 h 1219289"/>
                <a:gd name="connsiteX44" fmla="*/ 936698 w 1001722"/>
                <a:gd name="connsiteY44" fmla="*/ 606598 h 1219289"/>
                <a:gd name="connsiteX45" fmla="*/ 936698 w 1001722"/>
                <a:gd name="connsiteY45" fmla="*/ 643503 h 1219289"/>
                <a:gd name="connsiteX46" fmla="*/ 927911 w 1001722"/>
                <a:gd name="connsiteY46" fmla="*/ 654048 h 1219289"/>
                <a:gd name="connsiteX47" fmla="*/ 899793 w 1001722"/>
                <a:gd name="connsiteY47" fmla="*/ 668107 h 1219289"/>
                <a:gd name="connsiteX48" fmla="*/ 903307 w 1001722"/>
                <a:gd name="connsiteY48" fmla="*/ 692711 h 1219289"/>
                <a:gd name="connsiteX49" fmla="*/ 920881 w 1001722"/>
                <a:gd name="connsiteY49" fmla="*/ 710285 h 1219289"/>
                <a:gd name="connsiteX50" fmla="*/ 920881 w 1001722"/>
                <a:gd name="connsiteY50" fmla="*/ 717314 h 1219289"/>
                <a:gd name="connsiteX51" fmla="*/ 919124 w 1001722"/>
                <a:gd name="connsiteY51" fmla="*/ 734889 h 1219289"/>
                <a:gd name="connsiteX52" fmla="*/ 922639 w 1001722"/>
                <a:gd name="connsiteY52" fmla="*/ 754220 h 1219289"/>
                <a:gd name="connsiteX53" fmla="*/ 891006 w 1001722"/>
                <a:gd name="connsiteY53" fmla="*/ 761250 h 1219289"/>
                <a:gd name="connsiteX54" fmla="*/ 898035 w 1001722"/>
                <a:gd name="connsiteY54" fmla="*/ 787611 h 1219289"/>
                <a:gd name="connsiteX55" fmla="*/ 926154 w 1001722"/>
                <a:gd name="connsiteY55" fmla="*/ 789368 h 1219289"/>
                <a:gd name="connsiteX56" fmla="*/ 934941 w 1001722"/>
                <a:gd name="connsiteY56" fmla="*/ 812214 h 1219289"/>
                <a:gd name="connsiteX57" fmla="*/ 922639 w 1001722"/>
                <a:gd name="connsiteY57" fmla="*/ 828031 h 1219289"/>
                <a:gd name="connsiteX58" fmla="*/ 929669 w 1001722"/>
                <a:gd name="connsiteY58" fmla="*/ 852635 h 1219289"/>
                <a:gd name="connsiteX59" fmla="*/ 926154 w 1001722"/>
                <a:gd name="connsiteY59" fmla="*/ 880753 h 1219289"/>
                <a:gd name="connsiteX60" fmla="*/ 977558 w 1001722"/>
                <a:gd name="connsiteY60" fmla="*/ 918449 h 1219289"/>
                <a:gd name="connsiteX61" fmla="*/ 977558 w 1001722"/>
                <a:gd name="connsiteY61" fmla="*/ 936551 h 1219289"/>
                <a:gd name="connsiteX62" fmla="*/ 990739 w 1001722"/>
                <a:gd name="connsiteY62" fmla="*/ 947535 h 1219289"/>
                <a:gd name="connsiteX63" fmla="*/ 1001722 w 1001722"/>
                <a:gd name="connsiteY63" fmla="*/ 956322 h 1219289"/>
                <a:gd name="connsiteX64" fmla="*/ 990739 w 1001722"/>
                <a:gd name="connsiteY64" fmla="*/ 987076 h 1219289"/>
                <a:gd name="connsiteX65" fmla="*/ 964378 w 1001722"/>
                <a:gd name="connsiteY65" fmla="*/ 987076 h 1219289"/>
                <a:gd name="connsiteX66" fmla="*/ 957787 w 1001722"/>
                <a:gd name="connsiteY66" fmla="*/ 995863 h 1219289"/>
                <a:gd name="connsiteX67" fmla="*/ 955591 w 1001722"/>
                <a:gd name="connsiteY67" fmla="*/ 1015634 h 1219289"/>
                <a:gd name="connsiteX68" fmla="*/ 907261 w 1001722"/>
                <a:gd name="connsiteY68" fmla="*/ 1015634 h 1219289"/>
                <a:gd name="connsiteX69" fmla="*/ 907261 w 1001722"/>
                <a:gd name="connsiteY69" fmla="*/ 987076 h 1219289"/>
                <a:gd name="connsiteX70" fmla="*/ 896278 w 1001722"/>
                <a:gd name="connsiteY70" fmla="*/ 976092 h 1219289"/>
                <a:gd name="connsiteX71" fmla="*/ 883098 w 1001722"/>
                <a:gd name="connsiteY71" fmla="*/ 980486 h 1219289"/>
                <a:gd name="connsiteX72" fmla="*/ 869917 w 1001722"/>
                <a:gd name="connsiteY72" fmla="*/ 976092 h 1219289"/>
                <a:gd name="connsiteX73" fmla="*/ 834769 w 1001722"/>
                <a:gd name="connsiteY73" fmla="*/ 978289 h 1219289"/>
                <a:gd name="connsiteX74" fmla="*/ 828178 w 1001722"/>
                <a:gd name="connsiteY74" fmla="*/ 984879 h 1219289"/>
                <a:gd name="connsiteX75" fmla="*/ 823785 w 1001722"/>
                <a:gd name="connsiteY75" fmla="*/ 993666 h 1219289"/>
                <a:gd name="connsiteX76" fmla="*/ 804013 w 1001722"/>
                <a:gd name="connsiteY76" fmla="*/ 995863 h 1219289"/>
                <a:gd name="connsiteX77" fmla="*/ 790833 w 1001722"/>
                <a:gd name="connsiteY77" fmla="*/ 984879 h 1219289"/>
                <a:gd name="connsiteX78" fmla="*/ 790833 w 1001722"/>
                <a:gd name="connsiteY78" fmla="*/ 969502 h 1219289"/>
                <a:gd name="connsiteX79" fmla="*/ 788637 w 1001722"/>
                <a:gd name="connsiteY79" fmla="*/ 954125 h 1219289"/>
                <a:gd name="connsiteX80" fmla="*/ 775456 w 1001722"/>
                <a:gd name="connsiteY80" fmla="*/ 943141 h 1219289"/>
                <a:gd name="connsiteX81" fmla="*/ 735915 w 1001722"/>
                <a:gd name="connsiteY81" fmla="*/ 934354 h 1219289"/>
                <a:gd name="connsiteX82" fmla="*/ 676602 w 1001722"/>
                <a:gd name="connsiteY82" fmla="*/ 1028814 h 1219289"/>
                <a:gd name="connsiteX83" fmla="*/ 661224 w 1001722"/>
                <a:gd name="connsiteY83" fmla="*/ 1006847 h 1219289"/>
                <a:gd name="connsiteX84" fmla="*/ 643650 w 1001722"/>
                <a:gd name="connsiteY84" fmla="*/ 1006847 h 1219289"/>
                <a:gd name="connsiteX85" fmla="*/ 626076 w 1001722"/>
                <a:gd name="connsiteY85" fmla="*/ 1055175 h 1219289"/>
                <a:gd name="connsiteX86" fmla="*/ 619487 w 1001722"/>
                <a:gd name="connsiteY86" fmla="*/ 1063963 h 1219289"/>
                <a:gd name="connsiteX87" fmla="*/ 606306 w 1001722"/>
                <a:gd name="connsiteY87" fmla="*/ 1085931 h 1219289"/>
                <a:gd name="connsiteX88" fmla="*/ 608502 w 1001722"/>
                <a:gd name="connsiteY88" fmla="*/ 1094718 h 1219289"/>
                <a:gd name="connsiteX89" fmla="*/ 639257 w 1001722"/>
                <a:gd name="connsiteY89" fmla="*/ 1118882 h 1219289"/>
                <a:gd name="connsiteX90" fmla="*/ 604109 w 1001722"/>
                <a:gd name="connsiteY90" fmla="*/ 1154030 h 1219289"/>
                <a:gd name="connsiteX91" fmla="*/ 615093 w 1001722"/>
                <a:gd name="connsiteY91" fmla="*/ 1162817 h 1219289"/>
                <a:gd name="connsiteX92" fmla="*/ 615093 w 1001722"/>
                <a:gd name="connsiteY92" fmla="*/ 1189178 h 1219289"/>
                <a:gd name="connsiteX93" fmla="*/ 630470 w 1001722"/>
                <a:gd name="connsiteY93" fmla="*/ 1217736 h 1219289"/>
                <a:gd name="connsiteX94" fmla="*/ 629361 w 1001722"/>
                <a:gd name="connsiteY94" fmla="*/ 1219289 h 1219289"/>
                <a:gd name="connsiteX95" fmla="*/ 146976 w 1001722"/>
                <a:gd name="connsiteY95" fmla="*/ 1219289 h 1219289"/>
                <a:gd name="connsiteX96" fmla="*/ 153773 w 1001722"/>
                <a:gd name="connsiteY96" fmla="*/ 1213342 h 1219289"/>
                <a:gd name="connsiteX97" fmla="*/ 142789 w 1001722"/>
                <a:gd name="connsiteY97" fmla="*/ 1189178 h 1219289"/>
                <a:gd name="connsiteX98" fmla="*/ 120822 w 1001722"/>
                <a:gd name="connsiteY98" fmla="*/ 1184784 h 1219289"/>
                <a:gd name="connsiteX99" fmla="*/ 114232 w 1001722"/>
                <a:gd name="connsiteY99" fmla="*/ 1154030 h 1219289"/>
                <a:gd name="connsiteX100" fmla="*/ 105445 w 1001722"/>
                <a:gd name="connsiteY100" fmla="*/ 1136456 h 1219289"/>
                <a:gd name="connsiteX101" fmla="*/ 103248 w 1001722"/>
                <a:gd name="connsiteY101" fmla="*/ 1123275 h 1219289"/>
                <a:gd name="connsiteX102" fmla="*/ 94461 w 1001722"/>
                <a:gd name="connsiteY102" fmla="*/ 1114488 h 1219289"/>
                <a:gd name="connsiteX103" fmla="*/ 81280 w 1001722"/>
                <a:gd name="connsiteY103" fmla="*/ 1118882 h 1219289"/>
                <a:gd name="connsiteX104" fmla="*/ 72493 w 1001722"/>
                <a:gd name="connsiteY104" fmla="*/ 1101308 h 1219289"/>
                <a:gd name="connsiteX105" fmla="*/ 50526 w 1001722"/>
                <a:gd name="connsiteY105" fmla="*/ 1101308 h 1219289"/>
                <a:gd name="connsiteX106" fmla="*/ 48328 w 1001722"/>
                <a:gd name="connsiteY106" fmla="*/ 1081537 h 1219289"/>
                <a:gd name="connsiteX107" fmla="*/ 17574 w 1001722"/>
                <a:gd name="connsiteY107" fmla="*/ 1081537 h 1219289"/>
                <a:gd name="connsiteX108" fmla="*/ 0 w 1001722"/>
                <a:gd name="connsiteY108" fmla="*/ 1068357 h 1219289"/>
                <a:gd name="connsiteX109" fmla="*/ 8787 w 1001722"/>
                <a:gd name="connsiteY109" fmla="*/ 1041995 h 1219289"/>
                <a:gd name="connsiteX110" fmla="*/ 26361 w 1001722"/>
                <a:gd name="connsiteY110" fmla="*/ 1041995 h 1219289"/>
                <a:gd name="connsiteX111" fmla="*/ 35148 w 1001722"/>
                <a:gd name="connsiteY111" fmla="*/ 1035405 h 1219289"/>
                <a:gd name="connsiteX112" fmla="*/ 32952 w 1001722"/>
                <a:gd name="connsiteY112" fmla="*/ 1009044 h 1219289"/>
                <a:gd name="connsiteX113" fmla="*/ 48328 w 1001722"/>
                <a:gd name="connsiteY113" fmla="*/ 993666 h 1219289"/>
                <a:gd name="connsiteX114" fmla="*/ 74690 w 1001722"/>
                <a:gd name="connsiteY114" fmla="*/ 991470 h 1219289"/>
                <a:gd name="connsiteX115" fmla="*/ 96658 w 1001722"/>
                <a:gd name="connsiteY115" fmla="*/ 1000257 h 1219289"/>
                <a:gd name="connsiteX116" fmla="*/ 109839 w 1001722"/>
                <a:gd name="connsiteY116" fmla="*/ 998060 h 1219289"/>
                <a:gd name="connsiteX117" fmla="*/ 112035 w 1001722"/>
                <a:gd name="connsiteY117" fmla="*/ 976092 h 1219289"/>
                <a:gd name="connsiteX118" fmla="*/ 125215 w 1001722"/>
                <a:gd name="connsiteY118" fmla="*/ 960715 h 1219289"/>
                <a:gd name="connsiteX119" fmla="*/ 136199 w 1001722"/>
                <a:gd name="connsiteY119" fmla="*/ 960715 h 1219289"/>
                <a:gd name="connsiteX120" fmla="*/ 155970 w 1001722"/>
                <a:gd name="connsiteY120" fmla="*/ 914583 h 1219289"/>
                <a:gd name="connsiteX121" fmla="*/ 188921 w 1001722"/>
                <a:gd name="connsiteY121" fmla="*/ 897009 h 1219289"/>
                <a:gd name="connsiteX122" fmla="*/ 188921 w 1001722"/>
                <a:gd name="connsiteY122" fmla="*/ 877238 h 1219289"/>
                <a:gd name="connsiteX123" fmla="*/ 204298 w 1001722"/>
                <a:gd name="connsiteY123" fmla="*/ 844287 h 1219289"/>
                <a:gd name="connsiteX124" fmla="*/ 182331 w 1001722"/>
                <a:gd name="connsiteY124" fmla="*/ 837697 h 1219289"/>
                <a:gd name="connsiteX125" fmla="*/ 162561 w 1001722"/>
                <a:gd name="connsiteY125" fmla="*/ 811336 h 1219289"/>
                <a:gd name="connsiteX126" fmla="*/ 164757 w 1001722"/>
                <a:gd name="connsiteY126" fmla="*/ 798155 h 1219289"/>
                <a:gd name="connsiteX127" fmla="*/ 160363 w 1001722"/>
                <a:gd name="connsiteY127" fmla="*/ 782778 h 1219289"/>
                <a:gd name="connsiteX128" fmla="*/ 171347 w 1001722"/>
                <a:gd name="connsiteY128" fmla="*/ 767401 h 1219289"/>
                <a:gd name="connsiteX129" fmla="*/ 188921 w 1001722"/>
                <a:gd name="connsiteY129" fmla="*/ 769598 h 1219289"/>
                <a:gd name="connsiteX130" fmla="*/ 188921 w 1001722"/>
                <a:gd name="connsiteY130" fmla="*/ 741039 h 1219289"/>
                <a:gd name="connsiteX131" fmla="*/ 175741 w 1001722"/>
                <a:gd name="connsiteY131" fmla="*/ 736646 h 1219289"/>
                <a:gd name="connsiteX132" fmla="*/ 177937 w 1001722"/>
                <a:gd name="connsiteY132" fmla="*/ 716875 h 1219289"/>
                <a:gd name="connsiteX133" fmla="*/ 228463 w 1001722"/>
                <a:gd name="connsiteY133" fmla="*/ 648776 h 1219289"/>
                <a:gd name="connsiteX134" fmla="*/ 230660 w 1001722"/>
                <a:gd name="connsiteY134" fmla="*/ 618021 h 1219289"/>
                <a:gd name="connsiteX135" fmla="*/ 210889 w 1001722"/>
                <a:gd name="connsiteY135" fmla="*/ 600447 h 1219289"/>
                <a:gd name="connsiteX136" fmla="*/ 208692 w 1001722"/>
                <a:gd name="connsiteY136" fmla="*/ 587266 h 1219289"/>
                <a:gd name="connsiteX137" fmla="*/ 186724 w 1001722"/>
                <a:gd name="connsiteY137" fmla="*/ 580676 h 1219289"/>
                <a:gd name="connsiteX138" fmla="*/ 183239 w 1001722"/>
                <a:gd name="connsiteY138" fmla="*/ 564590 h 1219289"/>
                <a:gd name="connsiteX139" fmla="*/ 186285 w 1001722"/>
                <a:gd name="connsiteY139" fmla="*/ 564420 h 1219289"/>
                <a:gd name="connsiteX140" fmla="*/ 196830 w 1001722"/>
                <a:gd name="connsiteY140" fmla="*/ 557391 h 1219289"/>
                <a:gd name="connsiteX141" fmla="*/ 198587 w 1001722"/>
                <a:gd name="connsiteY141" fmla="*/ 543331 h 1219289"/>
                <a:gd name="connsiteX142" fmla="*/ 210889 w 1001722"/>
                <a:gd name="connsiteY142" fmla="*/ 539817 h 1219289"/>
                <a:gd name="connsiteX143" fmla="*/ 214404 w 1001722"/>
                <a:gd name="connsiteY143" fmla="*/ 525757 h 1219289"/>
                <a:gd name="connsiteX144" fmla="*/ 235493 w 1001722"/>
                <a:gd name="connsiteY144" fmla="*/ 506426 h 1219289"/>
                <a:gd name="connsiteX145" fmla="*/ 224948 w 1001722"/>
                <a:gd name="connsiteY145" fmla="*/ 492367 h 1219289"/>
                <a:gd name="connsiteX146" fmla="*/ 224948 w 1001722"/>
                <a:gd name="connsiteY146" fmla="*/ 481822 h 1219289"/>
                <a:gd name="connsiteX147" fmla="*/ 239007 w 1001722"/>
                <a:gd name="connsiteY147" fmla="*/ 478307 h 1219289"/>
                <a:gd name="connsiteX148" fmla="*/ 244280 w 1001722"/>
                <a:gd name="connsiteY148" fmla="*/ 464248 h 1219289"/>
                <a:gd name="connsiteX149" fmla="*/ 263611 w 1001722"/>
                <a:gd name="connsiteY149" fmla="*/ 457218 h 1219289"/>
                <a:gd name="connsiteX150" fmla="*/ 270641 w 1001722"/>
                <a:gd name="connsiteY150" fmla="*/ 436130 h 1219289"/>
                <a:gd name="connsiteX151" fmla="*/ 251309 w 1001722"/>
                <a:gd name="connsiteY151" fmla="*/ 434372 h 1219289"/>
                <a:gd name="connsiteX152" fmla="*/ 254824 w 1001722"/>
                <a:gd name="connsiteY152" fmla="*/ 415041 h 1219289"/>
                <a:gd name="connsiteX153" fmla="*/ 281185 w 1001722"/>
                <a:gd name="connsiteY153" fmla="*/ 392194 h 1219289"/>
                <a:gd name="connsiteX154" fmla="*/ 300517 w 1001722"/>
                <a:gd name="connsiteY154" fmla="*/ 392194 h 1219289"/>
                <a:gd name="connsiteX155" fmla="*/ 295245 w 1001722"/>
                <a:gd name="connsiteY155" fmla="*/ 362319 h 1219289"/>
                <a:gd name="connsiteX156" fmla="*/ 304032 w 1001722"/>
                <a:gd name="connsiteY156" fmla="*/ 348259 h 1219289"/>
                <a:gd name="connsiteX157" fmla="*/ 309304 w 1001722"/>
                <a:gd name="connsiteY157" fmla="*/ 321898 h 1219289"/>
                <a:gd name="connsiteX158" fmla="*/ 298759 w 1001722"/>
                <a:gd name="connsiteY158" fmla="*/ 292022 h 1219289"/>
                <a:gd name="connsiteX159" fmla="*/ 305789 w 1001722"/>
                <a:gd name="connsiteY159" fmla="*/ 230513 h 1219289"/>
                <a:gd name="connsiteX160" fmla="*/ 305925 w 1001722"/>
                <a:gd name="connsiteY160" fmla="*/ 229770 h 1219289"/>
                <a:gd name="connsiteX161" fmla="*/ 310475 w 1001722"/>
                <a:gd name="connsiteY161" fmla="*/ 234321 h 1219289"/>
                <a:gd name="connsiteX162" fmla="*/ 329513 w 1001722"/>
                <a:gd name="connsiteY162" fmla="*/ 224069 h 1219289"/>
                <a:gd name="connsiteX163" fmla="*/ 332443 w 1001722"/>
                <a:gd name="connsiteY163" fmla="*/ 216747 h 1219289"/>
                <a:gd name="connsiteX164" fmla="*/ 341230 w 1001722"/>
                <a:gd name="connsiteY164" fmla="*/ 207960 h 1219289"/>
                <a:gd name="connsiteX165" fmla="*/ 373450 w 1001722"/>
                <a:gd name="connsiteY165" fmla="*/ 164025 h 1219289"/>
                <a:gd name="connsiteX166" fmla="*/ 385166 w 1001722"/>
                <a:gd name="connsiteY166" fmla="*/ 149380 h 1219289"/>
                <a:gd name="connsiteX167" fmla="*/ 385166 w 1001722"/>
                <a:gd name="connsiteY167" fmla="*/ 136199 h 1219289"/>
                <a:gd name="connsiteX168" fmla="*/ 377843 w 1001722"/>
                <a:gd name="connsiteY168" fmla="*/ 125948 h 1219289"/>
                <a:gd name="connsiteX169" fmla="*/ 382236 w 1001722"/>
                <a:gd name="connsiteY169" fmla="*/ 103980 h 1219289"/>
                <a:gd name="connsiteX170" fmla="*/ 398346 w 1001722"/>
                <a:gd name="connsiteY170" fmla="*/ 108373 h 1219289"/>
                <a:gd name="connsiteX171" fmla="*/ 412991 w 1001722"/>
                <a:gd name="connsiteY171" fmla="*/ 98122 h 1219289"/>
                <a:gd name="connsiteX172" fmla="*/ 448139 w 1001722"/>
                <a:gd name="connsiteY172" fmla="*/ 112767 h 1219289"/>
                <a:gd name="connsiteX173" fmla="*/ 458390 w 1001722"/>
                <a:gd name="connsiteY173" fmla="*/ 103980 h 1219289"/>
                <a:gd name="connsiteX174" fmla="*/ 471571 w 1001722"/>
                <a:gd name="connsiteY174" fmla="*/ 105444 h 1219289"/>
                <a:gd name="connsiteX175" fmla="*/ 473036 w 1001722"/>
                <a:gd name="connsiteY175" fmla="*/ 114231 h 1219289"/>
                <a:gd name="connsiteX176" fmla="*/ 480358 w 1001722"/>
                <a:gd name="connsiteY176" fmla="*/ 114231 h 1219289"/>
                <a:gd name="connsiteX177" fmla="*/ 486216 w 1001722"/>
                <a:gd name="connsiteY177" fmla="*/ 123019 h 1219289"/>
                <a:gd name="connsiteX178" fmla="*/ 493538 w 1001722"/>
                <a:gd name="connsiteY178" fmla="*/ 123019 h 1219289"/>
                <a:gd name="connsiteX179" fmla="*/ 495003 w 1001722"/>
                <a:gd name="connsiteY179" fmla="*/ 139128 h 1219289"/>
                <a:gd name="connsiteX180" fmla="*/ 486216 w 1001722"/>
                <a:gd name="connsiteY180" fmla="*/ 155238 h 1219289"/>
                <a:gd name="connsiteX181" fmla="*/ 487680 w 1001722"/>
                <a:gd name="connsiteY181" fmla="*/ 164025 h 1219289"/>
                <a:gd name="connsiteX182" fmla="*/ 477429 w 1001722"/>
                <a:gd name="connsiteY182" fmla="*/ 180134 h 1219289"/>
                <a:gd name="connsiteX183" fmla="*/ 519900 w 1001722"/>
                <a:gd name="connsiteY183" fmla="*/ 199173 h 1219289"/>
                <a:gd name="connsiteX184" fmla="*/ 530151 w 1001722"/>
                <a:gd name="connsiteY184" fmla="*/ 196244 h 1219289"/>
                <a:gd name="connsiteX185" fmla="*/ 530151 w 1001722"/>
                <a:gd name="connsiteY185" fmla="*/ 184528 h 1219289"/>
                <a:gd name="connsiteX186" fmla="*/ 549190 w 1001722"/>
                <a:gd name="connsiteY186" fmla="*/ 161096 h 1219289"/>
                <a:gd name="connsiteX187" fmla="*/ 563834 w 1001722"/>
                <a:gd name="connsiteY187" fmla="*/ 161096 h 1219289"/>
                <a:gd name="connsiteX188" fmla="*/ 584339 w 1001722"/>
                <a:gd name="connsiteY188" fmla="*/ 164025 h 1219289"/>
                <a:gd name="connsiteX189" fmla="*/ 609235 w 1001722"/>
                <a:gd name="connsiteY189" fmla="*/ 159631 h 1219289"/>
                <a:gd name="connsiteX190" fmla="*/ 623880 w 1001722"/>
                <a:gd name="connsiteY190" fmla="*/ 146451 h 1219289"/>
                <a:gd name="connsiteX191" fmla="*/ 644383 w 1001722"/>
                <a:gd name="connsiteY191" fmla="*/ 147915 h 1219289"/>
                <a:gd name="connsiteX192" fmla="*/ 651705 w 1001722"/>
                <a:gd name="connsiteY192" fmla="*/ 142057 h 1219289"/>
                <a:gd name="connsiteX193" fmla="*/ 667815 w 1001722"/>
                <a:gd name="connsiteY193" fmla="*/ 152309 h 1219289"/>
                <a:gd name="connsiteX194" fmla="*/ 672209 w 1001722"/>
                <a:gd name="connsiteY194" fmla="*/ 168418 h 1219289"/>
                <a:gd name="connsiteX195" fmla="*/ 686853 w 1001722"/>
                <a:gd name="connsiteY195" fmla="*/ 156702 h 1219289"/>
                <a:gd name="connsiteX196" fmla="*/ 682460 w 1001722"/>
                <a:gd name="connsiteY196" fmla="*/ 143522 h 1219289"/>
                <a:gd name="connsiteX197" fmla="*/ 686853 w 1001722"/>
                <a:gd name="connsiteY197" fmla="*/ 134735 h 1219289"/>
                <a:gd name="connsiteX198" fmla="*/ 682460 w 1001722"/>
                <a:gd name="connsiteY198" fmla="*/ 112767 h 1219289"/>
                <a:gd name="connsiteX199" fmla="*/ 698569 w 1001722"/>
                <a:gd name="connsiteY199" fmla="*/ 96657 h 1219289"/>
                <a:gd name="connsiteX200" fmla="*/ 708821 w 1001722"/>
                <a:gd name="connsiteY200" fmla="*/ 92264 h 1219289"/>
                <a:gd name="connsiteX201" fmla="*/ 736647 w 1001722"/>
                <a:gd name="connsiteY201" fmla="*/ 77619 h 1219289"/>
                <a:gd name="connsiteX202" fmla="*/ 739575 w 1001722"/>
                <a:gd name="connsiteY202" fmla="*/ 51258 h 1219289"/>
                <a:gd name="connsiteX203" fmla="*/ 749827 w 1001722"/>
                <a:gd name="connsiteY203" fmla="*/ 30755 h 1219289"/>
                <a:gd name="connsiteX0" fmla="*/ 837698 w 1001722"/>
                <a:gd name="connsiteY0" fmla="*/ 0 h 1219289"/>
                <a:gd name="connsiteX1" fmla="*/ 845020 w 1001722"/>
                <a:gd name="connsiteY1" fmla="*/ 5858 h 1219289"/>
                <a:gd name="connsiteX2" fmla="*/ 878704 w 1001722"/>
                <a:gd name="connsiteY2" fmla="*/ 8787 h 1219289"/>
                <a:gd name="connsiteX3" fmla="*/ 880168 w 1001722"/>
                <a:gd name="connsiteY3" fmla="*/ 26361 h 1219289"/>
                <a:gd name="connsiteX4" fmla="*/ 886026 w 1001722"/>
                <a:gd name="connsiteY4" fmla="*/ 36613 h 1219289"/>
                <a:gd name="connsiteX5" fmla="*/ 891884 w 1001722"/>
                <a:gd name="connsiteY5" fmla="*/ 90799 h 1219289"/>
                <a:gd name="connsiteX6" fmla="*/ 893349 w 1001722"/>
                <a:gd name="connsiteY6" fmla="*/ 99586 h 1219289"/>
                <a:gd name="connsiteX7" fmla="*/ 896278 w 1001722"/>
                <a:gd name="connsiteY7" fmla="*/ 108373 h 1219289"/>
                <a:gd name="connsiteX8" fmla="*/ 910923 w 1001722"/>
                <a:gd name="connsiteY8" fmla="*/ 108373 h 1219289"/>
                <a:gd name="connsiteX9" fmla="*/ 910923 w 1001722"/>
                <a:gd name="connsiteY9" fmla="*/ 125948 h 1219289"/>
                <a:gd name="connsiteX10" fmla="*/ 940213 w 1001722"/>
                <a:gd name="connsiteY10" fmla="*/ 146451 h 1219289"/>
                <a:gd name="connsiteX11" fmla="*/ 954858 w 1001722"/>
                <a:gd name="connsiteY11" fmla="*/ 143522 h 1219289"/>
                <a:gd name="connsiteX12" fmla="*/ 963645 w 1001722"/>
                <a:gd name="connsiteY12" fmla="*/ 159631 h 1219289"/>
                <a:gd name="connsiteX13" fmla="*/ 957787 w 1001722"/>
                <a:gd name="connsiteY13" fmla="*/ 181599 h 1219289"/>
                <a:gd name="connsiteX14" fmla="*/ 963645 w 1001722"/>
                <a:gd name="connsiteY14" fmla="*/ 196244 h 1219289"/>
                <a:gd name="connsiteX15" fmla="*/ 962180 w 1001722"/>
                <a:gd name="connsiteY15" fmla="*/ 210889 h 1219289"/>
                <a:gd name="connsiteX16" fmla="*/ 947536 w 1001722"/>
                <a:gd name="connsiteY16" fmla="*/ 218211 h 1219289"/>
                <a:gd name="connsiteX17" fmla="*/ 947536 w 1001722"/>
                <a:gd name="connsiteY17" fmla="*/ 226998 h 1219289"/>
                <a:gd name="connsiteX18" fmla="*/ 959252 w 1001722"/>
                <a:gd name="connsiteY18" fmla="*/ 231392 h 1219289"/>
                <a:gd name="connsiteX19" fmla="*/ 963562 w 1001722"/>
                <a:gd name="connsiteY19" fmla="*/ 257254 h 1219289"/>
                <a:gd name="connsiteX20" fmla="*/ 906822 w 1001722"/>
                <a:gd name="connsiteY20" fmla="*/ 274448 h 1219289"/>
                <a:gd name="connsiteX21" fmla="*/ 894520 w 1001722"/>
                <a:gd name="connsiteY21" fmla="*/ 292022 h 1219289"/>
                <a:gd name="connsiteX22" fmla="*/ 873432 w 1001722"/>
                <a:gd name="connsiteY22" fmla="*/ 286750 h 1219289"/>
                <a:gd name="connsiteX23" fmla="*/ 845313 w 1001722"/>
                <a:gd name="connsiteY23" fmla="*/ 297295 h 1219289"/>
                <a:gd name="connsiteX24" fmla="*/ 845313 w 1001722"/>
                <a:gd name="connsiteY24" fmla="*/ 314869 h 1219289"/>
                <a:gd name="connsiteX25" fmla="*/ 841798 w 1001722"/>
                <a:gd name="connsiteY25" fmla="*/ 339472 h 1219289"/>
                <a:gd name="connsiteX26" fmla="*/ 806650 w 1001722"/>
                <a:gd name="connsiteY26" fmla="*/ 346502 h 1219289"/>
                <a:gd name="connsiteX27" fmla="*/ 799620 w 1001722"/>
                <a:gd name="connsiteY27" fmla="*/ 360561 h 1219289"/>
                <a:gd name="connsiteX28" fmla="*/ 778532 w 1001722"/>
                <a:gd name="connsiteY28" fmla="*/ 383407 h 1219289"/>
                <a:gd name="connsiteX29" fmla="*/ 773259 w 1001722"/>
                <a:gd name="connsiteY29" fmla="*/ 397467 h 1219289"/>
                <a:gd name="connsiteX30" fmla="*/ 778532 w 1001722"/>
                <a:gd name="connsiteY30" fmla="*/ 416798 h 1219289"/>
                <a:gd name="connsiteX31" fmla="*/ 762715 w 1001722"/>
                <a:gd name="connsiteY31" fmla="*/ 441402 h 1219289"/>
                <a:gd name="connsiteX32" fmla="*/ 759200 w 1001722"/>
                <a:gd name="connsiteY32" fmla="*/ 524000 h 1219289"/>
                <a:gd name="connsiteX33" fmla="*/ 792591 w 1001722"/>
                <a:gd name="connsiteY33" fmla="*/ 536302 h 1219289"/>
                <a:gd name="connsiteX34" fmla="*/ 804893 w 1001722"/>
                <a:gd name="connsiteY34" fmla="*/ 552118 h 1219289"/>
                <a:gd name="connsiteX35" fmla="*/ 820709 w 1001722"/>
                <a:gd name="connsiteY35" fmla="*/ 553876 h 1219289"/>
                <a:gd name="connsiteX36" fmla="*/ 824224 w 1001722"/>
                <a:gd name="connsiteY36" fmla="*/ 541574 h 1219289"/>
                <a:gd name="connsiteX37" fmla="*/ 850585 w 1001722"/>
                <a:gd name="connsiteY37" fmla="*/ 555633 h 1219289"/>
                <a:gd name="connsiteX38" fmla="*/ 878704 w 1001722"/>
                <a:gd name="connsiteY38" fmla="*/ 538059 h 1219289"/>
                <a:gd name="connsiteX39" fmla="*/ 920881 w 1001722"/>
                <a:gd name="connsiteY39" fmla="*/ 539817 h 1219289"/>
                <a:gd name="connsiteX40" fmla="*/ 933183 w 1001722"/>
                <a:gd name="connsiteY40" fmla="*/ 557391 h 1219289"/>
                <a:gd name="connsiteX41" fmla="*/ 936698 w 1001722"/>
                <a:gd name="connsiteY41" fmla="*/ 606598 h 1219289"/>
                <a:gd name="connsiteX42" fmla="*/ 936698 w 1001722"/>
                <a:gd name="connsiteY42" fmla="*/ 643503 h 1219289"/>
                <a:gd name="connsiteX43" fmla="*/ 927911 w 1001722"/>
                <a:gd name="connsiteY43" fmla="*/ 654048 h 1219289"/>
                <a:gd name="connsiteX44" fmla="*/ 899793 w 1001722"/>
                <a:gd name="connsiteY44" fmla="*/ 668107 h 1219289"/>
                <a:gd name="connsiteX45" fmla="*/ 903307 w 1001722"/>
                <a:gd name="connsiteY45" fmla="*/ 692711 h 1219289"/>
                <a:gd name="connsiteX46" fmla="*/ 920881 w 1001722"/>
                <a:gd name="connsiteY46" fmla="*/ 710285 h 1219289"/>
                <a:gd name="connsiteX47" fmla="*/ 920881 w 1001722"/>
                <a:gd name="connsiteY47" fmla="*/ 717314 h 1219289"/>
                <a:gd name="connsiteX48" fmla="*/ 919124 w 1001722"/>
                <a:gd name="connsiteY48" fmla="*/ 734889 h 1219289"/>
                <a:gd name="connsiteX49" fmla="*/ 922639 w 1001722"/>
                <a:gd name="connsiteY49" fmla="*/ 754220 h 1219289"/>
                <a:gd name="connsiteX50" fmla="*/ 891006 w 1001722"/>
                <a:gd name="connsiteY50" fmla="*/ 761250 h 1219289"/>
                <a:gd name="connsiteX51" fmla="*/ 898035 w 1001722"/>
                <a:gd name="connsiteY51" fmla="*/ 787611 h 1219289"/>
                <a:gd name="connsiteX52" fmla="*/ 926154 w 1001722"/>
                <a:gd name="connsiteY52" fmla="*/ 789368 h 1219289"/>
                <a:gd name="connsiteX53" fmla="*/ 934941 w 1001722"/>
                <a:gd name="connsiteY53" fmla="*/ 812214 h 1219289"/>
                <a:gd name="connsiteX54" fmla="*/ 922639 w 1001722"/>
                <a:gd name="connsiteY54" fmla="*/ 828031 h 1219289"/>
                <a:gd name="connsiteX55" fmla="*/ 929669 w 1001722"/>
                <a:gd name="connsiteY55" fmla="*/ 852635 h 1219289"/>
                <a:gd name="connsiteX56" fmla="*/ 926154 w 1001722"/>
                <a:gd name="connsiteY56" fmla="*/ 880753 h 1219289"/>
                <a:gd name="connsiteX57" fmla="*/ 977558 w 1001722"/>
                <a:gd name="connsiteY57" fmla="*/ 918449 h 1219289"/>
                <a:gd name="connsiteX58" fmla="*/ 977558 w 1001722"/>
                <a:gd name="connsiteY58" fmla="*/ 936551 h 1219289"/>
                <a:gd name="connsiteX59" fmla="*/ 990739 w 1001722"/>
                <a:gd name="connsiteY59" fmla="*/ 947535 h 1219289"/>
                <a:gd name="connsiteX60" fmla="*/ 1001722 w 1001722"/>
                <a:gd name="connsiteY60" fmla="*/ 956322 h 1219289"/>
                <a:gd name="connsiteX61" fmla="*/ 990739 w 1001722"/>
                <a:gd name="connsiteY61" fmla="*/ 987076 h 1219289"/>
                <a:gd name="connsiteX62" fmla="*/ 964378 w 1001722"/>
                <a:gd name="connsiteY62" fmla="*/ 987076 h 1219289"/>
                <a:gd name="connsiteX63" fmla="*/ 957787 w 1001722"/>
                <a:gd name="connsiteY63" fmla="*/ 995863 h 1219289"/>
                <a:gd name="connsiteX64" fmla="*/ 955591 w 1001722"/>
                <a:gd name="connsiteY64" fmla="*/ 1015634 h 1219289"/>
                <a:gd name="connsiteX65" fmla="*/ 907261 w 1001722"/>
                <a:gd name="connsiteY65" fmla="*/ 1015634 h 1219289"/>
                <a:gd name="connsiteX66" fmla="*/ 907261 w 1001722"/>
                <a:gd name="connsiteY66" fmla="*/ 987076 h 1219289"/>
                <a:gd name="connsiteX67" fmla="*/ 896278 w 1001722"/>
                <a:gd name="connsiteY67" fmla="*/ 976092 h 1219289"/>
                <a:gd name="connsiteX68" fmla="*/ 883098 w 1001722"/>
                <a:gd name="connsiteY68" fmla="*/ 980486 h 1219289"/>
                <a:gd name="connsiteX69" fmla="*/ 869917 w 1001722"/>
                <a:gd name="connsiteY69" fmla="*/ 976092 h 1219289"/>
                <a:gd name="connsiteX70" fmla="*/ 834769 w 1001722"/>
                <a:gd name="connsiteY70" fmla="*/ 978289 h 1219289"/>
                <a:gd name="connsiteX71" fmla="*/ 828178 w 1001722"/>
                <a:gd name="connsiteY71" fmla="*/ 984879 h 1219289"/>
                <a:gd name="connsiteX72" fmla="*/ 823785 w 1001722"/>
                <a:gd name="connsiteY72" fmla="*/ 993666 h 1219289"/>
                <a:gd name="connsiteX73" fmla="*/ 804013 w 1001722"/>
                <a:gd name="connsiteY73" fmla="*/ 995863 h 1219289"/>
                <a:gd name="connsiteX74" fmla="*/ 790833 w 1001722"/>
                <a:gd name="connsiteY74" fmla="*/ 984879 h 1219289"/>
                <a:gd name="connsiteX75" fmla="*/ 790833 w 1001722"/>
                <a:gd name="connsiteY75" fmla="*/ 969502 h 1219289"/>
                <a:gd name="connsiteX76" fmla="*/ 788637 w 1001722"/>
                <a:gd name="connsiteY76" fmla="*/ 954125 h 1219289"/>
                <a:gd name="connsiteX77" fmla="*/ 775456 w 1001722"/>
                <a:gd name="connsiteY77" fmla="*/ 943141 h 1219289"/>
                <a:gd name="connsiteX78" fmla="*/ 735915 w 1001722"/>
                <a:gd name="connsiteY78" fmla="*/ 934354 h 1219289"/>
                <a:gd name="connsiteX79" fmla="*/ 676602 w 1001722"/>
                <a:gd name="connsiteY79" fmla="*/ 1028814 h 1219289"/>
                <a:gd name="connsiteX80" fmla="*/ 661224 w 1001722"/>
                <a:gd name="connsiteY80" fmla="*/ 1006847 h 1219289"/>
                <a:gd name="connsiteX81" fmla="*/ 643650 w 1001722"/>
                <a:gd name="connsiteY81" fmla="*/ 1006847 h 1219289"/>
                <a:gd name="connsiteX82" fmla="*/ 626076 w 1001722"/>
                <a:gd name="connsiteY82" fmla="*/ 1055175 h 1219289"/>
                <a:gd name="connsiteX83" fmla="*/ 619487 w 1001722"/>
                <a:gd name="connsiteY83" fmla="*/ 1063963 h 1219289"/>
                <a:gd name="connsiteX84" fmla="*/ 606306 w 1001722"/>
                <a:gd name="connsiteY84" fmla="*/ 1085931 h 1219289"/>
                <a:gd name="connsiteX85" fmla="*/ 608502 w 1001722"/>
                <a:gd name="connsiteY85" fmla="*/ 1094718 h 1219289"/>
                <a:gd name="connsiteX86" fmla="*/ 639257 w 1001722"/>
                <a:gd name="connsiteY86" fmla="*/ 1118882 h 1219289"/>
                <a:gd name="connsiteX87" fmla="*/ 604109 w 1001722"/>
                <a:gd name="connsiteY87" fmla="*/ 1154030 h 1219289"/>
                <a:gd name="connsiteX88" fmla="*/ 615093 w 1001722"/>
                <a:gd name="connsiteY88" fmla="*/ 1162817 h 1219289"/>
                <a:gd name="connsiteX89" fmla="*/ 615093 w 1001722"/>
                <a:gd name="connsiteY89" fmla="*/ 1189178 h 1219289"/>
                <a:gd name="connsiteX90" fmla="*/ 630470 w 1001722"/>
                <a:gd name="connsiteY90" fmla="*/ 1217736 h 1219289"/>
                <a:gd name="connsiteX91" fmla="*/ 629361 w 1001722"/>
                <a:gd name="connsiteY91" fmla="*/ 1219289 h 1219289"/>
                <a:gd name="connsiteX92" fmla="*/ 146976 w 1001722"/>
                <a:gd name="connsiteY92" fmla="*/ 1219289 h 1219289"/>
                <a:gd name="connsiteX93" fmla="*/ 153773 w 1001722"/>
                <a:gd name="connsiteY93" fmla="*/ 1213342 h 1219289"/>
                <a:gd name="connsiteX94" fmla="*/ 142789 w 1001722"/>
                <a:gd name="connsiteY94" fmla="*/ 1189178 h 1219289"/>
                <a:gd name="connsiteX95" fmla="*/ 120822 w 1001722"/>
                <a:gd name="connsiteY95" fmla="*/ 1184784 h 1219289"/>
                <a:gd name="connsiteX96" fmla="*/ 114232 w 1001722"/>
                <a:gd name="connsiteY96" fmla="*/ 1154030 h 1219289"/>
                <a:gd name="connsiteX97" fmla="*/ 105445 w 1001722"/>
                <a:gd name="connsiteY97" fmla="*/ 1136456 h 1219289"/>
                <a:gd name="connsiteX98" fmla="*/ 103248 w 1001722"/>
                <a:gd name="connsiteY98" fmla="*/ 1123275 h 1219289"/>
                <a:gd name="connsiteX99" fmla="*/ 94461 w 1001722"/>
                <a:gd name="connsiteY99" fmla="*/ 1114488 h 1219289"/>
                <a:gd name="connsiteX100" fmla="*/ 81280 w 1001722"/>
                <a:gd name="connsiteY100" fmla="*/ 1118882 h 1219289"/>
                <a:gd name="connsiteX101" fmla="*/ 72493 w 1001722"/>
                <a:gd name="connsiteY101" fmla="*/ 1101308 h 1219289"/>
                <a:gd name="connsiteX102" fmla="*/ 50526 w 1001722"/>
                <a:gd name="connsiteY102" fmla="*/ 1101308 h 1219289"/>
                <a:gd name="connsiteX103" fmla="*/ 48328 w 1001722"/>
                <a:gd name="connsiteY103" fmla="*/ 1081537 h 1219289"/>
                <a:gd name="connsiteX104" fmla="*/ 17574 w 1001722"/>
                <a:gd name="connsiteY104" fmla="*/ 1081537 h 1219289"/>
                <a:gd name="connsiteX105" fmla="*/ 0 w 1001722"/>
                <a:gd name="connsiteY105" fmla="*/ 1068357 h 1219289"/>
                <a:gd name="connsiteX106" fmla="*/ 8787 w 1001722"/>
                <a:gd name="connsiteY106" fmla="*/ 1041995 h 1219289"/>
                <a:gd name="connsiteX107" fmla="*/ 26361 w 1001722"/>
                <a:gd name="connsiteY107" fmla="*/ 1041995 h 1219289"/>
                <a:gd name="connsiteX108" fmla="*/ 35148 w 1001722"/>
                <a:gd name="connsiteY108" fmla="*/ 1035405 h 1219289"/>
                <a:gd name="connsiteX109" fmla="*/ 32952 w 1001722"/>
                <a:gd name="connsiteY109" fmla="*/ 1009044 h 1219289"/>
                <a:gd name="connsiteX110" fmla="*/ 48328 w 1001722"/>
                <a:gd name="connsiteY110" fmla="*/ 993666 h 1219289"/>
                <a:gd name="connsiteX111" fmla="*/ 74690 w 1001722"/>
                <a:gd name="connsiteY111" fmla="*/ 991470 h 1219289"/>
                <a:gd name="connsiteX112" fmla="*/ 96658 w 1001722"/>
                <a:gd name="connsiteY112" fmla="*/ 1000257 h 1219289"/>
                <a:gd name="connsiteX113" fmla="*/ 109839 w 1001722"/>
                <a:gd name="connsiteY113" fmla="*/ 998060 h 1219289"/>
                <a:gd name="connsiteX114" fmla="*/ 112035 w 1001722"/>
                <a:gd name="connsiteY114" fmla="*/ 976092 h 1219289"/>
                <a:gd name="connsiteX115" fmla="*/ 125215 w 1001722"/>
                <a:gd name="connsiteY115" fmla="*/ 960715 h 1219289"/>
                <a:gd name="connsiteX116" fmla="*/ 136199 w 1001722"/>
                <a:gd name="connsiteY116" fmla="*/ 960715 h 1219289"/>
                <a:gd name="connsiteX117" fmla="*/ 155970 w 1001722"/>
                <a:gd name="connsiteY117" fmla="*/ 914583 h 1219289"/>
                <a:gd name="connsiteX118" fmla="*/ 188921 w 1001722"/>
                <a:gd name="connsiteY118" fmla="*/ 897009 h 1219289"/>
                <a:gd name="connsiteX119" fmla="*/ 188921 w 1001722"/>
                <a:gd name="connsiteY119" fmla="*/ 877238 h 1219289"/>
                <a:gd name="connsiteX120" fmla="*/ 204298 w 1001722"/>
                <a:gd name="connsiteY120" fmla="*/ 844287 h 1219289"/>
                <a:gd name="connsiteX121" fmla="*/ 182331 w 1001722"/>
                <a:gd name="connsiteY121" fmla="*/ 837697 h 1219289"/>
                <a:gd name="connsiteX122" fmla="*/ 162561 w 1001722"/>
                <a:gd name="connsiteY122" fmla="*/ 811336 h 1219289"/>
                <a:gd name="connsiteX123" fmla="*/ 164757 w 1001722"/>
                <a:gd name="connsiteY123" fmla="*/ 798155 h 1219289"/>
                <a:gd name="connsiteX124" fmla="*/ 160363 w 1001722"/>
                <a:gd name="connsiteY124" fmla="*/ 782778 h 1219289"/>
                <a:gd name="connsiteX125" fmla="*/ 171347 w 1001722"/>
                <a:gd name="connsiteY125" fmla="*/ 767401 h 1219289"/>
                <a:gd name="connsiteX126" fmla="*/ 188921 w 1001722"/>
                <a:gd name="connsiteY126" fmla="*/ 769598 h 1219289"/>
                <a:gd name="connsiteX127" fmla="*/ 188921 w 1001722"/>
                <a:gd name="connsiteY127" fmla="*/ 741039 h 1219289"/>
                <a:gd name="connsiteX128" fmla="*/ 175741 w 1001722"/>
                <a:gd name="connsiteY128" fmla="*/ 736646 h 1219289"/>
                <a:gd name="connsiteX129" fmla="*/ 177937 w 1001722"/>
                <a:gd name="connsiteY129" fmla="*/ 716875 h 1219289"/>
                <a:gd name="connsiteX130" fmla="*/ 228463 w 1001722"/>
                <a:gd name="connsiteY130" fmla="*/ 648776 h 1219289"/>
                <a:gd name="connsiteX131" fmla="*/ 230660 w 1001722"/>
                <a:gd name="connsiteY131" fmla="*/ 618021 h 1219289"/>
                <a:gd name="connsiteX132" fmla="*/ 210889 w 1001722"/>
                <a:gd name="connsiteY132" fmla="*/ 600447 h 1219289"/>
                <a:gd name="connsiteX133" fmla="*/ 208692 w 1001722"/>
                <a:gd name="connsiteY133" fmla="*/ 587266 h 1219289"/>
                <a:gd name="connsiteX134" fmla="*/ 186724 w 1001722"/>
                <a:gd name="connsiteY134" fmla="*/ 580676 h 1219289"/>
                <a:gd name="connsiteX135" fmla="*/ 183239 w 1001722"/>
                <a:gd name="connsiteY135" fmla="*/ 564590 h 1219289"/>
                <a:gd name="connsiteX136" fmla="*/ 186285 w 1001722"/>
                <a:gd name="connsiteY136" fmla="*/ 564420 h 1219289"/>
                <a:gd name="connsiteX137" fmla="*/ 196830 w 1001722"/>
                <a:gd name="connsiteY137" fmla="*/ 557391 h 1219289"/>
                <a:gd name="connsiteX138" fmla="*/ 198587 w 1001722"/>
                <a:gd name="connsiteY138" fmla="*/ 543331 h 1219289"/>
                <a:gd name="connsiteX139" fmla="*/ 210889 w 1001722"/>
                <a:gd name="connsiteY139" fmla="*/ 539817 h 1219289"/>
                <a:gd name="connsiteX140" fmla="*/ 214404 w 1001722"/>
                <a:gd name="connsiteY140" fmla="*/ 525757 h 1219289"/>
                <a:gd name="connsiteX141" fmla="*/ 235493 w 1001722"/>
                <a:gd name="connsiteY141" fmla="*/ 506426 h 1219289"/>
                <a:gd name="connsiteX142" fmla="*/ 224948 w 1001722"/>
                <a:gd name="connsiteY142" fmla="*/ 492367 h 1219289"/>
                <a:gd name="connsiteX143" fmla="*/ 224948 w 1001722"/>
                <a:gd name="connsiteY143" fmla="*/ 481822 h 1219289"/>
                <a:gd name="connsiteX144" fmla="*/ 239007 w 1001722"/>
                <a:gd name="connsiteY144" fmla="*/ 478307 h 1219289"/>
                <a:gd name="connsiteX145" fmla="*/ 244280 w 1001722"/>
                <a:gd name="connsiteY145" fmla="*/ 464248 h 1219289"/>
                <a:gd name="connsiteX146" fmla="*/ 263611 w 1001722"/>
                <a:gd name="connsiteY146" fmla="*/ 457218 h 1219289"/>
                <a:gd name="connsiteX147" fmla="*/ 270641 w 1001722"/>
                <a:gd name="connsiteY147" fmla="*/ 436130 h 1219289"/>
                <a:gd name="connsiteX148" fmla="*/ 251309 w 1001722"/>
                <a:gd name="connsiteY148" fmla="*/ 434372 h 1219289"/>
                <a:gd name="connsiteX149" fmla="*/ 254824 w 1001722"/>
                <a:gd name="connsiteY149" fmla="*/ 415041 h 1219289"/>
                <a:gd name="connsiteX150" fmla="*/ 281185 w 1001722"/>
                <a:gd name="connsiteY150" fmla="*/ 392194 h 1219289"/>
                <a:gd name="connsiteX151" fmla="*/ 300517 w 1001722"/>
                <a:gd name="connsiteY151" fmla="*/ 392194 h 1219289"/>
                <a:gd name="connsiteX152" fmla="*/ 295245 w 1001722"/>
                <a:gd name="connsiteY152" fmla="*/ 362319 h 1219289"/>
                <a:gd name="connsiteX153" fmla="*/ 304032 w 1001722"/>
                <a:gd name="connsiteY153" fmla="*/ 348259 h 1219289"/>
                <a:gd name="connsiteX154" fmla="*/ 309304 w 1001722"/>
                <a:gd name="connsiteY154" fmla="*/ 321898 h 1219289"/>
                <a:gd name="connsiteX155" fmla="*/ 298759 w 1001722"/>
                <a:gd name="connsiteY155" fmla="*/ 292022 h 1219289"/>
                <a:gd name="connsiteX156" fmla="*/ 305789 w 1001722"/>
                <a:gd name="connsiteY156" fmla="*/ 230513 h 1219289"/>
                <a:gd name="connsiteX157" fmla="*/ 305925 w 1001722"/>
                <a:gd name="connsiteY157" fmla="*/ 229770 h 1219289"/>
                <a:gd name="connsiteX158" fmla="*/ 310475 w 1001722"/>
                <a:gd name="connsiteY158" fmla="*/ 234321 h 1219289"/>
                <a:gd name="connsiteX159" fmla="*/ 329513 w 1001722"/>
                <a:gd name="connsiteY159" fmla="*/ 224069 h 1219289"/>
                <a:gd name="connsiteX160" fmla="*/ 332443 w 1001722"/>
                <a:gd name="connsiteY160" fmla="*/ 216747 h 1219289"/>
                <a:gd name="connsiteX161" fmla="*/ 341230 w 1001722"/>
                <a:gd name="connsiteY161" fmla="*/ 207960 h 1219289"/>
                <a:gd name="connsiteX162" fmla="*/ 373450 w 1001722"/>
                <a:gd name="connsiteY162" fmla="*/ 164025 h 1219289"/>
                <a:gd name="connsiteX163" fmla="*/ 385166 w 1001722"/>
                <a:gd name="connsiteY163" fmla="*/ 149380 h 1219289"/>
                <a:gd name="connsiteX164" fmla="*/ 385166 w 1001722"/>
                <a:gd name="connsiteY164" fmla="*/ 136199 h 1219289"/>
                <a:gd name="connsiteX165" fmla="*/ 377843 w 1001722"/>
                <a:gd name="connsiteY165" fmla="*/ 125948 h 1219289"/>
                <a:gd name="connsiteX166" fmla="*/ 382236 w 1001722"/>
                <a:gd name="connsiteY166" fmla="*/ 103980 h 1219289"/>
                <a:gd name="connsiteX167" fmla="*/ 398346 w 1001722"/>
                <a:gd name="connsiteY167" fmla="*/ 108373 h 1219289"/>
                <a:gd name="connsiteX168" fmla="*/ 412991 w 1001722"/>
                <a:gd name="connsiteY168" fmla="*/ 98122 h 1219289"/>
                <a:gd name="connsiteX169" fmla="*/ 448139 w 1001722"/>
                <a:gd name="connsiteY169" fmla="*/ 112767 h 1219289"/>
                <a:gd name="connsiteX170" fmla="*/ 458390 w 1001722"/>
                <a:gd name="connsiteY170" fmla="*/ 103980 h 1219289"/>
                <a:gd name="connsiteX171" fmla="*/ 471571 w 1001722"/>
                <a:gd name="connsiteY171" fmla="*/ 105444 h 1219289"/>
                <a:gd name="connsiteX172" fmla="*/ 473036 w 1001722"/>
                <a:gd name="connsiteY172" fmla="*/ 114231 h 1219289"/>
                <a:gd name="connsiteX173" fmla="*/ 480358 w 1001722"/>
                <a:gd name="connsiteY173" fmla="*/ 114231 h 1219289"/>
                <a:gd name="connsiteX174" fmla="*/ 486216 w 1001722"/>
                <a:gd name="connsiteY174" fmla="*/ 123019 h 1219289"/>
                <a:gd name="connsiteX175" fmla="*/ 493538 w 1001722"/>
                <a:gd name="connsiteY175" fmla="*/ 123019 h 1219289"/>
                <a:gd name="connsiteX176" fmla="*/ 495003 w 1001722"/>
                <a:gd name="connsiteY176" fmla="*/ 139128 h 1219289"/>
                <a:gd name="connsiteX177" fmla="*/ 486216 w 1001722"/>
                <a:gd name="connsiteY177" fmla="*/ 155238 h 1219289"/>
                <a:gd name="connsiteX178" fmla="*/ 487680 w 1001722"/>
                <a:gd name="connsiteY178" fmla="*/ 164025 h 1219289"/>
                <a:gd name="connsiteX179" fmla="*/ 477429 w 1001722"/>
                <a:gd name="connsiteY179" fmla="*/ 180134 h 1219289"/>
                <a:gd name="connsiteX180" fmla="*/ 519900 w 1001722"/>
                <a:gd name="connsiteY180" fmla="*/ 199173 h 1219289"/>
                <a:gd name="connsiteX181" fmla="*/ 530151 w 1001722"/>
                <a:gd name="connsiteY181" fmla="*/ 196244 h 1219289"/>
                <a:gd name="connsiteX182" fmla="*/ 530151 w 1001722"/>
                <a:gd name="connsiteY182" fmla="*/ 184528 h 1219289"/>
                <a:gd name="connsiteX183" fmla="*/ 549190 w 1001722"/>
                <a:gd name="connsiteY183" fmla="*/ 161096 h 1219289"/>
                <a:gd name="connsiteX184" fmla="*/ 563834 w 1001722"/>
                <a:gd name="connsiteY184" fmla="*/ 161096 h 1219289"/>
                <a:gd name="connsiteX185" fmla="*/ 584339 w 1001722"/>
                <a:gd name="connsiteY185" fmla="*/ 164025 h 1219289"/>
                <a:gd name="connsiteX186" fmla="*/ 609235 w 1001722"/>
                <a:gd name="connsiteY186" fmla="*/ 159631 h 1219289"/>
                <a:gd name="connsiteX187" fmla="*/ 623880 w 1001722"/>
                <a:gd name="connsiteY187" fmla="*/ 146451 h 1219289"/>
                <a:gd name="connsiteX188" fmla="*/ 644383 w 1001722"/>
                <a:gd name="connsiteY188" fmla="*/ 147915 h 1219289"/>
                <a:gd name="connsiteX189" fmla="*/ 651705 w 1001722"/>
                <a:gd name="connsiteY189" fmla="*/ 142057 h 1219289"/>
                <a:gd name="connsiteX190" fmla="*/ 667815 w 1001722"/>
                <a:gd name="connsiteY190" fmla="*/ 152309 h 1219289"/>
                <a:gd name="connsiteX191" fmla="*/ 672209 w 1001722"/>
                <a:gd name="connsiteY191" fmla="*/ 168418 h 1219289"/>
                <a:gd name="connsiteX192" fmla="*/ 686853 w 1001722"/>
                <a:gd name="connsiteY192" fmla="*/ 156702 h 1219289"/>
                <a:gd name="connsiteX193" fmla="*/ 682460 w 1001722"/>
                <a:gd name="connsiteY193" fmla="*/ 143522 h 1219289"/>
                <a:gd name="connsiteX194" fmla="*/ 686853 w 1001722"/>
                <a:gd name="connsiteY194" fmla="*/ 134735 h 1219289"/>
                <a:gd name="connsiteX195" fmla="*/ 682460 w 1001722"/>
                <a:gd name="connsiteY195" fmla="*/ 112767 h 1219289"/>
                <a:gd name="connsiteX196" fmla="*/ 698569 w 1001722"/>
                <a:gd name="connsiteY196" fmla="*/ 96657 h 1219289"/>
                <a:gd name="connsiteX197" fmla="*/ 708821 w 1001722"/>
                <a:gd name="connsiteY197" fmla="*/ 92264 h 1219289"/>
                <a:gd name="connsiteX198" fmla="*/ 736647 w 1001722"/>
                <a:gd name="connsiteY198" fmla="*/ 77619 h 1219289"/>
                <a:gd name="connsiteX199" fmla="*/ 739575 w 1001722"/>
                <a:gd name="connsiteY199" fmla="*/ 51258 h 1219289"/>
                <a:gd name="connsiteX200" fmla="*/ 749827 w 1001722"/>
                <a:gd name="connsiteY200" fmla="*/ 30755 h 1219289"/>
                <a:gd name="connsiteX201" fmla="*/ 837698 w 1001722"/>
                <a:gd name="connsiteY201" fmla="*/ 0 h 1219289"/>
                <a:gd name="connsiteX0" fmla="*/ 837698 w 1001722"/>
                <a:gd name="connsiteY0" fmla="*/ 0 h 1219289"/>
                <a:gd name="connsiteX1" fmla="*/ 845020 w 1001722"/>
                <a:gd name="connsiteY1" fmla="*/ 5858 h 1219289"/>
                <a:gd name="connsiteX2" fmla="*/ 878704 w 1001722"/>
                <a:gd name="connsiteY2" fmla="*/ 8787 h 1219289"/>
                <a:gd name="connsiteX3" fmla="*/ 880168 w 1001722"/>
                <a:gd name="connsiteY3" fmla="*/ 26361 h 1219289"/>
                <a:gd name="connsiteX4" fmla="*/ 886026 w 1001722"/>
                <a:gd name="connsiteY4" fmla="*/ 36613 h 1219289"/>
                <a:gd name="connsiteX5" fmla="*/ 891884 w 1001722"/>
                <a:gd name="connsiteY5" fmla="*/ 90799 h 1219289"/>
                <a:gd name="connsiteX6" fmla="*/ 893349 w 1001722"/>
                <a:gd name="connsiteY6" fmla="*/ 99586 h 1219289"/>
                <a:gd name="connsiteX7" fmla="*/ 896278 w 1001722"/>
                <a:gd name="connsiteY7" fmla="*/ 108373 h 1219289"/>
                <a:gd name="connsiteX8" fmla="*/ 910923 w 1001722"/>
                <a:gd name="connsiteY8" fmla="*/ 108373 h 1219289"/>
                <a:gd name="connsiteX9" fmla="*/ 910923 w 1001722"/>
                <a:gd name="connsiteY9" fmla="*/ 125948 h 1219289"/>
                <a:gd name="connsiteX10" fmla="*/ 940213 w 1001722"/>
                <a:gd name="connsiteY10" fmla="*/ 146451 h 1219289"/>
                <a:gd name="connsiteX11" fmla="*/ 954858 w 1001722"/>
                <a:gd name="connsiteY11" fmla="*/ 143522 h 1219289"/>
                <a:gd name="connsiteX12" fmla="*/ 963645 w 1001722"/>
                <a:gd name="connsiteY12" fmla="*/ 159631 h 1219289"/>
                <a:gd name="connsiteX13" fmla="*/ 957787 w 1001722"/>
                <a:gd name="connsiteY13" fmla="*/ 181599 h 1219289"/>
                <a:gd name="connsiteX14" fmla="*/ 963645 w 1001722"/>
                <a:gd name="connsiteY14" fmla="*/ 196244 h 1219289"/>
                <a:gd name="connsiteX15" fmla="*/ 962180 w 1001722"/>
                <a:gd name="connsiteY15" fmla="*/ 210889 h 1219289"/>
                <a:gd name="connsiteX16" fmla="*/ 947536 w 1001722"/>
                <a:gd name="connsiteY16" fmla="*/ 218211 h 1219289"/>
                <a:gd name="connsiteX17" fmla="*/ 947536 w 1001722"/>
                <a:gd name="connsiteY17" fmla="*/ 226998 h 1219289"/>
                <a:gd name="connsiteX18" fmla="*/ 959252 w 1001722"/>
                <a:gd name="connsiteY18" fmla="*/ 231392 h 1219289"/>
                <a:gd name="connsiteX19" fmla="*/ 963562 w 1001722"/>
                <a:gd name="connsiteY19" fmla="*/ 257254 h 1219289"/>
                <a:gd name="connsiteX20" fmla="*/ 906822 w 1001722"/>
                <a:gd name="connsiteY20" fmla="*/ 274448 h 1219289"/>
                <a:gd name="connsiteX21" fmla="*/ 894520 w 1001722"/>
                <a:gd name="connsiteY21" fmla="*/ 292022 h 1219289"/>
                <a:gd name="connsiteX22" fmla="*/ 873432 w 1001722"/>
                <a:gd name="connsiteY22" fmla="*/ 286750 h 1219289"/>
                <a:gd name="connsiteX23" fmla="*/ 845313 w 1001722"/>
                <a:gd name="connsiteY23" fmla="*/ 297295 h 1219289"/>
                <a:gd name="connsiteX24" fmla="*/ 845313 w 1001722"/>
                <a:gd name="connsiteY24" fmla="*/ 314869 h 1219289"/>
                <a:gd name="connsiteX25" fmla="*/ 841798 w 1001722"/>
                <a:gd name="connsiteY25" fmla="*/ 339472 h 1219289"/>
                <a:gd name="connsiteX26" fmla="*/ 806650 w 1001722"/>
                <a:gd name="connsiteY26" fmla="*/ 346502 h 1219289"/>
                <a:gd name="connsiteX27" fmla="*/ 799620 w 1001722"/>
                <a:gd name="connsiteY27" fmla="*/ 360561 h 1219289"/>
                <a:gd name="connsiteX28" fmla="*/ 778532 w 1001722"/>
                <a:gd name="connsiteY28" fmla="*/ 383407 h 1219289"/>
                <a:gd name="connsiteX29" fmla="*/ 773259 w 1001722"/>
                <a:gd name="connsiteY29" fmla="*/ 397467 h 1219289"/>
                <a:gd name="connsiteX30" fmla="*/ 778532 w 1001722"/>
                <a:gd name="connsiteY30" fmla="*/ 416798 h 1219289"/>
                <a:gd name="connsiteX31" fmla="*/ 762715 w 1001722"/>
                <a:gd name="connsiteY31" fmla="*/ 441402 h 1219289"/>
                <a:gd name="connsiteX32" fmla="*/ 759200 w 1001722"/>
                <a:gd name="connsiteY32" fmla="*/ 524000 h 1219289"/>
                <a:gd name="connsiteX33" fmla="*/ 792591 w 1001722"/>
                <a:gd name="connsiteY33" fmla="*/ 536302 h 1219289"/>
                <a:gd name="connsiteX34" fmla="*/ 804893 w 1001722"/>
                <a:gd name="connsiteY34" fmla="*/ 552118 h 1219289"/>
                <a:gd name="connsiteX35" fmla="*/ 820709 w 1001722"/>
                <a:gd name="connsiteY35" fmla="*/ 553876 h 1219289"/>
                <a:gd name="connsiteX36" fmla="*/ 824224 w 1001722"/>
                <a:gd name="connsiteY36" fmla="*/ 541574 h 1219289"/>
                <a:gd name="connsiteX37" fmla="*/ 850585 w 1001722"/>
                <a:gd name="connsiteY37" fmla="*/ 555633 h 1219289"/>
                <a:gd name="connsiteX38" fmla="*/ 878704 w 1001722"/>
                <a:gd name="connsiteY38" fmla="*/ 538059 h 1219289"/>
                <a:gd name="connsiteX39" fmla="*/ 920881 w 1001722"/>
                <a:gd name="connsiteY39" fmla="*/ 539817 h 1219289"/>
                <a:gd name="connsiteX40" fmla="*/ 933183 w 1001722"/>
                <a:gd name="connsiteY40" fmla="*/ 557391 h 1219289"/>
                <a:gd name="connsiteX41" fmla="*/ 936698 w 1001722"/>
                <a:gd name="connsiteY41" fmla="*/ 606598 h 1219289"/>
                <a:gd name="connsiteX42" fmla="*/ 936698 w 1001722"/>
                <a:gd name="connsiteY42" fmla="*/ 643503 h 1219289"/>
                <a:gd name="connsiteX43" fmla="*/ 927911 w 1001722"/>
                <a:gd name="connsiteY43" fmla="*/ 654048 h 1219289"/>
                <a:gd name="connsiteX44" fmla="*/ 899793 w 1001722"/>
                <a:gd name="connsiteY44" fmla="*/ 668107 h 1219289"/>
                <a:gd name="connsiteX45" fmla="*/ 903307 w 1001722"/>
                <a:gd name="connsiteY45" fmla="*/ 692711 h 1219289"/>
                <a:gd name="connsiteX46" fmla="*/ 920881 w 1001722"/>
                <a:gd name="connsiteY46" fmla="*/ 710285 h 1219289"/>
                <a:gd name="connsiteX47" fmla="*/ 920881 w 1001722"/>
                <a:gd name="connsiteY47" fmla="*/ 717314 h 1219289"/>
                <a:gd name="connsiteX48" fmla="*/ 919124 w 1001722"/>
                <a:gd name="connsiteY48" fmla="*/ 734889 h 1219289"/>
                <a:gd name="connsiteX49" fmla="*/ 922639 w 1001722"/>
                <a:gd name="connsiteY49" fmla="*/ 754220 h 1219289"/>
                <a:gd name="connsiteX50" fmla="*/ 891006 w 1001722"/>
                <a:gd name="connsiteY50" fmla="*/ 761250 h 1219289"/>
                <a:gd name="connsiteX51" fmla="*/ 898035 w 1001722"/>
                <a:gd name="connsiteY51" fmla="*/ 787611 h 1219289"/>
                <a:gd name="connsiteX52" fmla="*/ 926154 w 1001722"/>
                <a:gd name="connsiteY52" fmla="*/ 789368 h 1219289"/>
                <a:gd name="connsiteX53" fmla="*/ 934941 w 1001722"/>
                <a:gd name="connsiteY53" fmla="*/ 812214 h 1219289"/>
                <a:gd name="connsiteX54" fmla="*/ 922639 w 1001722"/>
                <a:gd name="connsiteY54" fmla="*/ 828031 h 1219289"/>
                <a:gd name="connsiteX55" fmla="*/ 929669 w 1001722"/>
                <a:gd name="connsiteY55" fmla="*/ 852635 h 1219289"/>
                <a:gd name="connsiteX56" fmla="*/ 926154 w 1001722"/>
                <a:gd name="connsiteY56" fmla="*/ 880753 h 1219289"/>
                <a:gd name="connsiteX57" fmla="*/ 977558 w 1001722"/>
                <a:gd name="connsiteY57" fmla="*/ 918449 h 1219289"/>
                <a:gd name="connsiteX58" fmla="*/ 977558 w 1001722"/>
                <a:gd name="connsiteY58" fmla="*/ 936551 h 1219289"/>
                <a:gd name="connsiteX59" fmla="*/ 990739 w 1001722"/>
                <a:gd name="connsiteY59" fmla="*/ 947535 h 1219289"/>
                <a:gd name="connsiteX60" fmla="*/ 1001722 w 1001722"/>
                <a:gd name="connsiteY60" fmla="*/ 956322 h 1219289"/>
                <a:gd name="connsiteX61" fmla="*/ 990739 w 1001722"/>
                <a:gd name="connsiteY61" fmla="*/ 987076 h 1219289"/>
                <a:gd name="connsiteX62" fmla="*/ 964378 w 1001722"/>
                <a:gd name="connsiteY62" fmla="*/ 987076 h 1219289"/>
                <a:gd name="connsiteX63" fmla="*/ 957787 w 1001722"/>
                <a:gd name="connsiteY63" fmla="*/ 995863 h 1219289"/>
                <a:gd name="connsiteX64" fmla="*/ 955591 w 1001722"/>
                <a:gd name="connsiteY64" fmla="*/ 1015634 h 1219289"/>
                <a:gd name="connsiteX65" fmla="*/ 907261 w 1001722"/>
                <a:gd name="connsiteY65" fmla="*/ 1015634 h 1219289"/>
                <a:gd name="connsiteX66" fmla="*/ 907261 w 1001722"/>
                <a:gd name="connsiteY66" fmla="*/ 987076 h 1219289"/>
                <a:gd name="connsiteX67" fmla="*/ 896278 w 1001722"/>
                <a:gd name="connsiteY67" fmla="*/ 976092 h 1219289"/>
                <a:gd name="connsiteX68" fmla="*/ 883098 w 1001722"/>
                <a:gd name="connsiteY68" fmla="*/ 980486 h 1219289"/>
                <a:gd name="connsiteX69" fmla="*/ 869917 w 1001722"/>
                <a:gd name="connsiteY69" fmla="*/ 976092 h 1219289"/>
                <a:gd name="connsiteX70" fmla="*/ 834769 w 1001722"/>
                <a:gd name="connsiteY70" fmla="*/ 978289 h 1219289"/>
                <a:gd name="connsiteX71" fmla="*/ 828178 w 1001722"/>
                <a:gd name="connsiteY71" fmla="*/ 984879 h 1219289"/>
                <a:gd name="connsiteX72" fmla="*/ 823785 w 1001722"/>
                <a:gd name="connsiteY72" fmla="*/ 993666 h 1219289"/>
                <a:gd name="connsiteX73" fmla="*/ 804013 w 1001722"/>
                <a:gd name="connsiteY73" fmla="*/ 995863 h 1219289"/>
                <a:gd name="connsiteX74" fmla="*/ 790833 w 1001722"/>
                <a:gd name="connsiteY74" fmla="*/ 984879 h 1219289"/>
                <a:gd name="connsiteX75" fmla="*/ 790833 w 1001722"/>
                <a:gd name="connsiteY75" fmla="*/ 969502 h 1219289"/>
                <a:gd name="connsiteX76" fmla="*/ 788637 w 1001722"/>
                <a:gd name="connsiteY76" fmla="*/ 954125 h 1219289"/>
                <a:gd name="connsiteX77" fmla="*/ 775456 w 1001722"/>
                <a:gd name="connsiteY77" fmla="*/ 943141 h 1219289"/>
                <a:gd name="connsiteX78" fmla="*/ 735915 w 1001722"/>
                <a:gd name="connsiteY78" fmla="*/ 934354 h 1219289"/>
                <a:gd name="connsiteX79" fmla="*/ 676602 w 1001722"/>
                <a:gd name="connsiteY79" fmla="*/ 1028814 h 1219289"/>
                <a:gd name="connsiteX80" fmla="*/ 661224 w 1001722"/>
                <a:gd name="connsiteY80" fmla="*/ 1006847 h 1219289"/>
                <a:gd name="connsiteX81" fmla="*/ 643650 w 1001722"/>
                <a:gd name="connsiteY81" fmla="*/ 1006847 h 1219289"/>
                <a:gd name="connsiteX82" fmla="*/ 626076 w 1001722"/>
                <a:gd name="connsiteY82" fmla="*/ 1055175 h 1219289"/>
                <a:gd name="connsiteX83" fmla="*/ 619487 w 1001722"/>
                <a:gd name="connsiteY83" fmla="*/ 1063963 h 1219289"/>
                <a:gd name="connsiteX84" fmla="*/ 606306 w 1001722"/>
                <a:gd name="connsiteY84" fmla="*/ 1085931 h 1219289"/>
                <a:gd name="connsiteX85" fmla="*/ 608502 w 1001722"/>
                <a:gd name="connsiteY85" fmla="*/ 1094718 h 1219289"/>
                <a:gd name="connsiteX86" fmla="*/ 639257 w 1001722"/>
                <a:gd name="connsiteY86" fmla="*/ 1118882 h 1219289"/>
                <a:gd name="connsiteX87" fmla="*/ 604109 w 1001722"/>
                <a:gd name="connsiteY87" fmla="*/ 1154030 h 1219289"/>
                <a:gd name="connsiteX88" fmla="*/ 615093 w 1001722"/>
                <a:gd name="connsiteY88" fmla="*/ 1162817 h 1219289"/>
                <a:gd name="connsiteX89" fmla="*/ 615093 w 1001722"/>
                <a:gd name="connsiteY89" fmla="*/ 1189178 h 1219289"/>
                <a:gd name="connsiteX90" fmla="*/ 630470 w 1001722"/>
                <a:gd name="connsiteY90" fmla="*/ 1217736 h 1219289"/>
                <a:gd name="connsiteX91" fmla="*/ 629361 w 1001722"/>
                <a:gd name="connsiteY91" fmla="*/ 1219289 h 1219289"/>
                <a:gd name="connsiteX92" fmla="*/ 385975 w 1001722"/>
                <a:gd name="connsiteY92" fmla="*/ 1217850 h 1219289"/>
                <a:gd name="connsiteX93" fmla="*/ 146976 w 1001722"/>
                <a:gd name="connsiteY93" fmla="*/ 1219289 h 1219289"/>
                <a:gd name="connsiteX94" fmla="*/ 153773 w 1001722"/>
                <a:gd name="connsiteY94" fmla="*/ 1213342 h 1219289"/>
                <a:gd name="connsiteX95" fmla="*/ 142789 w 1001722"/>
                <a:gd name="connsiteY95" fmla="*/ 1189178 h 1219289"/>
                <a:gd name="connsiteX96" fmla="*/ 120822 w 1001722"/>
                <a:gd name="connsiteY96" fmla="*/ 1184784 h 1219289"/>
                <a:gd name="connsiteX97" fmla="*/ 114232 w 1001722"/>
                <a:gd name="connsiteY97" fmla="*/ 1154030 h 1219289"/>
                <a:gd name="connsiteX98" fmla="*/ 105445 w 1001722"/>
                <a:gd name="connsiteY98" fmla="*/ 1136456 h 1219289"/>
                <a:gd name="connsiteX99" fmla="*/ 103248 w 1001722"/>
                <a:gd name="connsiteY99" fmla="*/ 1123275 h 1219289"/>
                <a:gd name="connsiteX100" fmla="*/ 94461 w 1001722"/>
                <a:gd name="connsiteY100" fmla="*/ 1114488 h 1219289"/>
                <a:gd name="connsiteX101" fmla="*/ 81280 w 1001722"/>
                <a:gd name="connsiteY101" fmla="*/ 1118882 h 1219289"/>
                <a:gd name="connsiteX102" fmla="*/ 72493 w 1001722"/>
                <a:gd name="connsiteY102" fmla="*/ 1101308 h 1219289"/>
                <a:gd name="connsiteX103" fmla="*/ 50526 w 1001722"/>
                <a:gd name="connsiteY103" fmla="*/ 1101308 h 1219289"/>
                <a:gd name="connsiteX104" fmla="*/ 48328 w 1001722"/>
                <a:gd name="connsiteY104" fmla="*/ 1081537 h 1219289"/>
                <a:gd name="connsiteX105" fmla="*/ 17574 w 1001722"/>
                <a:gd name="connsiteY105" fmla="*/ 1081537 h 1219289"/>
                <a:gd name="connsiteX106" fmla="*/ 0 w 1001722"/>
                <a:gd name="connsiteY106" fmla="*/ 1068357 h 1219289"/>
                <a:gd name="connsiteX107" fmla="*/ 8787 w 1001722"/>
                <a:gd name="connsiteY107" fmla="*/ 1041995 h 1219289"/>
                <a:gd name="connsiteX108" fmla="*/ 26361 w 1001722"/>
                <a:gd name="connsiteY108" fmla="*/ 1041995 h 1219289"/>
                <a:gd name="connsiteX109" fmla="*/ 35148 w 1001722"/>
                <a:gd name="connsiteY109" fmla="*/ 1035405 h 1219289"/>
                <a:gd name="connsiteX110" fmla="*/ 32952 w 1001722"/>
                <a:gd name="connsiteY110" fmla="*/ 1009044 h 1219289"/>
                <a:gd name="connsiteX111" fmla="*/ 48328 w 1001722"/>
                <a:gd name="connsiteY111" fmla="*/ 993666 h 1219289"/>
                <a:gd name="connsiteX112" fmla="*/ 74690 w 1001722"/>
                <a:gd name="connsiteY112" fmla="*/ 991470 h 1219289"/>
                <a:gd name="connsiteX113" fmla="*/ 96658 w 1001722"/>
                <a:gd name="connsiteY113" fmla="*/ 1000257 h 1219289"/>
                <a:gd name="connsiteX114" fmla="*/ 109839 w 1001722"/>
                <a:gd name="connsiteY114" fmla="*/ 998060 h 1219289"/>
                <a:gd name="connsiteX115" fmla="*/ 112035 w 1001722"/>
                <a:gd name="connsiteY115" fmla="*/ 976092 h 1219289"/>
                <a:gd name="connsiteX116" fmla="*/ 125215 w 1001722"/>
                <a:gd name="connsiteY116" fmla="*/ 960715 h 1219289"/>
                <a:gd name="connsiteX117" fmla="*/ 136199 w 1001722"/>
                <a:gd name="connsiteY117" fmla="*/ 960715 h 1219289"/>
                <a:gd name="connsiteX118" fmla="*/ 155970 w 1001722"/>
                <a:gd name="connsiteY118" fmla="*/ 914583 h 1219289"/>
                <a:gd name="connsiteX119" fmla="*/ 188921 w 1001722"/>
                <a:gd name="connsiteY119" fmla="*/ 897009 h 1219289"/>
                <a:gd name="connsiteX120" fmla="*/ 188921 w 1001722"/>
                <a:gd name="connsiteY120" fmla="*/ 877238 h 1219289"/>
                <a:gd name="connsiteX121" fmla="*/ 204298 w 1001722"/>
                <a:gd name="connsiteY121" fmla="*/ 844287 h 1219289"/>
                <a:gd name="connsiteX122" fmla="*/ 182331 w 1001722"/>
                <a:gd name="connsiteY122" fmla="*/ 837697 h 1219289"/>
                <a:gd name="connsiteX123" fmla="*/ 162561 w 1001722"/>
                <a:gd name="connsiteY123" fmla="*/ 811336 h 1219289"/>
                <a:gd name="connsiteX124" fmla="*/ 164757 w 1001722"/>
                <a:gd name="connsiteY124" fmla="*/ 798155 h 1219289"/>
                <a:gd name="connsiteX125" fmla="*/ 160363 w 1001722"/>
                <a:gd name="connsiteY125" fmla="*/ 782778 h 1219289"/>
                <a:gd name="connsiteX126" fmla="*/ 171347 w 1001722"/>
                <a:gd name="connsiteY126" fmla="*/ 767401 h 1219289"/>
                <a:gd name="connsiteX127" fmla="*/ 188921 w 1001722"/>
                <a:gd name="connsiteY127" fmla="*/ 769598 h 1219289"/>
                <a:gd name="connsiteX128" fmla="*/ 188921 w 1001722"/>
                <a:gd name="connsiteY128" fmla="*/ 741039 h 1219289"/>
                <a:gd name="connsiteX129" fmla="*/ 175741 w 1001722"/>
                <a:gd name="connsiteY129" fmla="*/ 736646 h 1219289"/>
                <a:gd name="connsiteX130" fmla="*/ 177937 w 1001722"/>
                <a:gd name="connsiteY130" fmla="*/ 716875 h 1219289"/>
                <a:gd name="connsiteX131" fmla="*/ 228463 w 1001722"/>
                <a:gd name="connsiteY131" fmla="*/ 648776 h 1219289"/>
                <a:gd name="connsiteX132" fmla="*/ 230660 w 1001722"/>
                <a:gd name="connsiteY132" fmla="*/ 618021 h 1219289"/>
                <a:gd name="connsiteX133" fmla="*/ 210889 w 1001722"/>
                <a:gd name="connsiteY133" fmla="*/ 600447 h 1219289"/>
                <a:gd name="connsiteX134" fmla="*/ 208692 w 1001722"/>
                <a:gd name="connsiteY134" fmla="*/ 587266 h 1219289"/>
                <a:gd name="connsiteX135" fmla="*/ 186724 w 1001722"/>
                <a:gd name="connsiteY135" fmla="*/ 580676 h 1219289"/>
                <a:gd name="connsiteX136" fmla="*/ 183239 w 1001722"/>
                <a:gd name="connsiteY136" fmla="*/ 564590 h 1219289"/>
                <a:gd name="connsiteX137" fmla="*/ 186285 w 1001722"/>
                <a:gd name="connsiteY137" fmla="*/ 564420 h 1219289"/>
                <a:gd name="connsiteX138" fmla="*/ 196830 w 1001722"/>
                <a:gd name="connsiteY138" fmla="*/ 557391 h 1219289"/>
                <a:gd name="connsiteX139" fmla="*/ 198587 w 1001722"/>
                <a:gd name="connsiteY139" fmla="*/ 543331 h 1219289"/>
                <a:gd name="connsiteX140" fmla="*/ 210889 w 1001722"/>
                <a:gd name="connsiteY140" fmla="*/ 539817 h 1219289"/>
                <a:gd name="connsiteX141" fmla="*/ 214404 w 1001722"/>
                <a:gd name="connsiteY141" fmla="*/ 525757 h 1219289"/>
                <a:gd name="connsiteX142" fmla="*/ 235493 w 1001722"/>
                <a:gd name="connsiteY142" fmla="*/ 506426 h 1219289"/>
                <a:gd name="connsiteX143" fmla="*/ 224948 w 1001722"/>
                <a:gd name="connsiteY143" fmla="*/ 492367 h 1219289"/>
                <a:gd name="connsiteX144" fmla="*/ 224948 w 1001722"/>
                <a:gd name="connsiteY144" fmla="*/ 481822 h 1219289"/>
                <a:gd name="connsiteX145" fmla="*/ 239007 w 1001722"/>
                <a:gd name="connsiteY145" fmla="*/ 478307 h 1219289"/>
                <a:gd name="connsiteX146" fmla="*/ 244280 w 1001722"/>
                <a:gd name="connsiteY146" fmla="*/ 464248 h 1219289"/>
                <a:gd name="connsiteX147" fmla="*/ 263611 w 1001722"/>
                <a:gd name="connsiteY147" fmla="*/ 457218 h 1219289"/>
                <a:gd name="connsiteX148" fmla="*/ 270641 w 1001722"/>
                <a:gd name="connsiteY148" fmla="*/ 436130 h 1219289"/>
                <a:gd name="connsiteX149" fmla="*/ 251309 w 1001722"/>
                <a:gd name="connsiteY149" fmla="*/ 434372 h 1219289"/>
                <a:gd name="connsiteX150" fmla="*/ 254824 w 1001722"/>
                <a:gd name="connsiteY150" fmla="*/ 415041 h 1219289"/>
                <a:gd name="connsiteX151" fmla="*/ 281185 w 1001722"/>
                <a:gd name="connsiteY151" fmla="*/ 392194 h 1219289"/>
                <a:gd name="connsiteX152" fmla="*/ 300517 w 1001722"/>
                <a:gd name="connsiteY152" fmla="*/ 392194 h 1219289"/>
                <a:gd name="connsiteX153" fmla="*/ 295245 w 1001722"/>
                <a:gd name="connsiteY153" fmla="*/ 362319 h 1219289"/>
                <a:gd name="connsiteX154" fmla="*/ 304032 w 1001722"/>
                <a:gd name="connsiteY154" fmla="*/ 348259 h 1219289"/>
                <a:gd name="connsiteX155" fmla="*/ 309304 w 1001722"/>
                <a:gd name="connsiteY155" fmla="*/ 321898 h 1219289"/>
                <a:gd name="connsiteX156" fmla="*/ 298759 w 1001722"/>
                <a:gd name="connsiteY156" fmla="*/ 292022 h 1219289"/>
                <a:gd name="connsiteX157" fmla="*/ 305789 w 1001722"/>
                <a:gd name="connsiteY157" fmla="*/ 230513 h 1219289"/>
                <a:gd name="connsiteX158" fmla="*/ 305925 w 1001722"/>
                <a:gd name="connsiteY158" fmla="*/ 229770 h 1219289"/>
                <a:gd name="connsiteX159" fmla="*/ 310475 w 1001722"/>
                <a:gd name="connsiteY159" fmla="*/ 234321 h 1219289"/>
                <a:gd name="connsiteX160" fmla="*/ 329513 w 1001722"/>
                <a:gd name="connsiteY160" fmla="*/ 224069 h 1219289"/>
                <a:gd name="connsiteX161" fmla="*/ 332443 w 1001722"/>
                <a:gd name="connsiteY161" fmla="*/ 216747 h 1219289"/>
                <a:gd name="connsiteX162" fmla="*/ 341230 w 1001722"/>
                <a:gd name="connsiteY162" fmla="*/ 207960 h 1219289"/>
                <a:gd name="connsiteX163" fmla="*/ 373450 w 1001722"/>
                <a:gd name="connsiteY163" fmla="*/ 164025 h 1219289"/>
                <a:gd name="connsiteX164" fmla="*/ 385166 w 1001722"/>
                <a:gd name="connsiteY164" fmla="*/ 149380 h 1219289"/>
                <a:gd name="connsiteX165" fmla="*/ 385166 w 1001722"/>
                <a:gd name="connsiteY165" fmla="*/ 136199 h 1219289"/>
                <a:gd name="connsiteX166" fmla="*/ 377843 w 1001722"/>
                <a:gd name="connsiteY166" fmla="*/ 125948 h 1219289"/>
                <a:gd name="connsiteX167" fmla="*/ 382236 w 1001722"/>
                <a:gd name="connsiteY167" fmla="*/ 103980 h 1219289"/>
                <a:gd name="connsiteX168" fmla="*/ 398346 w 1001722"/>
                <a:gd name="connsiteY168" fmla="*/ 108373 h 1219289"/>
                <a:gd name="connsiteX169" fmla="*/ 412991 w 1001722"/>
                <a:gd name="connsiteY169" fmla="*/ 98122 h 1219289"/>
                <a:gd name="connsiteX170" fmla="*/ 448139 w 1001722"/>
                <a:gd name="connsiteY170" fmla="*/ 112767 h 1219289"/>
                <a:gd name="connsiteX171" fmla="*/ 458390 w 1001722"/>
                <a:gd name="connsiteY171" fmla="*/ 103980 h 1219289"/>
                <a:gd name="connsiteX172" fmla="*/ 471571 w 1001722"/>
                <a:gd name="connsiteY172" fmla="*/ 105444 h 1219289"/>
                <a:gd name="connsiteX173" fmla="*/ 473036 w 1001722"/>
                <a:gd name="connsiteY173" fmla="*/ 114231 h 1219289"/>
                <a:gd name="connsiteX174" fmla="*/ 480358 w 1001722"/>
                <a:gd name="connsiteY174" fmla="*/ 114231 h 1219289"/>
                <a:gd name="connsiteX175" fmla="*/ 486216 w 1001722"/>
                <a:gd name="connsiteY175" fmla="*/ 123019 h 1219289"/>
                <a:gd name="connsiteX176" fmla="*/ 493538 w 1001722"/>
                <a:gd name="connsiteY176" fmla="*/ 123019 h 1219289"/>
                <a:gd name="connsiteX177" fmla="*/ 495003 w 1001722"/>
                <a:gd name="connsiteY177" fmla="*/ 139128 h 1219289"/>
                <a:gd name="connsiteX178" fmla="*/ 486216 w 1001722"/>
                <a:gd name="connsiteY178" fmla="*/ 155238 h 1219289"/>
                <a:gd name="connsiteX179" fmla="*/ 487680 w 1001722"/>
                <a:gd name="connsiteY179" fmla="*/ 164025 h 1219289"/>
                <a:gd name="connsiteX180" fmla="*/ 477429 w 1001722"/>
                <a:gd name="connsiteY180" fmla="*/ 180134 h 1219289"/>
                <a:gd name="connsiteX181" fmla="*/ 519900 w 1001722"/>
                <a:gd name="connsiteY181" fmla="*/ 199173 h 1219289"/>
                <a:gd name="connsiteX182" fmla="*/ 530151 w 1001722"/>
                <a:gd name="connsiteY182" fmla="*/ 196244 h 1219289"/>
                <a:gd name="connsiteX183" fmla="*/ 530151 w 1001722"/>
                <a:gd name="connsiteY183" fmla="*/ 184528 h 1219289"/>
                <a:gd name="connsiteX184" fmla="*/ 549190 w 1001722"/>
                <a:gd name="connsiteY184" fmla="*/ 161096 h 1219289"/>
                <a:gd name="connsiteX185" fmla="*/ 563834 w 1001722"/>
                <a:gd name="connsiteY185" fmla="*/ 161096 h 1219289"/>
                <a:gd name="connsiteX186" fmla="*/ 584339 w 1001722"/>
                <a:gd name="connsiteY186" fmla="*/ 164025 h 1219289"/>
                <a:gd name="connsiteX187" fmla="*/ 609235 w 1001722"/>
                <a:gd name="connsiteY187" fmla="*/ 159631 h 1219289"/>
                <a:gd name="connsiteX188" fmla="*/ 623880 w 1001722"/>
                <a:gd name="connsiteY188" fmla="*/ 146451 h 1219289"/>
                <a:gd name="connsiteX189" fmla="*/ 644383 w 1001722"/>
                <a:gd name="connsiteY189" fmla="*/ 147915 h 1219289"/>
                <a:gd name="connsiteX190" fmla="*/ 651705 w 1001722"/>
                <a:gd name="connsiteY190" fmla="*/ 142057 h 1219289"/>
                <a:gd name="connsiteX191" fmla="*/ 667815 w 1001722"/>
                <a:gd name="connsiteY191" fmla="*/ 152309 h 1219289"/>
                <a:gd name="connsiteX192" fmla="*/ 672209 w 1001722"/>
                <a:gd name="connsiteY192" fmla="*/ 168418 h 1219289"/>
                <a:gd name="connsiteX193" fmla="*/ 686853 w 1001722"/>
                <a:gd name="connsiteY193" fmla="*/ 156702 h 1219289"/>
                <a:gd name="connsiteX194" fmla="*/ 682460 w 1001722"/>
                <a:gd name="connsiteY194" fmla="*/ 143522 h 1219289"/>
                <a:gd name="connsiteX195" fmla="*/ 686853 w 1001722"/>
                <a:gd name="connsiteY195" fmla="*/ 134735 h 1219289"/>
                <a:gd name="connsiteX196" fmla="*/ 682460 w 1001722"/>
                <a:gd name="connsiteY196" fmla="*/ 112767 h 1219289"/>
                <a:gd name="connsiteX197" fmla="*/ 698569 w 1001722"/>
                <a:gd name="connsiteY197" fmla="*/ 96657 h 1219289"/>
                <a:gd name="connsiteX198" fmla="*/ 708821 w 1001722"/>
                <a:gd name="connsiteY198" fmla="*/ 92264 h 1219289"/>
                <a:gd name="connsiteX199" fmla="*/ 736647 w 1001722"/>
                <a:gd name="connsiteY199" fmla="*/ 77619 h 1219289"/>
                <a:gd name="connsiteX200" fmla="*/ 739575 w 1001722"/>
                <a:gd name="connsiteY200" fmla="*/ 51258 h 1219289"/>
                <a:gd name="connsiteX201" fmla="*/ 749827 w 1001722"/>
                <a:gd name="connsiteY201" fmla="*/ 30755 h 1219289"/>
                <a:gd name="connsiteX202" fmla="*/ 837698 w 1001722"/>
                <a:gd name="connsiteY202" fmla="*/ 0 h 1219289"/>
                <a:gd name="connsiteX0" fmla="*/ 385975 w 1001722"/>
                <a:gd name="connsiteY0" fmla="*/ 1217850 h 1309290"/>
                <a:gd name="connsiteX1" fmla="*/ 146976 w 1001722"/>
                <a:gd name="connsiteY1" fmla="*/ 1219289 h 1309290"/>
                <a:gd name="connsiteX2" fmla="*/ 153773 w 1001722"/>
                <a:gd name="connsiteY2" fmla="*/ 1213342 h 1309290"/>
                <a:gd name="connsiteX3" fmla="*/ 142789 w 1001722"/>
                <a:gd name="connsiteY3" fmla="*/ 1189178 h 1309290"/>
                <a:gd name="connsiteX4" fmla="*/ 120822 w 1001722"/>
                <a:gd name="connsiteY4" fmla="*/ 1184784 h 1309290"/>
                <a:gd name="connsiteX5" fmla="*/ 114232 w 1001722"/>
                <a:gd name="connsiteY5" fmla="*/ 1154030 h 1309290"/>
                <a:gd name="connsiteX6" fmla="*/ 105445 w 1001722"/>
                <a:gd name="connsiteY6" fmla="*/ 1136456 h 1309290"/>
                <a:gd name="connsiteX7" fmla="*/ 103248 w 1001722"/>
                <a:gd name="connsiteY7" fmla="*/ 1123275 h 1309290"/>
                <a:gd name="connsiteX8" fmla="*/ 94461 w 1001722"/>
                <a:gd name="connsiteY8" fmla="*/ 1114488 h 1309290"/>
                <a:gd name="connsiteX9" fmla="*/ 81280 w 1001722"/>
                <a:gd name="connsiteY9" fmla="*/ 1118882 h 1309290"/>
                <a:gd name="connsiteX10" fmla="*/ 72493 w 1001722"/>
                <a:gd name="connsiteY10" fmla="*/ 1101308 h 1309290"/>
                <a:gd name="connsiteX11" fmla="*/ 50526 w 1001722"/>
                <a:gd name="connsiteY11" fmla="*/ 1101308 h 1309290"/>
                <a:gd name="connsiteX12" fmla="*/ 48328 w 1001722"/>
                <a:gd name="connsiteY12" fmla="*/ 1081537 h 1309290"/>
                <a:gd name="connsiteX13" fmla="*/ 17574 w 1001722"/>
                <a:gd name="connsiteY13" fmla="*/ 1081537 h 1309290"/>
                <a:gd name="connsiteX14" fmla="*/ 0 w 1001722"/>
                <a:gd name="connsiteY14" fmla="*/ 1068357 h 1309290"/>
                <a:gd name="connsiteX15" fmla="*/ 8787 w 1001722"/>
                <a:gd name="connsiteY15" fmla="*/ 1041995 h 1309290"/>
                <a:gd name="connsiteX16" fmla="*/ 26361 w 1001722"/>
                <a:gd name="connsiteY16" fmla="*/ 1041995 h 1309290"/>
                <a:gd name="connsiteX17" fmla="*/ 35148 w 1001722"/>
                <a:gd name="connsiteY17" fmla="*/ 1035405 h 1309290"/>
                <a:gd name="connsiteX18" fmla="*/ 32952 w 1001722"/>
                <a:gd name="connsiteY18" fmla="*/ 1009044 h 1309290"/>
                <a:gd name="connsiteX19" fmla="*/ 48328 w 1001722"/>
                <a:gd name="connsiteY19" fmla="*/ 993666 h 1309290"/>
                <a:gd name="connsiteX20" fmla="*/ 74690 w 1001722"/>
                <a:gd name="connsiteY20" fmla="*/ 991470 h 1309290"/>
                <a:gd name="connsiteX21" fmla="*/ 96658 w 1001722"/>
                <a:gd name="connsiteY21" fmla="*/ 1000257 h 1309290"/>
                <a:gd name="connsiteX22" fmla="*/ 109839 w 1001722"/>
                <a:gd name="connsiteY22" fmla="*/ 998060 h 1309290"/>
                <a:gd name="connsiteX23" fmla="*/ 112035 w 1001722"/>
                <a:gd name="connsiteY23" fmla="*/ 976092 h 1309290"/>
                <a:gd name="connsiteX24" fmla="*/ 125215 w 1001722"/>
                <a:gd name="connsiteY24" fmla="*/ 960715 h 1309290"/>
                <a:gd name="connsiteX25" fmla="*/ 136199 w 1001722"/>
                <a:gd name="connsiteY25" fmla="*/ 960715 h 1309290"/>
                <a:gd name="connsiteX26" fmla="*/ 155970 w 1001722"/>
                <a:gd name="connsiteY26" fmla="*/ 914583 h 1309290"/>
                <a:gd name="connsiteX27" fmla="*/ 188921 w 1001722"/>
                <a:gd name="connsiteY27" fmla="*/ 897009 h 1309290"/>
                <a:gd name="connsiteX28" fmla="*/ 188921 w 1001722"/>
                <a:gd name="connsiteY28" fmla="*/ 877238 h 1309290"/>
                <a:gd name="connsiteX29" fmla="*/ 204298 w 1001722"/>
                <a:gd name="connsiteY29" fmla="*/ 844287 h 1309290"/>
                <a:gd name="connsiteX30" fmla="*/ 182331 w 1001722"/>
                <a:gd name="connsiteY30" fmla="*/ 837697 h 1309290"/>
                <a:gd name="connsiteX31" fmla="*/ 162561 w 1001722"/>
                <a:gd name="connsiteY31" fmla="*/ 811336 h 1309290"/>
                <a:gd name="connsiteX32" fmla="*/ 164757 w 1001722"/>
                <a:gd name="connsiteY32" fmla="*/ 798155 h 1309290"/>
                <a:gd name="connsiteX33" fmla="*/ 160363 w 1001722"/>
                <a:gd name="connsiteY33" fmla="*/ 782778 h 1309290"/>
                <a:gd name="connsiteX34" fmla="*/ 171347 w 1001722"/>
                <a:gd name="connsiteY34" fmla="*/ 767401 h 1309290"/>
                <a:gd name="connsiteX35" fmla="*/ 188921 w 1001722"/>
                <a:gd name="connsiteY35" fmla="*/ 769598 h 1309290"/>
                <a:gd name="connsiteX36" fmla="*/ 188921 w 1001722"/>
                <a:gd name="connsiteY36" fmla="*/ 741039 h 1309290"/>
                <a:gd name="connsiteX37" fmla="*/ 175741 w 1001722"/>
                <a:gd name="connsiteY37" fmla="*/ 736646 h 1309290"/>
                <a:gd name="connsiteX38" fmla="*/ 177937 w 1001722"/>
                <a:gd name="connsiteY38" fmla="*/ 716875 h 1309290"/>
                <a:gd name="connsiteX39" fmla="*/ 228463 w 1001722"/>
                <a:gd name="connsiteY39" fmla="*/ 648776 h 1309290"/>
                <a:gd name="connsiteX40" fmla="*/ 230660 w 1001722"/>
                <a:gd name="connsiteY40" fmla="*/ 618021 h 1309290"/>
                <a:gd name="connsiteX41" fmla="*/ 210889 w 1001722"/>
                <a:gd name="connsiteY41" fmla="*/ 600447 h 1309290"/>
                <a:gd name="connsiteX42" fmla="*/ 208692 w 1001722"/>
                <a:gd name="connsiteY42" fmla="*/ 587266 h 1309290"/>
                <a:gd name="connsiteX43" fmla="*/ 186724 w 1001722"/>
                <a:gd name="connsiteY43" fmla="*/ 580676 h 1309290"/>
                <a:gd name="connsiteX44" fmla="*/ 183239 w 1001722"/>
                <a:gd name="connsiteY44" fmla="*/ 564590 h 1309290"/>
                <a:gd name="connsiteX45" fmla="*/ 186285 w 1001722"/>
                <a:gd name="connsiteY45" fmla="*/ 564420 h 1309290"/>
                <a:gd name="connsiteX46" fmla="*/ 196830 w 1001722"/>
                <a:gd name="connsiteY46" fmla="*/ 557391 h 1309290"/>
                <a:gd name="connsiteX47" fmla="*/ 198587 w 1001722"/>
                <a:gd name="connsiteY47" fmla="*/ 543331 h 1309290"/>
                <a:gd name="connsiteX48" fmla="*/ 210889 w 1001722"/>
                <a:gd name="connsiteY48" fmla="*/ 539817 h 1309290"/>
                <a:gd name="connsiteX49" fmla="*/ 214404 w 1001722"/>
                <a:gd name="connsiteY49" fmla="*/ 525757 h 1309290"/>
                <a:gd name="connsiteX50" fmla="*/ 235493 w 1001722"/>
                <a:gd name="connsiteY50" fmla="*/ 506426 h 1309290"/>
                <a:gd name="connsiteX51" fmla="*/ 224948 w 1001722"/>
                <a:gd name="connsiteY51" fmla="*/ 492367 h 1309290"/>
                <a:gd name="connsiteX52" fmla="*/ 224948 w 1001722"/>
                <a:gd name="connsiteY52" fmla="*/ 481822 h 1309290"/>
                <a:gd name="connsiteX53" fmla="*/ 239007 w 1001722"/>
                <a:gd name="connsiteY53" fmla="*/ 478307 h 1309290"/>
                <a:gd name="connsiteX54" fmla="*/ 244280 w 1001722"/>
                <a:gd name="connsiteY54" fmla="*/ 464248 h 1309290"/>
                <a:gd name="connsiteX55" fmla="*/ 263611 w 1001722"/>
                <a:gd name="connsiteY55" fmla="*/ 457218 h 1309290"/>
                <a:gd name="connsiteX56" fmla="*/ 270641 w 1001722"/>
                <a:gd name="connsiteY56" fmla="*/ 436130 h 1309290"/>
                <a:gd name="connsiteX57" fmla="*/ 251309 w 1001722"/>
                <a:gd name="connsiteY57" fmla="*/ 434372 h 1309290"/>
                <a:gd name="connsiteX58" fmla="*/ 254824 w 1001722"/>
                <a:gd name="connsiteY58" fmla="*/ 415041 h 1309290"/>
                <a:gd name="connsiteX59" fmla="*/ 281185 w 1001722"/>
                <a:gd name="connsiteY59" fmla="*/ 392194 h 1309290"/>
                <a:gd name="connsiteX60" fmla="*/ 300517 w 1001722"/>
                <a:gd name="connsiteY60" fmla="*/ 392194 h 1309290"/>
                <a:gd name="connsiteX61" fmla="*/ 295245 w 1001722"/>
                <a:gd name="connsiteY61" fmla="*/ 362319 h 1309290"/>
                <a:gd name="connsiteX62" fmla="*/ 304032 w 1001722"/>
                <a:gd name="connsiteY62" fmla="*/ 348259 h 1309290"/>
                <a:gd name="connsiteX63" fmla="*/ 309304 w 1001722"/>
                <a:gd name="connsiteY63" fmla="*/ 321898 h 1309290"/>
                <a:gd name="connsiteX64" fmla="*/ 298759 w 1001722"/>
                <a:gd name="connsiteY64" fmla="*/ 292022 h 1309290"/>
                <a:gd name="connsiteX65" fmla="*/ 305789 w 1001722"/>
                <a:gd name="connsiteY65" fmla="*/ 230513 h 1309290"/>
                <a:gd name="connsiteX66" fmla="*/ 305925 w 1001722"/>
                <a:gd name="connsiteY66" fmla="*/ 229770 h 1309290"/>
                <a:gd name="connsiteX67" fmla="*/ 310475 w 1001722"/>
                <a:gd name="connsiteY67" fmla="*/ 234321 h 1309290"/>
                <a:gd name="connsiteX68" fmla="*/ 329513 w 1001722"/>
                <a:gd name="connsiteY68" fmla="*/ 224069 h 1309290"/>
                <a:gd name="connsiteX69" fmla="*/ 332443 w 1001722"/>
                <a:gd name="connsiteY69" fmla="*/ 216747 h 1309290"/>
                <a:gd name="connsiteX70" fmla="*/ 341230 w 1001722"/>
                <a:gd name="connsiteY70" fmla="*/ 207960 h 1309290"/>
                <a:gd name="connsiteX71" fmla="*/ 373450 w 1001722"/>
                <a:gd name="connsiteY71" fmla="*/ 164025 h 1309290"/>
                <a:gd name="connsiteX72" fmla="*/ 385166 w 1001722"/>
                <a:gd name="connsiteY72" fmla="*/ 149380 h 1309290"/>
                <a:gd name="connsiteX73" fmla="*/ 385166 w 1001722"/>
                <a:gd name="connsiteY73" fmla="*/ 136199 h 1309290"/>
                <a:gd name="connsiteX74" fmla="*/ 377843 w 1001722"/>
                <a:gd name="connsiteY74" fmla="*/ 125948 h 1309290"/>
                <a:gd name="connsiteX75" fmla="*/ 382236 w 1001722"/>
                <a:gd name="connsiteY75" fmla="*/ 103980 h 1309290"/>
                <a:gd name="connsiteX76" fmla="*/ 398346 w 1001722"/>
                <a:gd name="connsiteY76" fmla="*/ 108373 h 1309290"/>
                <a:gd name="connsiteX77" fmla="*/ 412991 w 1001722"/>
                <a:gd name="connsiteY77" fmla="*/ 98122 h 1309290"/>
                <a:gd name="connsiteX78" fmla="*/ 448139 w 1001722"/>
                <a:gd name="connsiteY78" fmla="*/ 112767 h 1309290"/>
                <a:gd name="connsiteX79" fmla="*/ 458390 w 1001722"/>
                <a:gd name="connsiteY79" fmla="*/ 103980 h 1309290"/>
                <a:gd name="connsiteX80" fmla="*/ 471571 w 1001722"/>
                <a:gd name="connsiteY80" fmla="*/ 105444 h 1309290"/>
                <a:gd name="connsiteX81" fmla="*/ 473036 w 1001722"/>
                <a:gd name="connsiteY81" fmla="*/ 114231 h 1309290"/>
                <a:gd name="connsiteX82" fmla="*/ 480358 w 1001722"/>
                <a:gd name="connsiteY82" fmla="*/ 114231 h 1309290"/>
                <a:gd name="connsiteX83" fmla="*/ 486216 w 1001722"/>
                <a:gd name="connsiteY83" fmla="*/ 123019 h 1309290"/>
                <a:gd name="connsiteX84" fmla="*/ 493538 w 1001722"/>
                <a:gd name="connsiteY84" fmla="*/ 123019 h 1309290"/>
                <a:gd name="connsiteX85" fmla="*/ 495003 w 1001722"/>
                <a:gd name="connsiteY85" fmla="*/ 139128 h 1309290"/>
                <a:gd name="connsiteX86" fmla="*/ 486216 w 1001722"/>
                <a:gd name="connsiteY86" fmla="*/ 155238 h 1309290"/>
                <a:gd name="connsiteX87" fmla="*/ 487680 w 1001722"/>
                <a:gd name="connsiteY87" fmla="*/ 164025 h 1309290"/>
                <a:gd name="connsiteX88" fmla="*/ 477429 w 1001722"/>
                <a:gd name="connsiteY88" fmla="*/ 180134 h 1309290"/>
                <a:gd name="connsiteX89" fmla="*/ 519900 w 1001722"/>
                <a:gd name="connsiteY89" fmla="*/ 199173 h 1309290"/>
                <a:gd name="connsiteX90" fmla="*/ 530151 w 1001722"/>
                <a:gd name="connsiteY90" fmla="*/ 196244 h 1309290"/>
                <a:gd name="connsiteX91" fmla="*/ 530151 w 1001722"/>
                <a:gd name="connsiteY91" fmla="*/ 184528 h 1309290"/>
                <a:gd name="connsiteX92" fmla="*/ 549190 w 1001722"/>
                <a:gd name="connsiteY92" fmla="*/ 161096 h 1309290"/>
                <a:gd name="connsiteX93" fmla="*/ 563834 w 1001722"/>
                <a:gd name="connsiteY93" fmla="*/ 161096 h 1309290"/>
                <a:gd name="connsiteX94" fmla="*/ 584339 w 1001722"/>
                <a:gd name="connsiteY94" fmla="*/ 164025 h 1309290"/>
                <a:gd name="connsiteX95" fmla="*/ 609235 w 1001722"/>
                <a:gd name="connsiteY95" fmla="*/ 159631 h 1309290"/>
                <a:gd name="connsiteX96" fmla="*/ 623880 w 1001722"/>
                <a:gd name="connsiteY96" fmla="*/ 146451 h 1309290"/>
                <a:gd name="connsiteX97" fmla="*/ 644383 w 1001722"/>
                <a:gd name="connsiteY97" fmla="*/ 147915 h 1309290"/>
                <a:gd name="connsiteX98" fmla="*/ 651705 w 1001722"/>
                <a:gd name="connsiteY98" fmla="*/ 142057 h 1309290"/>
                <a:gd name="connsiteX99" fmla="*/ 667815 w 1001722"/>
                <a:gd name="connsiteY99" fmla="*/ 152309 h 1309290"/>
                <a:gd name="connsiteX100" fmla="*/ 672209 w 1001722"/>
                <a:gd name="connsiteY100" fmla="*/ 168418 h 1309290"/>
                <a:gd name="connsiteX101" fmla="*/ 686853 w 1001722"/>
                <a:gd name="connsiteY101" fmla="*/ 156702 h 1309290"/>
                <a:gd name="connsiteX102" fmla="*/ 682460 w 1001722"/>
                <a:gd name="connsiteY102" fmla="*/ 143522 h 1309290"/>
                <a:gd name="connsiteX103" fmla="*/ 686853 w 1001722"/>
                <a:gd name="connsiteY103" fmla="*/ 134735 h 1309290"/>
                <a:gd name="connsiteX104" fmla="*/ 682460 w 1001722"/>
                <a:gd name="connsiteY104" fmla="*/ 112767 h 1309290"/>
                <a:gd name="connsiteX105" fmla="*/ 698569 w 1001722"/>
                <a:gd name="connsiteY105" fmla="*/ 96657 h 1309290"/>
                <a:gd name="connsiteX106" fmla="*/ 708821 w 1001722"/>
                <a:gd name="connsiteY106" fmla="*/ 92264 h 1309290"/>
                <a:gd name="connsiteX107" fmla="*/ 736647 w 1001722"/>
                <a:gd name="connsiteY107" fmla="*/ 77619 h 1309290"/>
                <a:gd name="connsiteX108" fmla="*/ 739575 w 1001722"/>
                <a:gd name="connsiteY108" fmla="*/ 51258 h 1309290"/>
                <a:gd name="connsiteX109" fmla="*/ 749827 w 1001722"/>
                <a:gd name="connsiteY109" fmla="*/ 30755 h 1309290"/>
                <a:gd name="connsiteX110" fmla="*/ 837698 w 1001722"/>
                <a:gd name="connsiteY110" fmla="*/ 0 h 1309290"/>
                <a:gd name="connsiteX111" fmla="*/ 845020 w 1001722"/>
                <a:gd name="connsiteY111" fmla="*/ 5858 h 1309290"/>
                <a:gd name="connsiteX112" fmla="*/ 878704 w 1001722"/>
                <a:gd name="connsiteY112" fmla="*/ 8787 h 1309290"/>
                <a:gd name="connsiteX113" fmla="*/ 880168 w 1001722"/>
                <a:gd name="connsiteY113" fmla="*/ 26361 h 1309290"/>
                <a:gd name="connsiteX114" fmla="*/ 886026 w 1001722"/>
                <a:gd name="connsiteY114" fmla="*/ 36613 h 1309290"/>
                <a:gd name="connsiteX115" fmla="*/ 891884 w 1001722"/>
                <a:gd name="connsiteY115" fmla="*/ 90799 h 1309290"/>
                <a:gd name="connsiteX116" fmla="*/ 893349 w 1001722"/>
                <a:gd name="connsiteY116" fmla="*/ 99586 h 1309290"/>
                <a:gd name="connsiteX117" fmla="*/ 896278 w 1001722"/>
                <a:gd name="connsiteY117" fmla="*/ 108373 h 1309290"/>
                <a:gd name="connsiteX118" fmla="*/ 910923 w 1001722"/>
                <a:gd name="connsiteY118" fmla="*/ 108373 h 1309290"/>
                <a:gd name="connsiteX119" fmla="*/ 910923 w 1001722"/>
                <a:gd name="connsiteY119" fmla="*/ 125948 h 1309290"/>
                <a:gd name="connsiteX120" fmla="*/ 940213 w 1001722"/>
                <a:gd name="connsiteY120" fmla="*/ 146451 h 1309290"/>
                <a:gd name="connsiteX121" fmla="*/ 954858 w 1001722"/>
                <a:gd name="connsiteY121" fmla="*/ 143522 h 1309290"/>
                <a:gd name="connsiteX122" fmla="*/ 963645 w 1001722"/>
                <a:gd name="connsiteY122" fmla="*/ 159631 h 1309290"/>
                <a:gd name="connsiteX123" fmla="*/ 957787 w 1001722"/>
                <a:gd name="connsiteY123" fmla="*/ 181599 h 1309290"/>
                <a:gd name="connsiteX124" fmla="*/ 963645 w 1001722"/>
                <a:gd name="connsiteY124" fmla="*/ 196244 h 1309290"/>
                <a:gd name="connsiteX125" fmla="*/ 962180 w 1001722"/>
                <a:gd name="connsiteY125" fmla="*/ 210889 h 1309290"/>
                <a:gd name="connsiteX126" fmla="*/ 947536 w 1001722"/>
                <a:gd name="connsiteY126" fmla="*/ 218211 h 1309290"/>
                <a:gd name="connsiteX127" fmla="*/ 947536 w 1001722"/>
                <a:gd name="connsiteY127" fmla="*/ 226998 h 1309290"/>
                <a:gd name="connsiteX128" fmla="*/ 959252 w 1001722"/>
                <a:gd name="connsiteY128" fmla="*/ 231392 h 1309290"/>
                <a:gd name="connsiteX129" fmla="*/ 963562 w 1001722"/>
                <a:gd name="connsiteY129" fmla="*/ 257254 h 1309290"/>
                <a:gd name="connsiteX130" fmla="*/ 906822 w 1001722"/>
                <a:gd name="connsiteY130" fmla="*/ 274448 h 1309290"/>
                <a:gd name="connsiteX131" fmla="*/ 894520 w 1001722"/>
                <a:gd name="connsiteY131" fmla="*/ 292022 h 1309290"/>
                <a:gd name="connsiteX132" fmla="*/ 873432 w 1001722"/>
                <a:gd name="connsiteY132" fmla="*/ 286750 h 1309290"/>
                <a:gd name="connsiteX133" fmla="*/ 845313 w 1001722"/>
                <a:gd name="connsiteY133" fmla="*/ 297295 h 1309290"/>
                <a:gd name="connsiteX134" fmla="*/ 845313 w 1001722"/>
                <a:gd name="connsiteY134" fmla="*/ 314869 h 1309290"/>
                <a:gd name="connsiteX135" fmla="*/ 841798 w 1001722"/>
                <a:gd name="connsiteY135" fmla="*/ 339472 h 1309290"/>
                <a:gd name="connsiteX136" fmla="*/ 806650 w 1001722"/>
                <a:gd name="connsiteY136" fmla="*/ 346502 h 1309290"/>
                <a:gd name="connsiteX137" fmla="*/ 799620 w 1001722"/>
                <a:gd name="connsiteY137" fmla="*/ 360561 h 1309290"/>
                <a:gd name="connsiteX138" fmla="*/ 778532 w 1001722"/>
                <a:gd name="connsiteY138" fmla="*/ 383407 h 1309290"/>
                <a:gd name="connsiteX139" fmla="*/ 773259 w 1001722"/>
                <a:gd name="connsiteY139" fmla="*/ 397467 h 1309290"/>
                <a:gd name="connsiteX140" fmla="*/ 778532 w 1001722"/>
                <a:gd name="connsiteY140" fmla="*/ 416798 h 1309290"/>
                <a:gd name="connsiteX141" fmla="*/ 762715 w 1001722"/>
                <a:gd name="connsiteY141" fmla="*/ 441402 h 1309290"/>
                <a:gd name="connsiteX142" fmla="*/ 759200 w 1001722"/>
                <a:gd name="connsiteY142" fmla="*/ 524000 h 1309290"/>
                <a:gd name="connsiteX143" fmla="*/ 792591 w 1001722"/>
                <a:gd name="connsiteY143" fmla="*/ 536302 h 1309290"/>
                <a:gd name="connsiteX144" fmla="*/ 804893 w 1001722"/>
                <a:gd name="connsiteY144" fmla="*/ 552118 h 1309290"/>
                <a:gd name="connsiteX145" fmla="*/ 820709 w 1001722"/>
                <a:gd name="connsiteY145" fmla="*/ 553876 h 1309290"/>
                <a:gd name="connsiteX146" fmla="*/ 824224 w 1001722"/>
                <a:gd name="connsiteY146" fmla="*/ 541574 h 1309290"/>
                <a:gd name="connsiteX147" fmla="*/ 850585 w 1001722"/>
                <a:gd name="connsiteY147" fmla="*/ 555633 h 1309290"/>
                <a:gd name="connsiteX148" fmla="*/ 878704 w 1001722"/>
                <a:gd name="connsiteY148" fmla="*/ 538059 h 1309290"/>
                <a:gd name="connsiteX149" fmla="*/ 920881 w 1001722"/>
                <a:gd name="connsiteY149" fmla="*/ 539817 h 1309290"/>
                <a:gd name="connsiteX150" fmla="*/ 933183 w 1001722"/>
                <a:gd name="connsiteY150" fmla="*/ 557391 h 1309290"/>
                <a:gd name="connsiteX151" fmla="*/ 936698 w 1001722"/>
                <a:gd name="connsiteY151" fmla="*/ 606598 h 1309290"/>
                <a:gd name="connsiteX152" fmla="*/ 936698 w 1001722"/>
                <a:gd name="connsiteY152" fmla="*/ 643503 h 1309290"/>
                <a:gd name="connsiteX153" fmla="*/ 927911 w 1001722"/>
                <a:gd name="connsiteY153" fmla="*/ 654048 h 1309290"/>
                <a:gd name="connsiteX154" fmla="*/ 899793 w 1001722"/>
                <a:gd name="connsiteY154" fmla="*/ 668107 h 1309290"/>
                <a:gd name="connsiteX155" fmla="*/ 903307 w 1001722"/>
                <a:gd name="connsiteY155" fmla="*/ 692711 h 1309290"/>
                <a:gd name="connsiteX156" fmla="*/ 920881 w 1001722"/>
                <a:gd name="connsiteY156" fmla="*/ 710285 h 1309290"/>
                <a:gd name="connsiteX157" fmla="*/ 920881 w 1001722"/>
                <a:gd name="connsiteY157" fmla="*/ 717314 h 1309290"/>
                <a:gd name="connsiteX158" fmla="*/ 919124 w 1001722"/>
                <a:gd name="connsiteY158" fmla="*/ 734889 h 1309290"/>
                <a:gd name="connsiteX159" fmla="*/ 922639 w 1001722"/>
                <a:gd name="connsiteY159" fmla="*/ 754220 h 1309290"/>
                <a:gd name="connsiteX160" fmla="*/ 891006 w 1001722"/>
                <a:gd name="connsiteY160" fmla="*/ 761250 h 1309290"/>
                <a:gd name="connsiteX161" fmla="*/ 898035 w 1001722"/>
                <a:gd name="connsiteY161" fmla="*/ 787611 h 1309290"/>
                <a:gd name="connsiteX162" fmla="*/ 926154 w 1001722"/>
                <a:gd name="connsiteY162" fmla="*/ 789368 h 1309290"/>
                <a:gd name="connsiteX163" fmla="*/ 934941 w 1001722"/>
                <a:gd name="connsiteY163" fmla="*/ 812214 h 1309290"/>
                <a:gd name="connsiteX164" fmla="*/ 922639 w 1001722"/>
                <a:gd name="connsiteY164" fmla="*/ 828031 h 1309290"/>
                <a:gd name="connsiteX165" fmla="*/ 929669 w 1001722"/>
                <a:gd name="connsiteY165" fmla="*/ 852635 h 1309290"/>
                <a:gd name="connsiteX166" fmla="*/ 926154 w 1001722"/>
                <a:gd name="connsiteY166" fmla="*/ 880753 h 1309290"/>
                <a:gd name="connsiteX167" fmla="*/ 977558 w 1001722"/>
                <a:gd name="connsiteY167" fmla="*/ 918449 h 1309290"/>
                <a:gd name="connsiteX168" fmla="*/ 977558 w 1001722"/>
                <a:gd name="connsiteY168" fmla="*/ 936551 h 1309290"/>
                <a:gd name="connsiteX169" fmla="*/ 990739 w 1001722"/>
                <a:gd name="connsiteY169" fmla="*/ 947535 h 1309290"/>
                <a:gd name="connsiteX170" fmla="*/ 1001722 w 1001722"/>
                <a:gd name="connsiteY170" fmla="*/ 956322 h 1309290"/>
                <a:gd name="connsiteX171" fmla="*/ 990739 w 1001722"/>
                <a:gd name="connsiteY171" fmla="*/ 987076 h 1309290"/>
                <a:gd name="connsiteX172" fmla="*/ 964378 w 1001722"/>
                <a:gd name="connsiteY172" fmla="*/ 987076 h 1309290"/>
                <a:gd name="connsiteX173" fmla="*/ 957787 w 1001722"/>
                <a:gd name="connsiteY173" fmla="*/ 995863 h 1309290"/>
                <a:gd name="connsiteX174" fmla="*/ 955591 w 1001722"/>
                <a:gd name="connsiteY174" fmla="*/ 1015634 h 1309290"/>
                <a:gd name="connsiteX175" fmla="*/ 907261 w 1001722"/>
                <a:gd name="connsiteY175" fmla="*/ 1015634 h 1309290"/>
                <a:gd name="connsiteX176" fmla="*/ 907261 w 1001722"/>
                <a:gd name="connsiteY176" fmla="*/ 987076 h 1309290"/>
                <a:gd name="connsiteX177" fmla="*/ 896278 w 1001722"/>
                <a:gd name="connsiteY177" fmla="*/ 976092 h 1309290"/>
                <a:gd name="connsiteX178" fmla="*/ 883098 w 1001722"/>
                <a:gd name="connsiteY178" fmla="*/ 980486 h 1309290"/>
                <a:gd name="connsiteX179" fmla="*/ 869917 w 1001722"/>
                <a:gd name="connsiteY179" fmla="*/ 976092 h 1309290"/>
                <a:gd name="connsiteX180" fmla="*/ 834769 w 1001722"/>
                <a:gd name="connsiteY180" fmla="*/ 978289 h 1309290"/>
                <a:gd name="connsiteX181" fmla="*/ 828178 w 1001722"/>
                <a:gd name="connsiteY181" fmla="*/ 984879 h 1309290"/>
                <a:gd name="connsiteX182" fmla="*/ 823785 w 1001722"/>
                <a:gd name="connsiteY182" fmla="*/ 993666 h 1309290"/>
                <a:gd name="connsiteX183" fmla="*/ 804013 w 1001722"/>
                <a:gd name="connsiteY183" fmla="*/ 995863 h 1309290"/>
                <a:gd name="connsiteX184" fmla="*/ 790833 w 1001722"/>
                <a:gd name="connsiteY184" fmla="*/ 984879 h 1309290"/>
                <a:gd name="connsiteX185" fmla="*/ 790833 w 1001722"/>
                <a:gd name="connsiteY185" fmla="*/ 969502 h 1309290"/>
                <a:gd name="connsiteX186" fmla="*/ 788637 w 1001722"/>
                <a:gd name="connsiteY186" fmla="*/ 954125 h 1309290"/>
                <a:gd name="connsiteX187" fmla="*/ 775456 w 1001722"/>
                <a:gd name="connsiteY187" fmla="*/ 943141 h 1309290"/>
                <a:gd name="connsiteX188" fmla="*/ 735915 w 1001722"/>
                <a:gd name="connsiteY188" fmla="*/ 934354 h 1309290"/>
                <a:gd name="connsiteX189" fmla="*/ 676602 w 1001722"/>
                <a:gd name="connsiteY189" fmla="*/ 1028814 h 1309290"/>
                <a:gd name="connsiteX190" fmla="*/ 661224 w 1001722"/>
                <a:gd name="connsiteY190" fmla="*/ 1006847 h 1309290"/>
                <a:gd name="connsiteX191" fmla="*/ 643650 w 1001722"/>
                <a:gd name="connsiteY191" fmla="*/ 1006847 h 1309290"/>
                <a:gd name="connsiteX192" fmla="*/ 626076 w 1001722"/>
                <a:gd name="connsiteY192" fmla="*/ 1055175 h 1309290"/>
                <a:gd name="connsiteX193" fmla="*/ 619487 w 1001722"/>
                <a:gd name="connsiteY193" fmla="*/ 1063963 h 1309290"/>
                <a:gd name="connsiteX194" fmla="*/ 606306 w 1001722"/>
                <a:gd name="connsiteY194" fmla="*/ 1085931 h 1309290"/>
                <a:gd name="connsiteX195" fmla="*/ 608502 w 1001722"/>
                <a:gd name="connsiteY195" fmla="*/ 1094718 h 1309290"/>
                <a:gd name="connsiteX196" fmla="*/ 639257 w 1001722"/>
                <a:gd name="connsiteY196" fmla="*/ 1118882 h 1309290"/>
                <a:gd name="connsiteX197" fmla="*/ 604109 w 1001722"/>
                <a:gd name="connsiteY197" fmla="*/ 1154030 h 1309290"/>
                <a:gd name="connsiteX198" fmla="*/ 615093 w 1001722"/>
                <a:gd name="connsiteY198" fmla="*/ 1162817 h 1309290"/>
                <a:gd name="connsiteX199" fmla="*/ 615093 w 1001722"/>
                <a:gd name="connsiteY199" fmla="*/ 1189178 h 1309290"/>
                <a:gd name="connsiteX200" fmla="*/ 630470 w 1001722"/>
                <a:gd name="connsiteY200" fmla="*/ 1217736 h 1309290"/>
                <a:gd name="connsiteX201" fmla="*/ 629361 w 1001722"/>
                <a:gd name="connsiteY201" fmla="*/ 1219289 h 1309290"/>
                <a:gd name="connsiteX202" fmla="*/ 477415 w 1001722"/>
                <a:gd name="connsiteY202" fmla="*/ 1309290 h 1309290"/>
                <a:gd name="connsiteX0" fmla="*/ 146976 w 1001722"/>
                <a:gd name="connsiteY0" fmla="*/ 1219289 h 1309290"/>
                <a:gd name="connsiteX1" fmla="*/ 153773 w 1001722"/>
                <a:gd name="connsiteY1" fmla="*/ 1213342 h 1309290"/>
                <a:gd name="connsiteX2" fmla="*/ 142789 w 1001722"/>
                <a:gd name="connsiteY2" fmla="*/ 1189178 h 1309290"/>
                <a:gd name="connsiteX3" fmla="*/ 120822 w 1001722"/>
                <a:gd name="connsiteY3" fmla="*/ 1184784 h 1309290"/>
                <a:gd name="connsiteX4" fmla="*/ 114232 w 1001722"/>
                <a:gd name="connsiteY4" fmla="*/ 1154030 h 1309290"/>
                <a:gd name="connsiteX5" fmla="*/ 105445 w 1001722"/>
                <a:gd name="connsiteY5" fmla="*/ 1136456 h 1309290"/>
                <a:gd name="connsiteX6" fmla="*/ 103248 w 1001722"/>
                <a:gd name="connsiteY6" fmla="*/ 1123275 h 1309290"/>
                <a:gd name="connsiteX7" fmla="*/ 94461 w 1001722"/>
                <a:gd name="connsiteY7" fmla="*/ 1114488 h 1309290"/>
                <a:gd name="connsiteX8" fmla="*/ 81280 w 1001722"/>
                <a:gd name="connsiteY8" fmla="*/ 1118882 h 1309290"/>
                <a:gd name="connsiteX9" fmla="*/ 72493 w 1001722"/>
                <a:gd name="connsiteY9" fmla="*/ 1101308 h 1309290"/>
                <a:gd name="connsiteX10" fmla="*/ 50526 w 1001722"/>
                <a:gd name="connsiteY10" fmla="*/ 1101308 h 1309290"/>
                <a:gd name="connsiteX11" fmla="*/ 48328 w 1001722"/>
                <a:gd name="connsiteY11" fmla="*/ 1081537 h 1309290"/>
                <a:gd name="connsiteX12" fmla="*/ 17574 w 1001722"/>
                <a:gd name="connsiteY12" fmla="*/ 1081537 h 1309290"/>
                <a:gd name="connsiteX13" fmla="*/ 0 w 1001722"/>
                <a:gd name="connsiteY13" fmla="*/ 1068357 h 1309290"/>
                <a:gd name="connsiteX14" fmla="*/ 8787 w 1001722"/>
                <a:gd name="connsiteY14" fmla="*/ 1041995 h 1309290"/>
                <a:gd name="connsiteX15" fmla="*/ 26361 w 1001722"/>
                <a:gd name="connsiteY15" fmla="*/ 1041995 h 1309290"/>
                <a:gd name="connsiteX16" fmla="*/ 35148 w 1001722"/>
                <a:gd name="connsiteY16" fmla="*/ 1035405 h 1309290"/>
                <a:gd name="connsiteX17" fmla="*/ 32952 w 1001722"/>
                <a:gd name="connsiteY17" fmla="*/ 1009044 h 1309290"/>
                <a:gd name="connsiteX18" fmla="*/ 48328 w 1001722"/>
                <a:gd name="connsiteY18" fmla="*/ 993666 h 1309290"/>
                <a:gd name="connsiteX19" fmla="*/ 74690 w 1001722"/>
                <a:gd name="connsiteY19" fmla="*/ 991470 h 1309290"/>
                <a:gd name="connsiteX20" fmla="*/ 96658 w 1001722"/>
                <a:gd name="connsiteY20" fmla="*/ 1000257 h 1309290"/>
                <a:gd name="connsiteX21" fmla="*/ 109839 w 1001722"/>
                <a:gd name="connsiteY21" fmla="*/ 998060 h 1309290"/>
                <a:gd name="connsiteX22" fmla="*/ 112035 w 1001722"/>
                <a:gd name="connsiteY22" fmla="*/ 976092 h 1309290"/>
                <a:gd name="connsiteX23" fmla="*/ 125215 w 1001722"/>
                <a:gd name="connsiteY23" fmla="*/ 960715 h 1309290"/>
                <a:gd name="connsiteX24" fmla="*/ 136199 w 1001722"/>
                <a:gd name="connsiteY24" fmla="*/ 960715 h 1309290"/>
                <a:gd name="connsiteX25" fmla="*/ 155970 w 1001722"/>
                <a:gd name="connsiteY25" fmla="*/ 914583 h 1309290"/>
                <a:gd name="connsiteX26" fmla="*/ 188921 w 1001722"/>
                <a:gd name="connsiteY26" fmla="*/ 897009 h 1309290"/>
                <a:gd name="connsiteX27" fmla="*/ 188921 w 1001722"/>
                <a:gd name="connsiteY27" fmla="*/ 877238 h 1309290"/>
                <a:gd name="connsiteX28" fmla="*/ 204298 w 1001722"/>
                <a:gd name="connsiteY28" fmla="*/ 844287 h 1309290"/>
                <a:gd name="connsiteX29" fmla="*/ 182331 w 1001722"/>
                <a:gd name="connsiteY29" fmla="*/ 837697 h 1309290"/>
                <a:gd name="connsiteX30" fmla="*/ 162561 w 1001722"/>
                <a:gd name="connsiteY30" fmla="*/ 811336 h 1309290"/>
                <a:gd name="connsiteX31" fmla="*/ 164757 w 1001722"/>
                <a:gd name="connsiteY31" fmla="*/ 798155 h 1309290"/>
                <a:gd name="connsiteX32" fmla="*/ 160363 w 1001722"/>
                <a:gd name="connsiteY32" fmla="*/ 782778 h 1309290"/>
                <a:gd name="connsiteX33" fmla="*/ 171347 w 1001722"/>
                <a:gd name="connsiteY33" fmla="*/ 767401 h 1309290"/>
                <a:gd name="connsiteX34" fmla="*/ 188921 w 1001722"/>
                <a:gd name="connsiteY34" fmla="*/ 769598 h 1309290"/>
                <a:gd name="connsiteX35" fmla="*/ 188921 w 1001722"/>
                <a:gd name="connsiteY35" fmla="*/ 741039 h 1309290"/>
                <a:gd name="connsiteX36" fmla="*/ 175741 w 1001722"/>
                <a:gd name="connsiteY36" fmla="*/ 736646 h 1309290"/>
                <a:gd name="connsiteX37" fmla="*/ 177937 w 1001722"/>
                <a:gd name="connsiteY37" fmla="*/ 716875 h 1309290"/>
                <a:gd name="connsiteX38" fmla="*/ 228463 w 1001722"/>
                <a:gd name="connsiteY38" fmla="*/ 648776 h 1309290"/>
                <a:gd name="connsiteX39" fmla="*/ 230660 w 1001722"/>
                <a:gd name="connsiteY39" fmla="*/ 618021 h 1309290"/>
                <a:gd name="connsiteX40" fmla="*/ 210889 w 1001722"/>
                <a:gd name="connsiteY40" fmla="*/ 600447 h 1309290"/>
                <a:gd name="connsiteX41" fmla="*/ 208692 w 1001722"/>
                <a:gd name="connsiteY41" fmla="*/ 587266 h 1309290"/>
                <a:gd name="connsiteX42" fmla="*/ 186724 w 1001722"/>
                <a:gd name="connsiteY42" fmla="*/ 580676 h 1309290"/>
                <a:gd name="connsiteX43" fmla="*/ 183239 w 1001722"/>
                <a:gd name="connsiteY43" fmla="*/ 564590 h 1309290"/>
                <a:gd name="connsiteX44" fmla="*/ 186285 w 1001722"/>
                <a:gd name="connsiteY44" fmla="*/ 564420 h 1309290"/>
                <a:gd name="connsiteX45" fmla="*/ 196830 w 1001722"/>
                <a:gd name="connsiteY45" fmla="*/ 557391 h 1309290"/>
                <a:gd name="connsiteX46" fmla="*/ 198587 w 1001722"/>
                <a:gd name="connsiteY46" fmla="*/ 543331 h 1309290"/>
                <a:gd name="connsiteX47" fmla="*/ 210889 w 1001722"/>
                <a:gd name="connsiteY47" fmla="*/ 539817 h 1309290"/>
                <a:gd name="connsiteX48" fmla="*/ 214404 w 1001722"/>
                <a:gd name="connsiteY48" fmla="*/ 525757 h 1309290"/>
                <a:gd name="connsiteX49" fmla="*/ 235493 w 1001722"/>
                <a:gd name="connsiteY49" fmla="*/ 506426 h 1309290"/>
                <a:gd name="connsiteX50" fmla="*/ 224948 w 1001722"/>
                <a:gd name="connsiteY50" fmla="*/ 492367 h 1309290"/>
                <a:gd name="connsiteX51" fmla="*/ 224948 w 1001722"/>
                <a:gd name="connsiteY51" fmla="*/ 481822 h 1309290"/>
                <a:gd name="connsiteX52" fmla="*/ 239007 w 1001722"/>
                <a:gd name="connsiteY52" fmla="*/ 478307 h 1309290"/>
                <a:gd name="connsiteX53" fmla="*/ 244280 w 1001722"/>
                <a:gd name="connsiteY53" fmla="*/ 464248 h 1309290"/>
                <a:gd name="connsiteX54" fmla="*/ 263611 w 1001722"/>
                <a:gd name="connsiteY54" fmla="*/ 457218 h 1309290"/>
                <a:gd name="connsiteX55" fmla="*/ 270641 w 1001722"/>
                <a:gd name="connsiteY55" fmla="*/ 436130 h 1309290"/>
                <a:gd name="connsiteX56" fmla="*/ 251309 w 1001722"/>
                <a:gd name="connsiteY56" fmla="*/ 434372 h 1309290"/>
                <a:gd name="connsiteX57" fmla="*/ 254824 w 1001722"/>
                <a:gd name="connsiteY57" fmla="*/ 415041 h 1309290"/>
                <a:gd name="connsiteX58" fmla="*/ 281185 w 1001722"/>
                <a:gd name="connsiteY58" fmla="*/ 392194 h 1309290"/>
                <a:gd name="connsiteX59" fmla="*/ 300517 w 1001722"/>
                <a:gd name="connsiteY59" fmla="*/ 392194 h 1309290"/>
                <a:gd name="connsiteX60" fmla="*/ 295245 w 1001722"/>
                <a:gd name="connsiteY60" fmla="*/ 362319 h 1309290"/>
                <a:gd name="connsiteX61" fmla="*/ 304032 w 1001722"/>
                <a:gd name="connsiteY61" fmla="*/ 348259 h 1309290"/>
                <a:gd name="connsiteX62" fmla="*/ 309304 w 1001722"/>
                <a:gd name="connsiteY62" fmla="*/ 321898 h 1309290"/>
                <a:gd name="connsiteX63" fmla="*/ 298759 w 1001722"/>
                <a:gd name="connsiteY63" fmla="*/ 292022 h 1309290"/>
                <a:gd name="connsiteX64" fmla="*/ 305789 w 1001722"/>
                <a:gd name="connsiteY64" fmla="*/ 230513 h 1309290"/>
                <a:gd name="connsiteX65" fmla="*/ 305925 w 1001722"/>
                <a:gd name="connsiteY65" fmla="*/ 229770 h 1309290"/>
                <a:gd name="connsiteX66" fmla="*/ 310475 w 1001722"/>
                <a:gd name="connsiteY66" fmla="*/ 234321 h 1309290"/>
                <a:gd name="connsiteX67" fmla="*/ 329513 w 1001722"/>
                <a:gd name="connsiteY67" fmla="*/ 224069 h 1309290"/>
                <a:gd name="connsiteX68" fmla="*/ 332443 w 1001722"/>
                <a:gd name="connsiteY68" fmla="*/ 216747 h 1309290"/>
                <a:gd name="connsiteX69" fmla="*/ 341230 w 1001722"/>
                <a:gd name="connsiteY69" fmla="*/ 207960 h 1309290"/>
                <a:gd name="connsiteX70" fmla="*/ 373450 w 1001722"/>
                <a:gd name="connsiteY70" fmla="*/ 164025 h 1309290"/>
                <a:gd name="connsiteX71" fmla="*/ 385166 w 1001722"/>
                <a:gd name="connsiteY71" fmla="*/ 149380 h 1309290"/>
                <a:gd name="connsiteX72" fmla="*/ 385166 w 1001722"/>
                <a:gd name="connsiteY72" fmla="*/ 136199 h 1309290"/>
                <a:gd name="connsiteX73" fmla="*/ 377843 w 1001722"/>
                <a:gd name="connsiteY73" fmla="*/ 125948 h 1309290"/>
                <a:gd name="connsiteX74" fmla="*/ 382236 w 1001722"/>
                <a:gd name="connsiteY74" fmla="*/ 103980 h 1309290"/>
                <a:gd name="connsiteX75" fmla="*/ 398346 w 1001722"/>
                <a:gd name="connsiteY75" fmla="*/ 108373 h 1309290"/>
                <a:gd name="connsiteX76" fmla="*/ 412991 w 1001722"/>
                <a:gd name="connsiteY76" fmla="*/ 98122 h 1309290"/>
                <a:gd name="connsiteX77" fmla="*/ 448139 w 1001722"/>
                <a:gd name="connsiteY77" fmla="*/ 112767 h 1309290"/>
                <a:gd name="connsiteX78" fmla="*/ 458390 w 1001722"/>
                <a:gd name="connsiteY78" fmla="*/ 103980 h 1309290"/>
                <a:gd name="connsiteX79" fmla="*/ 471571 w 1001722"/>
                <a:gd name="connsiteY79" fmla="*/ 105444 h 1309290"/>
                <a:gd name="connsiteX80" fmla="*/ 473036 w 1001722"/>
                <a:gd name="connsiteY80" fmla="*/ 114231 h 1309290"/>
                <a:gd name="connsiteX81" fmla="*/ 480358 w 1001722"/>
                <a:gd name="connsiteY81" fmla="*/ 114231 h 1309290"/>
                <a:gd name="connsiteX82" fmla="*/ 486216 w 1001722"/>
                <a:gd name="connsiteY82" fmla="*/ 123019 h 1309290"/>
                <a:gd name="connsiteX83" fmla="*/ 493538 w 1001722"/>
                <a:gd name="connsiteY83" fmla="*/ 123019 h 1309290"/>
                <a:gd name="connsiteX84" fmla="*/ 495003 w 1001722"/>
                <a:gd name="connsiteY84" fmla="*/ 139128 h 1309290"/>
                <a:gd name="connsiteX85" fmla="*/ 486216 w 1001722"/>
                <a:gd name="connsiteY85" fmla="*/ 155238 h 1309290"/>
                <a:gd name="connsiteX86" fmla="*/ 487680 w 1001722"/>
                <a:gd name="connsiteY86" fmla="*/ 164025 h 1309290"/>
                <a:gd name="connsiteX87" fmla="*/ 477429 w 1001722"/>
                <a:gd name="connsiteY87" fmla="*/ 180134 h 1309290"/>
                <a:gd name="connsiteX88" fmla="*/ 519900 w 1001722"/>
                <a:gd name="connsiteY88" fmla="*/ 199173 h 1309290"/>
                <a:gd name="connsiteX89" fmla="*/ 530151 w 1001722"/>
                <a:gd name="connsiteY89" fmla="*/ 196244 h 1309290"/>
                <a:gd name="connsiteX90" fmla="*/ 530151 w 1001722"/>
                <a:gd name="connsiteY90" fmla="*/ 184528 h 1309290"/>
                <a:gd name="connsiteX91" fmla="*/ 549190 w 1001722"/>
                <a:gd name="connsiteY91" fmla="*/ 161096 h 1309290"/>
                <a:gd name="connsiteX92" fmla="*/ 563834 w 1001722"/>
                <a:gd name="connsiteY92" fmla="*/ 161096 h 1309290"/>
                <a:gd name="connsiteX93" fmla="*/ 584339 w 1001722"/>
                <a:gd name="connsiteY93" fmla="*/ 164025 h 1309290"/>
                <a:gd name="connsiteX94" fmla="*/ 609235 w 1001722"/>
                <a:gd name="connsiteY94" fmla="*/ 159631 h 1309290"/>
                <a:gd name="connsiteX95" fmla="*/ 623880 w 1001722"/>
                <a:gd name="connsiteY95" fmla="*/ 146451 h 1309290"/>
                <a:gd name="connsiteX96" fmla="*/ 644383 w 1001722"/>
                <a:gd name="connsiteY96" fmla="*/ 147915 h 1309290"/>
                <a:gd name="connsiteX97" fmla="*/ 651705 w 1001722"/>
                <a:gd name="connsiteY97" fmla="*/ 142057 h 1309290"/>
                <a:gd name="connsiteX98" fmla="*/ 667815 w 1001722"/>
                <a:gd name="connsiteY98" fmla="*/ 152309 h 1309290"/>
                <a:gd name="connsiteX99" fmla="*/ 672209 w 1001722"/>
                <a:gd name="connsiteY99" fmla="*/ 168418 h 1309290"/>
                <a:gd name="connsiteX100" fmla="*/ 686853 w 1001722"/>
                <a:gd name="connsiteY100" fmla="*/ 156702 h 1309290"/>
                <a:gd name="connsiteX101" fmla="*/ 682460 w 1001722"/>
                <a:gd name="connsiteY101" fmla="*/ 143522 h 1309290"/>
                <a:gd name="connsiteX102" fmla="*/ 686853 w 1001722"/>
                <a:gd name="connsiteY102" fmla="*/ 134735 h 1309290"/>
                <a:gd name="connsiteX103" fmla="*/ 682460 w 1001722"/>
                <a:gd name="connsiteY103" fmla="*/ 112767 h 1309290"/>
                <a:gd name="connsiteX104" fmla="*/ 698569 w 1001722"/>
                <a:gd name="connsiteY104" fmla="*/ 96657 h 1309290"/>
                <a:gd name="connsiteX105" fmla="*/ 708821 w 1001722"/>
                <a:gd name="connsiteY105" fmla="*/ 92264 h 1309290"/>
                <a:gd name="connsiteX106" fmla="*/ 736647 w 1001722"/>
                <a:gd name="connsiteY106" fmla="*/ 77619 h 1309290"/>
                <a:gd name="connsiteX107" fmla="*/ 739575 w 1001722"/>
                <a:gd name="connsiteY107" fmla="*/ 51258 h 1309290"/>
                <a:gd name="connsiteX108" fmla="*/ 749827 w 1001722"/>
                <a:gd name="connsiteY108" fmla="*/ 30755 h 1309290"/>
                <a:gd name="connsiteX109" fmla="*/ 837698 w 1001722"/>
                <a:gd name="connsiteY109" fmla="*/ 0 h 1309290"/>
                <a:gd name="connsiteX110" fmla="*/ 845020 w 1001722"/>
                <a:gd name="connsiteY110" fmla="*/ 5858 h 1309290"/>
                <a:gd name="connsiteX111" fmla="*/ 878704 w 1001722"/>
                <a:gd name="connsiteY111" fmla="*/ 8787 h 1309290"/>
                <a:gd name="connsiteX112" fmla="*/ 880168 w 1001722"/>
                <a:gd name="connsiteY112" fmla="*/ 26361 h 1309290"/>
                <a:gd name="connsiteX113" fmla="*/ 886026 w 1001722"/>
                <a:gd name="connsiteY113" fmla="*/ 36613 h 1309290"/>
                <a:gd name="connsiteX114" fmla="*/ 891884 w 1001722"/>
                <a:gd name="connsiteY114" fmla="*/ 90799 h 1309290"/>
                <a:gd name="connsiteX115" fmla="*/ 893349 w 1001722"/>
                <a:gd name="connsiteY115" fmla="*/ 99586 h 1309290"/>
                <a:gd name="connsiteX116" fmla="*/ 896278 w 1001722"/>
                <a:gd name="connsiteY116" fmla="*/ 108373 h 1309290"/>
                <a:gd name="connsiteX117" fmla="*/ 910923 w 1001722"/>
                <a:gd name="connsiteY117" fmla="*/ 108373 h 1309290"/>
                <a:gd name="connsiteX118" fmla="*/ 910923 w 1001722"/>
                <a:gd name="connsiteY118" fmla="*/ 125948 h 1309290"/>
                <a:gd name="connsiteX119" fmla="*/ 940213 w 1001722"/>
                <a:gd name="connsiteY119" fmla="*/ 146451 h 1309290"/>
                <a:gd name="connsiteX120" fmla="*/ 954858 w 1001722"/>
                <a:gd name="connsiteY120" fmla="*/ 143522 h 1309290"/>
                <a:gd name="connsiteX121" fmla="*/ 963645 w 1001722"/>
                <a:gd name="connsiteY121" fmla="*/ 159631 h 1309290"/>
                <a:gd name="connsiteX122" fmla="*/ 957787 w 1001722"/>
                <a:gd name="connsiteY122" fmla="*/ 181599 h 1309290"/>
                <a:gd name="connsiteX123" fmla="*/ 963645 w 1001722"/>
                <a:gd name="connsiteY123" fmla="*/ 196244 h 1309290"/>
                <a:gd name="connsiteX124" fmla="*/ 962180 w 1001722"/>
                <a:gd name="connsiteY124" fmla="*/ 210889 h 1309290"/>
                <a:gd name="connsiteX125" fmla="*/ 947536 w 1001722"/>
                <a:gd name="connsiteY125" fmla="*/ 218211 h 1309290"/>
                <a:gd name="connsiteX126" fmla="*/ 947536 w 1001722"/>
                <a:gd name="connsiteY126" fmla="*/ 226998 h 1309290"/>
                <a:gd name="connsiteX127" fmla="*/ 959252 w 1001722"/>
                <a:gd name="connsiteY127" fmla="*/ 231392 h 1309290"/>
                <a:gd name="connsiteX128" fmla="*/ 963562 w 1001722"/>
                <a:gd name="connsiteY128" fmla="*/ 257254 h 1309290"/>
                <a:gd name="connsiteX129" fmla="*/ 906822 w 1001722"/>
                <a:gd name="connsiteY129" fmla="*/ 274448 h 1309290"/>
                <a:gd name="connsiteX130" fmla="*/ 894520 w 1001722"/>
                <a:gd name="connsiteY130" fmla="*/ 292022 h 1309290"/>
                <a:gd name="connsiteX131" fmla="*/ 873432 w 1001722"/>
                <a:gd name="connsiteY131" fmla="*/ 286750 h 1309290"/>
                <a:gd name="connsiteX132" fmla="*/ 845313 w 1001722"/>
                <a:gd name="connsiteY132" fmla="*/ 297295 h 1309290"/>
                <a:gd name="connsiteX133" fmla="*/ 845313 w 1001722"/>
                <a:gd name="connsiteY133" fmla="*/ 314869 h 1309290"/>
                <a:gd name="connsiteX134" fmla="*/ 841798 w 1001722"/>
                <a:gd name="connsiteY134" fmla="*/ 339472 h 1309290"/>
                <a:gd name="connsiteX135" fmla="*/ 806650 w 1001722"/>
                <a:gd name="connsiteY135" fmla="*/ 346502 h 1309290"/>
                <a:gd name="connsiteX136" fmla="*/ 799620 w 1001722"/>
                <a:gd name="connsiteY136" fmla="*/ 360561 h 1309290"/>
                <a:gd name="connsiteX137" fmla="*/ 778532 w 1001722"/>
                <a:gd name="connsiteY137" fmla="*/ 383407 h 1309290"/>
                <a:gd name="connsiteX138" fmla="*/ 773259 w 1001722"/>
                <a:gd name="connsiteY138" fmla="*/ 397467 h 1309290"/>
                <a:gd name="connsiteX139" fmla="*/ 778532 w 1001722"/>
                <a:gd name="connsiteY139" fmla="*/ 416798 h 1309290"/>
                <a:gd name="connsiteX140" fmla="*/ 762715 w 1001722"/>
                <a:gd name="connsiteY140" fmla="*/ 441402 h 1309290"/>
                <a:gd name="connsiteX141" fmla="*/ 759200 w 1001722"/>
                <a:gd name="connsiteY141" fmla="*/ 524000 h 1309290"/>
                <a:gd name="connsiteX142" fmla="*/ 792591 w 1001722"/>
                <a:gd name="connsiteY142" fmla="*/ 536302 h 1309290"/>
                <a:gd name="connsiteX143" fmla="*/ 804893 w 1001722"/>
                <a:gd name="connsiteY143" fmla="*/ 552118 h 1309290"/>
                <a:gd name="connsiteX144" fmla="*/ 820709 w 1001722"/>
                <a:gd name="connsiteY144" fmla="*/ 553876 h 1309290"/>
                <a:gd name="connsiteX145" fmla="*/ 824224 w 1001722"/>
                <a:gd name="connsiteY145" fmla="*/ 541574 h 1309290"/>
                <a:gd name="connsiteX146" fmla="*/ 850585 w 1001722"/>
                <a:gd name="connsiteY146" fmla="*/ 555633 h 1309290"/>
                <a:gd name="connsiteX147" fmla="*/ 878704 w 1001722"/>
                <a:gd name="connsiteY147" fmla="*/ 538059 h 1309290"/>
                <a:gd name="connsiteX148" fmla="*/ 920881 w 1001722"/>
                <a:gd name="connsiteY148" fmla="*/ 539817 h 1309290"/>
                <a:gd name="connsiteX149" fmla="*/ 933183 w 1001722"/>
                <a:gd name="connsiteY149" fmla="*/ 557391 h 1309290"/>
                <a:gd name="connsiteX150" fmla="*/ 936698 w 1001722"/>
                <a:gd name="connsiteY150" fmla="*/ 606598 h 1309290"/>
                <a:gd name="connsiteX151" fmla="*/ 936698 w 1001722"/>
                <a:gd name="connsiteY151" fmla="*/ 643503 h 1309290"/>
                <a:gd name="connsiteX152" fmla="*/ 927911 w 1001722"/>
                <a:gd name="connsiteY152" fmla="*/ 654048 h 1309290"/>
                <a:gd name="connsiteX153" fmla="*/ 899793 w 1001722"/>
                <a:gd name="connsiteY153" fmla="*/ 668107 h 1309290"/>
                <a:gd name="connsiteX154" fmla="*/ 903307 w 1001722"/>
                <a:gd name="connsiteY154" fmla="*/ 692711 h 1309290"/>
                <a:gd name="connsiteX155" fmla="*/ 920881 w 1001722"/>
                <a:gd name="connsiteY155" fmla="*/ 710285 h 1309290"/>
                <a:gd name="connsiteX156" fmla="*/ 920881 w 1001722"/>
                <a:gd name="connsiteY156" fmla="*/ 717314 h 1309290"/>
                <a:gd name="connsiteX157" fmla="*/ 919124 w 1001722"/>
                <a:gd name="connsiteY157" fmla="*/ 734889 h 1309290"/>
                <a:gd name="connsiteX158" fmla="*/ 922639 w 1001722"/>
                <a:gd name="connsiteY158" fmla="*/ 754220 h 1309290"/>
                <a:gd name="connsiteX159" fmla="*/ 891006 w 1001722"/>
                <a:gd name="connsiteY159" fmla="*/ 761250 h 1309290"/>
                <a:gd name="connsiteX160" fmla="*/ 898035 w 1001722"/>
                <a:gd name="connsiteY160" fmla="*/ 787611 h 1309290"/>
                <a:gd name="connsiteX161" fmla="*/ 926154 w 1001722"/>
                <a:gd name="connsiteY161" fmla="*/ 789368 h 1309290"/>
                <a:gd name="connsiteX162" fmla="*/ 934941 w 1001722"/>
                <a:gd name="connsiteY162" fmla="*/ 812214 h 1309290"/>
                <a:gd name="connsiteX163" fmla="*/ 922639 w 1001722"/>
                <a:gd name="connsiteY163" fmla="*/ 828031 h 1309290"/>
                <a:gd name="connsiteX164" fmla="*/ 929669 w 1001722"/>
                <a:gd name="connsiteY164" fmla="*/ 852635 h 1309290"/>
                <a:gd name="connsiteX165" fmla="*/ 926154 w 1001722"/>
                <a:gd name="connsiteY165" fmla="*/ 880753 h 1309290"/>
                <a:gd name="connsiteX166" fmla="*/ 977558 w 1001722"/>
                <a:gd name="connsiteY166" fmla="*/ 918449 h 1309290"/>
                <a:gd name="connsiteX167" fmla="*/ 977558 w 1001722"/>
                <a:gd name="connsiteY167" fmla="*/ 936551 h 1309290"/>
                <a:gd name="connsiteX168" fmla="*/ 990739 w 1001722"/>
                <a:gd name="connsiteY168" fmla="*/ 947535 h 1309290"/>
                <a:gd name="connsiteX169" fmla="*/ 1001722 w 1001722"/>
                <a:gd name="connsiteY169" fmla="*/ 956322 h 1309290"/>
                <a:gd name="connsiteX170" fmla="*/ 990739 w 1001722"/>
                <a:gd name="connsiteY170" fmla="*/ 987076 h 1309290"/>
                <a:gd name="connsiteX171" fmla="*/ 964378 w 1001722"/>
                <a:gd name="connsiteY171" fmla="*/ 987076 h 1309290"/>
                <a:gd name="connsiteX172" fmla="*/ 957787 w 1001722"/>
                <a:gd name="connsiteY172" fmla="*/ 995863 h 1309290"/>
                <a:gd name="connsiteX173" fmla="*/ 955591 w 1001722"/>
                <a:gd name="connsiteY173" fmla="*/ 1015634 h 1309290"/>
                <a:gd name="connsiteX174" fmla="*/ 907261 w 1001722"/>
                <a:gd name="connsiteY174" fmla="*/ 1015634 h 1309290"/>
                <a:gd name="connsiteX175" fmla="*/ 907261 w 1001722"/>
                <a:gd name="connsiteY175" fmla="*/ 987076 h 1309290"/>
                <a:gd name="connsiteX176" fmla="*/ 896278 w 1001722"/>
                <a:gd name="connsiteY176" fmla="*/ 976092 h 1309290"/>
                <a:gd name="connsiteX177" fmla="*/ 883098 w 1001722"/>
                <a:gd name="connsiteY177" fmla="*/ 980486 h 1309290"/>
                <a:gd name="connsiteX178" fmla="*/ 869917 w 1001722"/>
                <a:gd name="connsiteY178" fmla="*/ 976092 h 1309290"/>
                <a:gd name="connsiteX179" fmla="*/ 834769 w 1001722"/>
                <a:gd name="connsiteY179" fmla="*/ 978289 h 1309290"/>
                <a:gd name="connsiteX180" fmla="*/ 828178 w 1001722"/>
                <a:gd name="connsiteY180" fmla="*/ 984879 h 1309290"/>
                <a:gd name="connsiteX181" fmla="*/ 823785 w 1001722"/>
                <a:gd name="connsiteY181" fmla="*/ 993666 h 1309290"/>
                <a:gd name="connsiteX182" fmla="*/ 804013 w 1001722"/>
                <a:gd name="connsiteY182" fmla="*/ 995863 h 1309290"/>
                <a:gd name="connsiteX183" fmla="*/ 790833 w 1001722"/>
                <a:gd name="connsiteY183" fmla="*/ 984879 h 1309290"/>
                <a:gd name="connsiteX184" fmla="*/ 790833 w 1001722"/>
                <a:gd name="connsiteY184" fmla="*/ 969502 h 1309290"/>
                <a:gd name="connsiteX185" fmla="*/ 788637 w 1001722"/>
                <a:gd name="connsiteY185" fmla="*/ 954125 h 1309290"/>
                <a:gd name="connsiteX186" fmla="*/ 775456 w 1001722"/>
                <a:gd name="connsiteY186" fmla="*/ 943141 h 1309290"/>
                <a:gd name="connsiteX187" fmla="*/ 735915 w 1001722"/>
                <a:gd name="connsiteY187" fmla="*/ 934354 h 1309290"/>
                <a:gd name="connsiteX188" fmla="*/ 676602 w 1001722"/>
                <a:gd name="connsiteY188" fmla="*/ 1028814 h 1309290"/>
                <a:gd name="connsiteX189" fmla="*/ 661224 w 1001722"/>
                <a:gd name="connsiteY189" fmla="*/ 1006847 h 1309290"/>
                <a:gd name="connsiteX190" fmla="*/ 643650 w 1001722"/>
                <a:gd name="connsiteY190" fmla="*/ 1006847 h 1309290"/>
                <a:gd name="connsiteX191" fmla="*/ 626076 w 1001722"/>
                <a:gd name="connsiteY191" fmla="*/ 1055175 h 1309290"/>
                <a:gd name="connsiteX192" fmla="*/ 619487 w 1001722"/>
                <a:gd name="connsiteY192" fmla="*/ 1063963 h 1309290"/>
                <a:gd name="connsiteX193" fmla="*/ 606306 w 1001722"/>
                <a:gd name="connsiteY193" fmla="*/ 1085931 h 1309290"/>
                <a:gd name="connsiteX194" fmla="*/ 608502 w 1001722"/>
                <a:gd name="connsiteY194" fmla="*/ 1094718 h 1309290"/>
                <a:gd name="connsiteX195" fmla="*/ 639257 w 1001722"/>
                <a:gd name="connsiteY195" fmla="*/ 1118882 h 1309290"/>
                <a:gd name="connsiteX196" fmla="*/ 604109 w 1001722"/>
                <a:gd name="connsiteY196" fmla="*/ 1154030 h 1309290"/>
                <a:gd name="connsiteX197" fmla="*/ 615093 w 1001722"/>
                <a:gd name="connsiteY197" fmla="*/ 1162817 h 1309290"/>
                <a:gd name="connsiteX198" fmla="*/ 615093 w 1001722"/>
                <a:gd name="connsiteY198" fmla="*/ 1189178 h 1309290"/>
                <a:gd name="connsiteX199" fmla="*/ 630470 w 1001722"/>
                <a:gd name="connsiteY199" fmla="*/ 1217736 h 1309290"/>
                <a:gd name="connsiteX200" fmla="*/ 629361 w 1001722"/>
                <a:gd name="connsiteY200" fmla="*/ 1219289 h 1309290"/>
                <a:gd name="connsiteX201" fmla="*/ 477415 w 1001722"/>
                <a:gd name="connsiteY201" fmla="*/ 1309290 h 1309290"/>
                <a:gd name="connsiteX0" fmla="*/ 146976 w 1001722"/>
                <a:gd name="connsiteY0" fmla="*/ 1219289 h 1219289"/>
                <a:gd name="connsiteX1" fmla="*/ 153773 w 1001722"/>
                <a:gd name="connsiteY1" fmla="*/ 1213342 h 1219289"/>
                <a:gd name="connsiteX2" fmla="*/ 142789 w 1001722"/>
                <a:gd name="connsiteY2" fmla="*/ 1189178 h 1219289"/>
                <a:gd name="connsiteX3" fmla="*/ 120822 w 1001722"/>
                <a:gd name="connsiteY3" fmla="*/ 1184784 h 1219289"/>
                <a:gd name="connsiteX4" fmla="*/ 114232 w 1001722"/>
                <a:gd name="connsiteY4" fmla="*/ 1154030 h 1219289"/>
                <a:gd name="connsiteX5" fmla="*/ 105445 w 1001722"/>
                <a:gd name="connsiteY5" fmla="*/ 1136456 h 1219289"/>
                <a:gd name="connsiteX6" fmla="*/ 103248 w 1001722"/>
                <a:gd name="connsiteY6" fmla="*/ 1123275 h 1219289"/>
                <a:gd name="connsiteX7" fmla="*/ 94461 w 1001722"/>
                <a:gd name="connsiteY7" fmla="*/ 1114488 h 1219289"/>
                <a:gd name="connsiteX8" fmla="*/ 81280 w 1001722"/>
                <a:gd name="connsiteY8" fmla="*/ 1118882 h 1219289"/>
                <a:gd name="connsiteX9" fmla="*/ 72493 w 1001722"/>
                <a:gd name="connsiteY9" fmla="*/ 1101308 h 1219289"/>
                <a:gd name="connsiteX10" fmla="*/ 50526 w 1001722"/>
                <a:gd name="connsiteY10" fmla="*/ 1101308 h 1219289"/>
                <a:gd name="connsiteX11" fmla="*/ 48328 w 1001722"/>
                <a:gd name="connsiteY11" fmla="*/ 1081537 h 1219289"/>
                <a:gd name="connsiteX12" fmla="*/ 17574 w 1001722"/>
                <a:gd name="connsiteY12" fmla="*/ 1081537 h 1219289"/>
                <a:gd name="connsiteX13" fmla="*/ 0 w 1001722"/>
                <a:gd name="connsiteY13" fmla="*/ 1068357 h 1219289"/>
                <a:gd name="connsiteX14" fmla="*/ 8787 w 1001722"/>
                <a:gd name="connsiteY14" fmla="*/ 1041995 h 1219289"/>
                <a:gd name="connsiteX15" fmla="*/ 26361 w 1001722"/>
                <a:gd name="connsiteY15" fmla="*/ 1041995 h 1219289"/>
                <a:gd name="connsiteX16" fmla="*/ 35148 w 1001722"/>
                <a:gd name="connsiteY16" fmla="*/ 1035405 h 1219289"/>
                <a:gd name="connsiteX17" fmla="*/ 32952 w 1001722"/>
                <a:gd name="connsiteY17" fmla="*/ 1009044 h 1219289"/>
                <a:gd name="connsiteX18" fmla="*/ 48328 w 1001722"/>
                <a:gd name="connsiteY18" fmla="*/ 993666 h 1219289"/>
                <a:gd name="connsiteX19" fmla="*/ 74690 w 1001722"/>
                <a:gd name="connsiteY19" fmla="*/ 991470 h 1219289"/>
                <a:gd name="connsiteX20" fmla="*/ 96658 w 1001722"/>
                <a:gd name="connsiteY20" fmla="*/ 1000257 h 1219289"/>
                <a:gd name="connsiteX21" fmla="*/ 109839 w 1001722"/>
                <a:gd name="connsiteY21" fmla="*/ 998060 h 1219289"/>
                <a:gd name="connsiteX22" fmla="*/ 112035 w 1001722"/>
                <a:gd name="connsiteY22" fmla="*/ 976092 h 1219289"/>
                <a:gd name="connsiteX23" fmla="*/ 125215 w 1001722"/>
                <a:gd name="connsiteY23" fmla="*/ 960715 h 1219289"/>
                <a:gd name="connsiteX24" fmla="*/ 136199 w 1001722"/>
                <a:gd name="connsiteY24" fmla="*/ 960715 h 1219289"/>
                <a:gd name="connsiteX25" fmla="*/ 155970 w 1001722"/>
                <a:gd name="connsiteY25" fmla="*/ 914583 h 1219289"/>
                <a:gd name="connsiteX26" fmla="*/ 188921 w 1001722"/>
                <a:gd name="connsiteY26" fmla="*/ 897009 h 1219289"/>
                <a:gd name="connsiteX27" fmla="*/ 188921 w 1001722"/>
                <a:gd name="connsiteY27" fmla="*/ 877238 h 1219289"/>
                <a:gd name="connsiteX28" fmla="*/ 204298 w 1001722"/>
                <a:gd name="connsiteY28" fmla="*/ 844287 h 1219289"/>
                <a:gd name="connsiteX29" fmla="*/ 182331 w 1001722"/>
                <a:gd name="connsiteY29" fmla="*/ 837697 h 1219289"/>
                <a:gd name="connsiteX30" fmla="*/ 162561 w 1001722"/>
                <a:gd name="connsiteY30" fmla="*/ 811336 h 1219289"/>
                <a:gd name="connsiteX31" fmla="*/ 164757 w 1001722"/>
                <a:gd name="connsiteY31" fmla="*/ 798155 h 1219289"/>
                <a:gd name="connsiteX32" fmla="*/ 160363 w 1001722"/>
                <a:gd name="connsiteY32" fmla="*/ 782778 h 1219289"/>
                <a:gd name="connsiteX33" fmla="*/ 171347 w 1001722"/>
                <a:gd name="connsiteY33" fmla="*/ 767401 h 1219289"/>
                <a:gd name="connsiteX34" fmla="*/ 188921 w 1001722"/>
                <a:gd name="connsiteY34" fmla="*/ 769598 h 1219289"/>
                <a:gd name="connsiteX35" fmla="*/ 188921 w 1001722"/>
                <a:gd name="connsiteY35" fmla="*/ 741039 h 1219289"/>
                <a:gd name="connsiteX36" fmla="*/ 175741 w 1001722"/>
                <a:gd name="connsiteY36" fmla="*/ 736646 h 1219289"/>
                <a:gd name="connsiteX37" fmla="*/ 177937 w 1001722"/>
                <a:gd name="connsiteY37" fmla="*/ 716875 h 1219289"/>
                <a:gd name="connsiteX38" fmla="*/ 228463 w 1001722"/>
                <a:gd name="connsiteY38" fmla="*/ 648776 h 1219289"/>
                <a:gd name="connsiteX39" fmla="*/ 230660 w 1001722"/>
                <a:gd name="connsiteY39" fmla="*/ 618021 h 1219289"/>
                <a:gd name="connsiteX40" fmla="*/ 210889 w 1001722"/>
                <a:gd name="connsiteY40" fmla="*/ 600447 h 1219289"/>
                <a:gd name="connsiteX41" fmla="*/ 208692 w 1001722"/>
                <a:gd name="connsiteY41" fmla="*/ 587266 h 1219289"/>
                <a:gd name="connsiteX42" fmla="*/ 186724 w 1001722"/>
                <a:gd name="connsiteY42" fmla="*/ 580676 h 1219289"/>
                <a:gd name="connsiteX43" fmla="*/ 183239 w 1001722"/>
                <a:gd name="connsiteY43" fmla="*/ 564590 h 1219289"/>
                <a:gd name="connsiteX44" fmla="*/ 186285 w 1001722"/>
                <a:gd name="connsiteY44" fmla="*/ 564420 h 1219289"/>
                <a:gd name="connsiteX45" fmla="*/ 196830 w 1001722"/>
                <a:gd name="connsiteY45" fmla="*/ 557391 h 1219289"/>
                <a:gd name="connsiteX46" fmla="*/ 198587 w 1001722"/>
                <a:gd name="connsiteY46" fmla="*/ 543331 h 1219289"/>
                <a:gd name="connsiteX47" fmla="*/ 210889 w 1001722"/>
                <a:gd name="connsiteY47" fmla="*/ 539817 h 1219289"/>
                <a:gd name="connsiteX48" fmla="*/ 214404 w 1001722"/>
                <a:gd name="connsiteY48" fmla="*/ 525757 h 1219289"/>
                <a:gd name="connsiteX49" fmla="*/ 235493 w 1001722"/>
                <a:gd name="connsiteY49" fmla="*/ 506426 h 1219289"/>
                <a:gd name="connsiteX50" fmla="*/ 224948 w 1001722"/>
                <a:gd name="connsiteY50" fmla="*/ 492367 h 1219289"/>
                <a:gd name="connsiteX51" fmla="*/ 224948 w 1001722"/>
                <a:gd name="connsiteY51" fmla="*/ 481822 h 1219289"/>
                <a:gd name="connsiteX52" fmla="*/ 239007 w 1001722"/>
                <a:gd name="connsiteY52" fmla="*/ 478307 h 1219289"/>
                <a:gd name="connsiteX53" fmla="*/ 244280 w 1001722"/>
                <a:gd name="connsiteY53" fmla="*/ 464248 h 1219289"/>
                <a:gd name="connsiteX54" fmla="*/ 263611 w 1001722"/>
                <a:gd name="connsiteY54" fmla="*/ 457218 h 1219289"/>
                <a:gd name="connsiteX55" fmla="*/ 270641 w 1001722"/>
                <a:gd name="connsiteY55" fmla="*/ 436130 h 1219289"/>
                <a:gd name="connsiteX56" fmla="*/ 251309 w 1001722"/>
                <a:gd name="connsiteY56" fmla="*/ 434372 h 1219289"/>
                <a:gd name="connsiteX57" fmla="*/ 254824 w 1001722"/>
                <a:gd name="connsiteY57" fmla="*/ 415041 h 1219289"/>
                <a:gd name="connsiteX58" fmla="*/ 281185 w 1001722"/>
                <a:gd name="connsiteY58" fmla="*/ 392194 h 1219289"/>
                <a:gd name="connsiteX59" fmla="*/ 300517 w 1001722"/>
                <a:gd name="connsiteY59" fmla="*/ 392194 h 1219289"/>
                <a:gd name="connsiteX60" fmla="*/ 295245 w 1001722"/>
                <a:gd name="connsiteY60" fmla="*/ 362319 h 1219289"/>
                <a:gd name="connsiteX61" fmla="*/ 304032 w 1001722"/>
                <a:gd name="connsiteY61" fmla="*/ 348259 h 1219289"/>
                <a:gd name="connsiteX62" fmla="*/ 309304 w 1001722"/>
                <a:gd name="connsiteY62" fmla="*/ 321898 h 1219289"/>
                <a:gd name="connsiteX63" fmla="*/ 298759 w 1001722"/>
                <a:gd name="connsiteY63" fmla="*/ 292022 h 1219289"/>
                <a:gd name="connsiteX64" fmla="*/ 305789 w 1001722"/>
                <a:gd name="connsiteY64" fmla="*/ 230513 h 1219289"/>
                <a:gd name="connsiteX65" fmla="*/ 305925 w 1001722"/>
                <a:gd name="connsiteY65" fmla="*/ 229770 h 1219289"/>
                <a:gd name="connsiteX66" fmla="*/ 310475 w 1001722"/>
                <a:gd name="connsiteY66" fmla="*/ 234321 h 1219289"/>
                <a:gd name="connsiteX67" fmla="*/ 329513 w 1001722"/>
                <a:gd name="connsiteY67" fmla="*/ 224069 h 1219289"/>
                <a:gd name="connsiteX68" fmla="*/ 332443 w 1001722"/>
                <a:gd name="connsiteY68" fmla="*/ 216747 h 1219289"/>
                <a:gd name="connsiteX69" fmla="*/ 341230 w 1001722"/>
                <a:gd name="connsiteY69" fmla="*/ 207960 h 1219289"/>
                <a:gd name="connsiteX70" fmla="*/ 373450 w 1001722"/>
                <a:gd name="connsiteY70" fmla="*/ 164025 h 1219289"/>
                <a:gd name="connsiteX71" fmla="*/ 385166 w 1001722"/>
                <a:gd name="connsiteY71" fmla="*/ 149380 h 1219289"/>
                <a:gd name="connsiteX72" fmla="*/ 385166 w 1001722"/>
                <a:gd name="connsiteY72" fmla="*/ 136199 h 1219289"/>
                <a:gd name="connsiteX73" fmla="*/ 377843 w 1001722"/>
                <a:gd name="connsiteY73" fmla="*/ 125948 h 1219289"/>
                <a:gd name="connsiteX74" fmla="*/ 382236 w 1001722"/>
                <a:gd name="connsiteY74" fmla="*/ 103980 h 1219289"/>
                <a:gd name="connsiteX75" fmla="*/ 398346 w 1001722"/>
                <a:gd name="connsiteY75" fmla="*/ 108373 h 1219289"/>
                <a:gd name="connsiteX76" fmla="*/ 412991 w 1001722"/>
                <a:gd name="connsiteY76" fmla="*/ 98122 h 1219289"/>
                <a:gd name="connsiteX77" fmla="*/ 448139 w 1001722"/>
                <a:gd name="connsiteY77" fmla="*/ 112767 h 1219289"/>
                <a:gd name="connsiteX78" fmla="*/ 458390 w 1001722"/>
                <a:gd name="connsiteY78" fmla="*/ 103980 h 1219289"/>
                <a:gd name="connsiteX79" fmla="*/ 471571 w 1001722"/>
                <a:gd name="connsiteY79" fmla="*/ 105444 h 1219289"/>
                <a:gd name="connsiteX80" fmla="*/ 473036 w 1001722"/>
                <a:gd name="connsiteY80" fmla="*/ 114231 h 1219289"/>
                <a:gd name="connsiteX81" fmla="*/ 480358 w 1001722"/>
                <a:gd name="connsiteY81" fmla="*/ 114231 h 1219289"/>
                <a:gd name="connsiteX82" fmla="*/ 486216 w 1001722"/>
                <a:gd name="connsiteY82" fmla="*/ 123019 h 1219289"/>
                <a:gd name="connsiteX83" fmla="*/ 493538 w 1001722"/>
                <a:gd name="connsiteY83" fmla="*/ 123019 h 1219289"/>
                <a:gd name="connsiteX84" fmla="*/ 495003 w 1001722"/>
                <a:gd name="connsiteY84" fmla="*/ 139128 h 1219289"/>
                <a:gd name="connsiteX85" fmla="*/ 486216 w 1001722"/>
                <a:gd name="connsiteY85" fmla="*/ 155238 h 1219289"/>
                <a:gd name="connsiteX86" fmla="*/ 487680 w 1001722"/>
                <a:gd name="connsiteY86" fmla="*/ 164025 h 1219289"/>
                <a:gd name="connsiteX87" fmla="*/ 477429 w 1001722"/>
                <a:gd name="connsiteY87" fmla="*/ 180134 h 1219289"/>
                <a:gd name="connsiteX88" fmla="*/ 519900 w 1001722"/>
                <a:gd name="connsiteY88" fmla="*/ 199173 h 1219289"/>
                <a:gd name="connsiteX89" fmla="*/ 530151 w 1001722"/>
                <a:gd name="connsiteY89" fmla="*/ 196244 h 1219289"/>
                <a:gd name="connsiteX90" fmla="*/ 530151 w 1001722"/>
                <a:gd name="connsiteY90" fmla="*/ 184528 h 1219289"/>
                <a:gd name="connsiteX91" fmla="*/ 549190 w 1001722"/>
                <a:gd name="connsiteY91" fmla="*/ 161096 h 1219289"/>
                <a:gd name="connsiteX92" fmla="*/ 563834 w 1001722"/>
                <a:gd name="connsiteY92" fmla="*/ 161096 h 1219289"/>
                <a:gd name="connsiteX93" fmla="*/ 584339 w 1001722"/>
                <a:gd name="connsiteY93" fmla="*/ 164025 h 1219289"/>
                <a:gd name="connsiteX94" fmla="*/ 609235 w 1001722"/>
                <a:gd name="connsiteY94" fmla="*/ 159631 h 1219289"/>
                <a:gd name="connsiteX95" fmla="*/ 623880 w 1001722"/>
                <a:gd name="connsiteY95" fmla="*/ 146451 h 1219289"/>
                <a:gd name="connsiteX96" fmla="*/ 644383 w 1001722"/>
                <a:gd name="connsiteY96" fmla="*/ 147915 h 1219289"/>
                <a:gd name="connsiteX97" fmla="*/ 651705 w 1001722"/>
                <a:gd name="connsiteY97" fmla="*/ 142057 h 1219289"/>
                <a:gd name="connsiteX98" fmla="*/ 667815 w 1001722"/>
                <a:gd name="connsiteY98" fmla="*/ 152309 h 1219289"/>
                <a:gd name="connsiteX99" fmla="*/ 672209 w 1001722"/>
                <a:gd name="connsiteY99" fmla="*/ 168418 h 1219289"/>
                <a:gd name="connsiteX100" fmla="*/ 686853 w 1001722"/>
                <a:gd name="connsiteY100" fmla="*/ 156702 h 1219289"/>
                <a:gd name="connsiteX101" fmla="*/ 682460 w 1001722"/>
                <a:gd name="connsiteY101" fmla="*/ 143522 h 1219289"/>
                <a:gd name="connsiteX102" fmla="*/ 686853 w 1001722"/>
                <a:gd name="connsiteY102" fmla="*/ 134735 h 1219289"/>
                <a:gd name="connsiteX103" fmla="*/ 682460 w 1001722"/>
                <a:gd name="connsiteY103" fmla="*/ 112767 h 1219289"/>
                <a:gd name="connsiteX104" fmla="*/ 698569 w 1001722"/>
                <a:gd name="connsiteY104" fmla="*/ 96657 h 1219289"/>
                <a:gd name="connsiteX105" fmla="*/ 708821 w 1001722"/>
                <a:gd name="connsiteY105" fmla="*/ 92264 h 1219289"/>
                <a:gd name="connsiteX106" fmla="*/ 736647 w 1001722"/>
                <a:gd name="connsiteY106" fmla="*/ 77619 h 1219289"/>
                <a:gd name="connsiteX107" fmla="*/ 739575 w 1001722"/>
                <a:gd name="connsiteY107" fmla="*/ 51258 h 1219289"/>
                <a:gd name="connsiteX108" fmla="*/ 749827 w 1001722"/>
                <a:gd name="connsiteY108" fmla="*/ 30755 h 1219289"/>
                <a:gd name="connsiteX109" fmla="*/ 837698 w 1001722"/>
                <a:gd name="connsiteY109" fmla="*/ 0 h 1219289"/>
                <a:gd name="connsiteX110" fmla="*/ 845020 w 1001722"/>
                <a:gd name="connsiteY110" fmla="*/ 5858 h 1219289"/>
                <a:gd name="connsiteX111" fmla="*/ 878704 w 1001722"/>
                <a:gd name="connsiteY111" fmla="*/ 8787 h 1219289"/>
                <a:gd name="connsiteX112" fmla="*/ 880168 w 1001722"/>
                <a:gd name="connsiteY112" fmla="*/ 26361 h 1219289"/>
                <a:gd name="connsiteX113" fmla="*/ 886026 w 1001722"/>
                <a:gd name="connsiteY113" fmla="*/ 36613 h 1219289"/>
                <a:gd name="connsiteX114" fmla="*/ 891884 w 1001722"/>
                <a:gd name="connsiteY114" fmla="*/ 90799 h 1219289"/>
                <a:gd name="connsiteX115" fmla="*/ 893349 w 1001722"/>
                <a:gd name="connsiteY115" fmla="*/ 99586 h 1219289"/>
                <a:gd name="connsiteX116" fmla="*/ 896278 w 1001722"/>
                <a:gd name="connsiteY116" fmla="*/ 108373 h 1219289"/>
                <a:gd name="connsiteX117" fmla="*/ 910923 w 1001722"/>
                <a:gd name="connsiteY117" fmla="*/ 108373 h 1219289"/>
                <a:gd name="connsiteX118" fmla="*/ 910923 w 1001722"/>
                <a:gd name="connsiteY118" fmla="*/ 125948 h 1219289"/>
                <a:gd name="connsiteX119" fmla="*/ 940213 w 1001722"/>
                <a:gd name="connsiteY119" fmla="*/ 146451 h 1219289"/>
                <a:gd name="connsiteX120" fmla="*/ 954858 w 1001722"/>
                <a:gd name="connsiteY120" fmla="*/ 143522 h 1219289"/>
                <a:gd name="connsiteX121" fmla="*/ 963645 w 1001722"/>
                <a:gd name="connsiteY121" fmla="*/ 159631 h 1219289"/>
                <a:gd name="connsiteX122" fmla="*/ 957787 w 1001722"/>
                <a:gd name="connsiteY122" fmla="*/ 181599 h 1219289"/>
                <a:gd name="connsiteX123" fmla="*/ 963645 w 1001722"/>
                <a:gd name="connsiteY123" fmla="*/ 196244 h 1219289"/>
                <a:gd name="connsiteX124" fmla="*/ 962180 w 1001722"/>
                <a:gd name="connsiteY124" fmla="*/ 210889 h 1219289"/>
                <a:gd name="connsiteX125" fmla="*/ 947536 w 1001722"/>
                <a:gd name="connsiteY125" fmla="*/ 218211 h 1219289"/>
                <a:gd name="connsiteX126" fmla="*/ 947536 w 1001722"/>
                <a:gd name="connsiteY126" fmla="*/ 226998 h 1219289"/>
                <a:gd name="connsiteX127" fmla="*/ 959252 w 1001722"/>
                <a:gd name="connsiteY127" fmla="*/ 231392 h 1219289"/>
                <a:gd name="connsiteX128" fmla="*/ 963562 w 1001722"/>
                <a:gd name="connsiteY128" fmla="*/ 257254 h 1219289"/>
                <a:gd name="connsiteX129" fmla="*/ 906822 w 1001722"/>
                <a:gd name="connsiteY129" fmla="*/ 274448 h 1219289"/>
                <a:gd name="connsiteX130" fmla="*/ 894520 w 1001722"/>
                <a:gd name="connsiteY130" fmla="*/ 292022 h 1219289"/>
                <a:gd name="connsiteX131" fmla="*/ 873432 w 1001722"/>
                <a:gd name="connsiteY131" fmla="*/ 286750 h 1219289"/>
                <a:gd name="connsiteX132" fmla="*/ 845313 w 1001722"/>
                <a:gd name="connsiteY132" fmla="*/ 297295 h 1219289"/>
                <a:gd name="connsiteX133" fmla="*/ 845313 w 1001722"/>
                <a:gd name="connsiteY133" fmla="*/ 314869 h 1219289"/>
                <a:gd name="connsiteX134" fmla="*/ 841798 w 1001722"/>
                <a:gd name="connsiteY134" fmla="*/ 339472 h 1219289"/>
                <a:gd name="connsiteX135" fmla="*/ 806650 w 1001722"/>
                <a:gd name="connsiteY135" fmla="*/ 346502 h 1219289"/>
                <a:gd name="connsiteX136" fmla="*/ 799620 w 1001722"/>
                <a:gd name="connsiteY136" fmla="*/ 360561 h 1219289"/>
                <a:gd name="connsiteX137" fmla="*/ 778532 w 1001722"/>
                <a:gd name="connsiteY137" fmla="*/ 383407 h 1219289"/>
                <a:gd name="connsiteX138" fmla="*/ 773259 w 1001722"/>
                <a:gd name="connsiteY138" fmla="*/ 397467 h 1219289"/>
                <a:gd name="connsiteX139" fmla="*/ 778532 w 1001722"/>
                <a:gd name="connsiteY139" fmla="*/ 416798 h 1219289"/>
                <a:gd name="connsiteX140" fmla="*/ 762715 w 1001722"/>
                <a:gd name="connsiteY140" fmla="*/ 441402 h 1219289"/>
                <a:gd name="connsiteX141" fmla="*/ 759200 w 1001722"/>
                <a:gd name="connsiteY141" fmla="*/ 524000 h 1219289"/>
                <a:gd name="connsiteX142" fmla="*/ 792591 w 1001722"/>
                <a:gd name="connsiteY142" fmla="*/ 536302 h 1219289"/>
                <a:gd name="connsiteX143" fmla="*/ 804893 w 1001722"/>
                <a:gd name="connsiteY143" fmla="*/ 552118 h 1219289"/>
                <a:gd name="connsiteX144" fmla="*/ 820709 w 1001722"/>
                <a:gd name="connsiteY144" fmla="*/ 553876 h 1219289"/>
                <a:gd name="connsiteX145" fmla="*/ 824224 w 1001722"/>
                <a:gd name="connsiteY145" fmla="*/ 541574 h 1219289"/>
                <a:gd name="connsiteX146" fmla="*/ 850585 w 1001722"/>
                <a:gd name="connsiteY146" fmla="*/ 555633 h 1219289"/>
                <a:gd name="connsiteX147" fmla="*/ 878704 w 1001722"/>
                <a:gd name="connsiteY147" fmla="*/ 538059 h 1219289"/>
                <a:gd name="connsiteX148" fmla="*/ 920881 w 1001722"/>
                <a:gd name="connsiteY148" fmla="*/ 539817 h 1219289"/>
                <a:gd name="connsiteX149" fmla="*/ 933183 w 1001722"/>
                <a:gd name="connsiteY149" fmla="*/ 557391 h 1219289"/>
                <a:gd name="connsiteX150" fmla="*/ 936698 w 1001722"/>
                <a:gd name="connsiteY150" fmla="*/ 606598 h 1219289"/>
                <a:gd name="connsiteX151" fmla="*/ 936698 w 1001722"/>
                <a:gd name="connsiteY151" fmla="*/ 643503 h 1219289"/>
                <a:gd name="connsiteX152" fmla="*/ 927911 w 1001722"/>
                <a:gd name="connsiteY152" fmla="*/ 654048 h 1219289"/>
                <a:gd name="connsiteX153" fmla="*/ 899793 w 1001722"/>
                <a:gd name="connsiteY153" fmla="*/ 668107 h 1219289"/>
                <a:gd name="connsiteX154" fmla="*/ 903307 w 1001722"/>
                <a:gd name="connsiteY154" fmla="*/ 692711 h 1219289"/>
                <a:gd name="connsiteX155" fmla="*/ 920881 w 1001722"/>
                <a:gd name="connsiteY155" fmla="*/ 710285 h 1219289"/>
                <a:gd name="connsiteX156" fmla="*/ 920881 w 1001722"/>
                <a:gd name="connsiteY156" fmla="*/ 717314 h 1219289"/>
                <a:gd name="connsiteX157" fmla="*/ 919124 w 1001722"/>
                <a:gd name="connsiteY157" fmla="*/ 734889 h 1219289"/>
                <a:gd name="connsiteX158" fmla="*/ 922639 w 1001722"/>
                <a:gd name="connsiteY158" fmla="*/ 754220 h 1219289"/>
                <a:gd name="connsiteX159" fmla="*/ 891006 w 1001722"/>
                <a:gd name="connsiteY159" fmla="*/ 761250 h 1219289"/>
                <a:gd name="connsiteX160" fmla="*/ 898035 w 1001722"/>
                <a:gd name="connsiteY160" fmla="*/ 787611 h 1219289"/>
                <a:gd name="connsiteX161" fmla="*/ 926154 w 1001722"/>
                <a:gd name="connsiteY161" fmla="*/ 789368 h 1219289"/>
                <a:gd name="connsiteX162" fmla="*/ 934941 w 1001722"/>
                <a:gd name="connsiteY162" fmla="*/ 812214 h 1219289"/>
                <a:gd name="connsiteX163" fmla="*/ 922639 w 1001722"/>
                <a:gd name="connsiteY163" fmla="*/ 828031 h 1219289"/>
                <a:gd name="connsiteX164" fmla="*/ 929669 w 1001722"/>
                <a:gd name="connsiteY164" fmla="*/ 852635 h 1219289"/>
                <a:gd name="connsiteX165" fmla="*/ 926154 w 1001722"/>
                <a:gd name="connsiteY165" fmla="*/ 880753 h 1219289"/>
                <a:gd name="connsiteX166" fmla="*/ 977558 w 1001722"/>
                <a:gd name="connsiteY166" fmla="*/ 918449 h 1219289"/>
                <a:gd name="connsiteX167" fmla="*/ 977558 w 1001722"/>
                <a:gd name="connsiteY167" fmla="*/ 936551 h 1219289"/>
                <a:gd name="connsiteX168" fmla="*/ 990739 w 1001722"/>
                <a:gd name="connsiteY168" fmla="*/ 947535 h 1219289"/>
                <a:gd name="connsiteX169" fmla="*/ 1001722 w 1001722"/>
                <a:gd name="connsiteY169" fmla="*/ 956322 h 1219289"/>
                <a:gd name="connsiteX170" fmla="*/ 990739 w 1001722"/>
                <a:gd name="connsiteY170" fmla="*/ 987076 h 1219289"/>
                <a:gd name="connsiteX171" fmla="*/ 964378 w 1001722"/>
                <a:gd name="connsiteY171" fmla="*/ 987076 h 1219289"/>
                <a:gd name="connsiteX172" fmla="*/ 957787 w 1001722"/>
                <a:gd name="connsiteY172" fmla="*/ 995863 h 1219289"/>
                <a:gd name="connsiteX173" fmla="*/ 955591 w 1001722"/>
                <a:gd name="connsiteY173" fmla="*/ 1015634 h 1219289"/>
                <a:gd name="connsiteX174" fmla="*/ 907261 w 1001722"/>
                <a:gd name="connsiteY174" fmla="*/ 1015634 h 1219289"/>
                <a:gd name="connsiteX175" fmla="*/ 907261 w 1001722"/>
                <a:gd name="connsiteY175" fmla="*/ 987076 h 1219289"/>
                <a:gd name="connsiteX176" fmla="*/ 896278 w 1001722"/>
                <a:gd name="connsiteY176" fmla="*/ 976092 h 1219289"/>
                <a:gd name="connsiteX177" fmla="*/ 883098 w 1001722"/>
                <a:gd name="connsiteY177" fmla="*/ 980486 h 1219289"/>
                <a:gd name="connsiteX178" fmla="*/ 869917 w 1001722"/>
                <a:gd name="connsiteY178" fmla="*/ 976092 h 1219289"/>
                <a:gd name="connsiteX179" fmla="*/ 834769 w 1001722"/>
                <a:gd name="connsiteY179" fmla="*/ 978289 h 1219289"/>
                <a:gd name="connsiteX180" fmla="*/ 828178 w 1001722"/>
                <a:gd name="connsiteY180" fmla="*/ 984879 h 1219289"/>
                <a:gd name="connsiteX181" fmla="*/ 823785 w 1001722"/>
                <a:gd name="connsiteY181" fmla="*/ 993666 h 1219289"/>
                <a:gd name="connsiteX182" fmla="*/ 804013 w 1001722"/>
                <a:gd name="connsiteY182" fmla="*/ 995863 h 1219289"/>
                <a:gd name="connsiteX183" fmla="*/ 790833 w 1001722"/>
                <a:gd name="connsiteY183" fmla="*/ 984879 h 1219289"/>
                <a:gd name="connsiteX184" fmla="*/ 790833 w 1001722"/>
                <a:gd name="connsiteY184" fmla="*/ 969502 h 1219289"/>
                <a:gd name="connsiteX185" fmla="*/ 788637 w 1001722"/>
                <a:gd name="connsiteY185" fmla="*/ 954125 h 1219289"/>
                <a:gd name="connsiteX186" fmla="*/ 775456 w 1001722"/>
                <a:gd name="connsiteY186" fmla="*/ 943141 h 1219289"/>
                <a:gd name="connsiteX187" fmla="*/ 735915 w 1001722"/>
                <a:gd name="connsiteY187" fmla="*/ 934354 h 1219289"/>
                <a:gd name="connsiteX188" fmla="*/ 676602 w 1001722"/>
                <a:gd name="connsiteY188" fmla="*/ 1028814 h 1219289"/>
                <a:gd name="connsiteX189" fmla="*/ 661224 w 1001722"/>
                <a:gd name="connsiteY189" fmla="*/ 1006847 h 1219289"/>
                <a:gd name="connsiteX190" fmla="*/ 643650 w 1001722"/>
                <a:gd name="connsiteY190" fmla="*/ 1006847 h 1219289"/>
                <a:gd name="connsiteX191" fmla="*/ 626076 w 1001722"/>
                <a:gd name="connsiteY191" fmla="*/ 1055175 h 1219289"/>
                <a:gd name="connsiteX192" fmla="*/ 619487 w 1001722"/>
                <a:gd name="connsiteY192" fmla="*/ 1063963 h 1219289"/>
                <a:gd name="connsiteX193" fmla="*/ 606306 w 1001722"/>
                <a:gd name="connsiteY193" fmla="*/ 1085931 h 1219289"/>
                <a:gd name="connsiteX194" fmla="*/ 608502 w 1001722"/>
                <a:gd name="connsiteY194" fmla="*/ 1094718 h 1219289"/>
                <a:gd name="connsiteX195" fmla="*/ 639257 w 1001722"/>
                <a:gd name="connsiteY195" fmla="*/ 1118882 h 1219289"/>
                <a:gd name="connsiteX196" fmla="*/ 604109 w 1001722"/>
                <a:gd name="connsiteY196" fmla="*/ 1154030 h 1219289"/>
                <a:gd name="connsiteX197" fmla="*/ 615093 w 1001722"/>
                <a:gd name="connsiteY197" fmla="*/ 1162817 h 1219289"/>
                <a:gd name="connsiteX198" fmla="*/ 615093 w 1001722"/>
                <a:gd name="connsiteY198" fmla="*/ 1189178 h 1219289"/>
                <a:gd name="connsiteX199" fmla="*/ 630470 w 1001722"/>
                <a:gd name="connsiteY199" fmla="*/ 1217736 h 1219289"/>
                <a:gd name="connsiteX200" fmla="*/ 629361 w 1001722"/>
                <a:gd name="connsiteY200" fmla="*/ 1219289 h 1219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</a:cxnLst>
              <a:rect l="l" t="t" r="r" b="b"/>
              <a:pathLst>
                <a:path w="1001722" h="1219289">
                  <a:moveTo>
                    <a:pt x="146976" y="1219289"/>
                  </a:moveTo>
                  <a:lnTo>
                    <a:pt x="153773" y="1213342"/>
                  </a:lnTo>
                  <a:lnTo>
                    <a:pt x="142789" y="1189178"/>
                  </a:lnTo>
                  <a:lnTo>
                    <a:pt x="120822" y="1184784"/>
                  </a:lnTo>
                  <a:lnTo>
                    <a:pt x="114232" y="1154030"/>
                  </a:lnTo>
                  <a:lnTo>
                    <a:pt x="105445" y="1136456"/>
                  </a:lnTo>
                  <a:lnTo>
                    <a:pt x="103248" y="1123275"/>
                  </a:lnTo>
                  <a:lnTo>
                    <a:pt x="94461" y="1114488"/>
                  </a:lnTo>
                  <a:lnTo>
                    <a:pt x="81280" y="1118882"/>
                  </a:lnTo>
                  <a:lnTo>
                    <a:pt x="72493" y="1101308"/>
                  </a:lnTo>
                  <a:lnTo>
                    <a:pt x="50526" y="1101308"/>
                  </a:lnTo>
                  <a:lnTo>
                    <a:pt x="48328" y="1081537"/>
                  </a:lnTo>
                  <a:lnTo>
                    <a:pt x="17574" y="1081537"/>
                  </a:lnTo>
                  <a:lnTo>
                    <a:pt x="0" y="1068357"/>
                  </a:lnTo>
                  <a:lnTo>
                    <a:pt x="8787" y="1041995"/>
                  </a:lnTo>
                  <a:lnTo>
                    <a:pt x="26361" y="1041995"/>
                  </a:lnTo>
                  <a:lnTo>
                    <a:pt x="35148" y="1035405"/>
                  </a:lnTo>
                  <a:lnTo>
                    <a:pt x="32952" y="1009044"/>
                  </a:lnTo>
                  <a:lnTo>
                    <a:pt x="48328" y="993666"/>
                  </a:lnTo>
                  <a:lnTo>
                    <a:pt x="74690" y="991470"/>
                  </a:lnTo>
                  <a:lnTo>
                    <a:pt x="96658" y="1000257"/>
                  </a:lnTo>
                  <a:lnTo>
                    <a:pt x="109839" y="998060"/>
                  </a:lnTo>
                  <a:lnTo>
                    <a:pt x="112035" y="976092"/>
                  </a:lnTo>
                  <a:lnTo>
                    <a:pt x="125215" y="960715"/>
                  </a:lnTo>
                  <a:lnTo>
                    <a:pt x="136199" y="960715"/>
                  </a:lnTo>
                  <a:lnTo>
                    <a:pt x="155970" y="914583"/>
                  </a:lnTo>
                  <a:lnTo>
                    <a:pt x="188921" y="897009"/>
                  </a:lnTo>
                  <a:lnTo>
                    <a:pt x="188921" y="877238"/>
                  </a:lnTo>
                  <a:lnTo>
                    <a:pt x="204298" y="844287"/>
                  </a:lnTo>
                  <a:lnTo>
                    <a:pt x="182331" y="837697"/>
                  </a:lnTo>
                  <a:lnTo>
                    <a:pt x="162561" y="811336"/>
                  </a:lnTo>
                  <a:lnTo>
                    <a:pt x="164757" y="798155"/>
                  </a:lnTo>
                  <a:lnTo>
                    <a:pt x="160363" y="782778"/>
                  </a:lnTo>
                  <a:lnTo>
                    <a:pt x="171347" y="767401"/>
                  </a:lnTo>
                  <a:lnTo>
                    <a:pt x="188921" y="769598"/>
                  </a:lnTo>
                  <a:lnTo>
                    <a:pt x="188921" y="741039"/>
                  </a:lnTo>
                  <a:lnTo>
                    <a:pt x="175741" y="736646"/>
                  </a:lnTo>
                  <a:lnTo>
                    <a:pt x="177937" y="716875"/>
                  </a:lnTo>
                  <a:lnTo>
                    <a:pt x="228463" y="648776"/>
                  </a:lnTo>
                  <a:lnTo>
                    <a:pt x="230660" y="618021"/>
                  </a:lnTo>
                  <a:lnTo>
                    <a:pt x="210889" y="600447"/>
                  </a:lnTo>
                  <a:lnTo>
                    <a:pt x="208692" y="587266"/>
                  </a:lnTo>
                  <a:lnTo>
                    <a:pt x="186724" y="580676"/>
                  </a:lnTo>
                  <a:lnTo>
                    <a:pt x="183239" y="564590"/>
                  </a:lnTo>
                  <a:lnTo>
                    <a:pt x="186285" y="564420"/>
                  </a:lnTo>
                  <a:lnTo>
                    <a:pt x="196830" y="557391"/>
                  </a:lnTo>
                  <a:lnTo>
                    <a:pt x="198587" y="543331"/>
                  </a:lnTo>
                  <a:lnTo>
                    <a:pt x="210889" y="539817"/>
                  </a:lnTo>
                  <a:lnTo>
                    <a:pt x="214404" y="525757"/>
                  </a:lnTo>
                  <a:lnTo>
                    <a:pt x="235493" y="506426"/>
                  </a:lnTo>
                  <a:lnTo>
                    <a:pt x="224948" y="492367"/>
                  </a:lnTo>
                  <a:lnTo>
                    <a:pt x="224948" y="481822"/>
                  </a:lnTo>
                  <a:lnTo>
                    <a:pt x="239007" y="478307"/>
                  </a:lnTo>
                  <a:lnTo>
                    <a:pt x="244280" y="464248"/>
                  </a:lnTo>
                  <a:lnTo>
                    <a:pt x="263611" y="457218"/>
                  </a:lnTo>
                  <a:lnTo>
                    <a:pt x="270641" y="436130"/>
                  </a:lnTo>
                  <a:lnTo>
                    <a:pt x="251309" y="434372"/>
                  </a:lnTo>
                  <a:lnTo>
                    <a:pt x="254824" y="415041"/>
                  </a:lnTo>
                  <a:lnTo>
                    <a:pt x="281185" y="392194"/>
                  </a:lnTo>
                  <a:lnTo>
                    <a:pt x="300517" y="392194"/>
                  </a:lnTo>
                  <a:lnTo>
                    <a:pt x="295245" y="362319"/>
                  </a:lnTo>
                  <a:lnTo>
                    <a:pt x="304032" y="348259"/>
                  </a:lnTo>
                  <a:lnTo>
                    <a:pt x="309304" y="321898"/>
                  </a:lnTo>
                  <a:lnTo>
                    <a:pt x="298759" y="292022"/>
                  </a:lnTo>
                  <a:lnTo>
                    <a:pt x="305789" y="230513"/>
                  </a:lnTo>
                  <a:cubicBezTo>
                    <a:pt x="305834" y="230265"/>
                    <a:pt x="305880" y="230018"/>
                    <a:pt x="305925" y="229770"/>
                  </a:cubicBezTo>
                  <a:lnTo>
                    <a:pt x="310475" y="234321"/>
                  </a:lnTo>
                  <a:lnTo>
                    <a:pt x="329513" y="224069"/>
                  </a:lnTo>
                  <a:lnTo>
                    <a:pt x="332443" y="216747"/>
                  </a:lnTo>
                  <a:lnTo>
                    <a:pt x="341230" y="207960"/>
                  </a:lnTo>
                  <a:lnTo>
                    <a:pt x="373450" y="164025"/>
                  </a:lnTo>
                  <a:lnTo>
                    <a:pt x="385166" y="149380"/>
                  </a:lnTo>
                  <a:lnTo>
                    <a:pt x="385166" y="136199"/>
                  </a:lnTo>
                  <a:lnTo>
                    <a:pt x="377843" y="125948"/>
                  </a:lnTo>
                  <a:lnTo>
                    <a:pt x="382236" y="103980"/>
                  </a:lnTo>
                  <a:lnTo>
                    <a:pt x="398346" y="108373"/>
                  </a:lnTo>
                  <a:lnTo>
                    <a:pt x="412991" y="98122"/>
                  </a:lnTo>
                  <a:lnTo>
                    <a:pt x="448139" y="112767"/>
                  </a:lnTo>
                  <a:lnTo>
                    <a:pt x="458390" y="103980"/>
                  </a:lnTo>
                  <a:lnTo>
                    <a:pt x="471571" y="105444"/>
                  </a:lnTo>
                  <a:lnTo>
                    <a:pt x="473036" y="114231"/>
                  </a:lnTo>
                  <a:lnTo>
                    <a:pt x="480358" y="114231"/>
                  </a:lnTo>
                  <a:lnTo>
                    <a:pt x="486216" y="123019"/>
                  </a:lnTo>
                  <a:lnTo>
                    <a:pt x="493538" y="123019"/>
                  </a:lnTo>
                  <a:lnTo>
                    <a:pt x="495003" y="139128"/>
                  </a:lnTo>
                  <a:lnTo>
                    <a:pt x="486216" y="155238"/>
                  </a:lnTo>
                  <a:lnTo>
                    <a:pt x="487680" y="164025"/>
                  </a:lnTo>
                  <a:lnTo>
                    <a:pt x="477429" y="180134"/>
                  </a:lnTo>
                  <a:lnTo>
                    <a:pt x="519900" y="199173"/>
                  </a:lnTo>
                  <a:lnTo>
                    <a:pt x="530151" y="196244"/>
                  </a:lnTo>
                  <a:lnTo>
                    <a:pt x="530151" y="184528"/>
                  </a:lnTo>
                  <a:lnTo>
                    <a:pt x="549190" y="161096"/>
                  </a:lnTo>
                  <a:lnTo>
                    <a:pt x="563834" y="161096"/>
                  </a:lnTo>
                  <a:lnTo>
                    <a:pt x="584339" y="164025"/>
                  </a:lnTo>
                  <a:lnTo>
                    <a:pt x="609235" y="159631"/>
                  </a:lnTo>
                  <a:lnTo>
                    <a:pt x="623880" y="146451"/>
                  </a:lnTo>
                  <a:lnTo>
                    <a:pt x="644383" y="147915"/>
                  </a:lnTo>
                  <a:lnTo>
                    <a:pt x="651705" y="142057"/>
                  </a:lnTo>
                  <a:lnTo>
                    <a:pt x="667815" y="152309"/>
                  </a:lnTo>
                  <a:lnTo>
                    <a:pt x="672209" y="168418"/>
                  </a:lnTo>
                  <a:lnTo>
                    <a:pt x="686853" y="156702"/>
                  </a:lnTo>
                  <a:lnTo>
                    <a:pt x="682460" y="143522"/>
                  </a:lnTo>
                  <a:lnTo>
                    <a:pt x="686853" y="134735"/>
                  </a:lnTo>
                  <a:lnTo>
                    <a:pt x="682460" y="112767"/>
                  </a:lnTo>
                  <a:lnTo>
                    <a:pt x="698569" y="96657"/>
                  </a:lnTo>
                  <a:lnTo>
                    <a:pt x="708821" y="92264"/>
                  </a:lnTo>
                  <a:lnTo>
                    <a:pt x="736647" y="77619"/>
                  </a:lnTo>
                  <a:lnTo>
                    <a:pt x="739575" y="51258"/>
                  </a:lnTo>
                  <a:lnTo>
                    <a:pt x="749827" y="30755"/>
                  </a:lnTo>
                  <a:lnTo>
                    <a:pt x="837698" y="0"/>
                  </a:lnTo>
                  <a:lnTo>
                    <a:pt x="845020" y="5858"/>
                  </a:lnTo>
                  <a:lnTo>
                    <a:pt x="878704" y="8787"/>
                  </a:lnTo>
                  <a:lnTo>
                    <a:pt x="880168" y="26361"/>
                  </a:lnTo>
                  <a:lnTo>
                    <a:pt x="886026" y="36613"/>
                  </a:lnTo>
                  <a:lnTo>
                    <a:pt x="891884" y="90799"/>
                  </a:lnTo>
                  <a:lnTo>
                    <a:pt x="893349" y="99586"/>
                  </a:lnTo>
                  <a:lnTo>
                    <a:pt x="896278" y="108373"/>
                  </a:lnTo>
                  <a:lnTo>
                    <a:pt x="910923" y="108373"/>
                  </a:lnTo>
                  <a:lnTo>
                    <a:pt x="910923" y="125948"/>
                  </a:lnTo>
                  <a:lnTo>
                    <a:pt x="940213" y="146451"/>
                  </a:lnTo>
                  <a:lnTo>
                    <a:pt x="954858" y="143522"/>
                  </a:lnTo>
                  <a:lnTo>
                    <a:pt x="963645" y="159631"/>
                  </a:lnTo>
                  <a:lnTo>
                    <a:pt x="957787" y="181599"/>
                  </a:lnTo>
                  <a:lnTo>
                    <a:pt x="963645" y="196244"/>
                  </a:lnTo>
                  <a:lnTo>
                    <a:pt x="962180" y="210889"/>
                  </a:lnTo>
                  <a:lnTo>
                    <a:pt x="947536" y="218211"/>
                  </a:lnTo>
                  <a:lnTo>
                    <a:pt x="947536" y="226998"/>
                  </a:lnTo>
                  <a:lnTo>
                    <a:pt x="959252" y="231392"/>
                  </a:lnTo>
                  <a:lnTo>
                    <a:pt x="963562" y="257254"/>
                  </a:lnTo>
                  <a:lnTo>
                    <a:pt x="906822" y="274448"/>
                  </a:lnTo>
                  <a:lnTo>
                    <a:pt x="894520" y="292022"/>
                  </a:lnTo>
                  <a:lnTo>
                    <a:pt x="873432" y="286750"/>
                  </a:lnTo>
                  <a:lnTo>
                    <a:pt x="845313" y="297295"/>
                  </a:lnTo>
                  <a:lnTo>
                    <a:pt x="845313" y="314869"/>
                  </a:lnTo>
                  <a:lnTo>
                    <a:pt x="841798" y="339472"/>
                  </a:lnTo>
                  <a:lnTo>
                    <a:pt x="806650" y="346502"/>
                  </a:lnTo>
                  <a:lnTo>
                    <a:pt x="799620" y="360561"/>
                  </a:lnTo>
                  <a:lnTo>
                    <a:pt x="778532" y="383407"/>
                  </a:lnTo>
                  <a:lnTo>
                    <a:pt x="773259" y="397467"/>
                  </a:lnTo>
                  <a:lnTo>
                    <a:pt x="778532" y="416798"/>
                  </a:lnTo>
                  <a:lnTo>
                    <a:pt x="762715" y="441402"/>
                  </a:lnTo>
                  <a:lnTo>
                    <a:pt x="759200" y="524000"/>
                  </a:lnTo>
                  <a:lnTo>
                    <a:pt x="792591" y="536302"/>
                  </a:lnTo>
                  <a:lnTo>
                    <a:pt x="804893" y="552118"/>
                  </a:lnTo>
                  <a:lnTo>
                    <a:pt x="820709" y="553876"/>
                  </a:lnTo>
                  <a:lnTo>
                    <a:pt x="824224" y="541574"/>
                  </a:lnTo>
                  <a:lnTo>
                    <a:pt x="850585" y="555633"/>
                  </a:lnTo>
                  <a:lnTo>
                    <a:pt x="878704" y="538059"/>
                  </a:lnTo>
                  <a:lnTo>
                    <a:pt x="920881" y="539817"/>
                  </a:lnTo>
                  <a:lnTo>
                    <a:pt x="933183" y="557391"/>
                  </a:lnTo>
                  <a:lnTo>
                    <a:pt x="936698" y="606598"/>
                  </a:lnTo>
                  <a:lnTo>
                    <a:pt x="936698" y="643503"/>
                  </a:lnTo>
                  <a:lnTo>
                    <a:pt x="927911" y="654048"/>
                  </a:lnTo>
                  <a:lnTo>
                    <a:pt x="899793" y="668107"/>
                  </a:lnTo>
                  <a:lnTo>
                    <a:pt x="903307" y="692711"/>
                  </a:lnTo>
                  <a:lnTo>
                    <a:pt x="920881" y="710285"/>
                  </a:lnTo>
                  <a:lnTo>
                    <a:pt x="920881" y="717314"/>
                  </a:lnTo>
                  <a:lnTo>
                    <a:pt x="919124" y="734889"/>
                  </a:lnTo>
                  <a:lnTo>
                    <a:pt x="922639" y="754220"/>
                  </a:lnTo>
                  <a:lnTo>
                    <a:pt x="891006" y="761250"/>
                  </a:lnTo>
                  <a:lnTo>
                    <a:pt x="898035" y="787611"/>
                  </a:lnTo>
                  <a:lnTo>
                    <a:pt x="926154" y="789368"/>
                  </a:lnTo>
                  <a:lnTo>
                    <a:pt x="934941" y="812214"/>
                  </a:lnTo>
                  <a:lnTo>
                    <a:pt x="922639" y="828031"/>
                  </a:lnTo>
                  <a:lnTo>
                    <a:pt x="929669" y="852635"/>
                  </a:lnTo>
                  <a:lnTo>
                    <a:pt x="926154" y="880753"/>
                  </a:lnTo>
                  <a:lnTo>
                    <a:pt x="977558" y="918449"/>
                  </a:lnTo>
                  <a:lnTo>
                    <a:pt x="977558" y="936551"/>
                  </a:lnTo>
                  <a:lnTo>
                    <a:pt x="990739" y="947535"/>
                  </a:lnTo>
                  <a:lnTo>
                    <a:pt x="1001722" y="956322"/>
                  </a:lnTo>
                  <a:lnTo>
                    <a:pt x="990739" y="987076"/>
                  </a:lnTo>
                  <a:lnTo>
                    <a:pt x="964378" y="987076"/>
                  </a:lnTo>
                  <a:lnTo>
                    <a:pt x="957787" y="995863"/>
                  </a:lnTo>
                  <a:lnTo>
                    <a:pt x="955591" y="1015634"/>
                  </a:lnTo>
                  <a:lnTo>
                    <a:pt x="907261" y="1015634"/>
                  </a:lnTo>
                  <a:lnTo>
                    <a:pt x="907261" y="987076"/>
                  </a:lnTo>
                  <a:lnTo>
                    <a:pt x="896278" y="976092"/>
                  </a:lnTo>
                  <a:lnTo>
                    <a:pt x="883098" y="980486"/>
                  </a:lnTo>
                  <a:lnTo>
                    <a:pt x="869917" y="976092"/>
                  </a:lnTo>
                  <a:lnTo>
                    <a:pt x="834769" y="978289"/>
                  </a:lnTo>
                  <a:lnTo>
                    <a:pt x="828178" y="984879"/>
                  </a:lnTo>
                  <a:lnTo>
                    <a:pt x="823785" y="993666"/>
                  </a:lnTo>
                  <a:lnTo>
                    <a:pt x="804013" y="995863"/>
                  </a:lnTo>
                  <a:lnTo>
                    <a:pt x="790833" y="984879"/>
                  </a:lnTo>
                  <a:lnTo>
                    <a:pt x="790833" y="969502"/>
                  </a:lnTo>
                  <a:lnTo>
                    <a:pt x="788637" y="954125"/>
                  </a:lnTo>
                  <a:lnTo>
                    <a:pt x="775456" y="943141"/>
                  </a:lnTo>
                  <a:lnTo>
                    <a:pt x="735915" y="934354"/>
                  </a:lnTo>
                  <a:lnTo>
                    <a:pt x="676602" y="1028814"/>
                  </a:lnTo>
                  <a:lnTo>
                    <a:pt x="661224" y="1006847"/>
                  </a:lnTo>
                  <a:lnTo>
                    <a:pt x="643650" y="1006847"/>
                  </a:lnTo>
                  <a:lnTo>
                    <a:pt x="626076" y="1055175"/>
                  </a:lnTo>
                  <a:lnTo>
                    <a:pt x="619487" y="1063963"/>
                  </a:lnTo>
                  <a:lnTo>
                    <a:pt x="606306" y="1085931"/>
                  </a:lnTo>
                  <a:lnTo>
                    <a:pt x="608502" y="1094718"/>
                  </a:lnTo>
                  <a:lnTo>
                    <a:pt x="639257" y="1118882"/>
                  </a:lnTo>
                  <a:lnTo>
                    <a:pt x="604109" y="1154030"/>
                  </a:lnTo>
                  <a:lnTo>
                    <a:pt x="615093" y="1162817"/>
                  </a:lnTo>
                  <a:lnTo>
                    <a:pt x="615093" y="1189178"/>
                  </a:lnTo>
                  <a:lnTo>
                    <a:pt x="630470" y="1217736"/>
                  </a:lnTo>
                  <a:lnTo>
                    <a:pt x="629361" y="121928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3CEFFA4A-36D6-EF2C-1EF5-18A3536C961E}"/>
                </a:ext>
              </a:extLst>
            </p:cNvPr>
            <p:cNvSpPr/>
            <p:nvPr/>
          </p:nvSpPr>
          <p:spPr>
            <a:xfrm>
              <a:off x="7563883" y="3003196"/>
              <a:ext cx="836966" cy="456707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ED43678A-BED2-8EEF-7E22-8322B728CA85}"/>
                </a:ext>
              </a:extLst>
            </p:cNvPr>
            <p:cNvSpPr/>
            <p:nvPr/>
          </p:nvSpPr>
          <p:spPr>
            <a:xfrm>
              <a:off x="7190435" y="3276473"/>
              <a:ext cx="670011" cy="284934"/>
            </a:xfrm>
            <a:custGeom>
              <a:avLst/>
              <a:gdLst>
                <a:gd name="connsiteX0" fmla="*/ 131806 w 670011"/>
                <a:gd name="connsiteY0" fmla="*/ 0 h 284934"/>
                <a:gd name="connsiteX1" fmla="*/ 171347 w 670011"/>
                <a:gd name="connsiteY1" fmla="*/ 8787 h 284934"/>
                <a:gd name="connsiteX2" fmla="*/ 184528 w 670011"/>
                <a:gd name="connsiteY2" fmla="*/ 19771 h 284934"/>
                <a:gd name="connsiteX3" fmla="*/ 186724 w 670011"/>
                <a:gd name="connsiteY3" fmla="*/ 35148 h 284934"/>
                <a:gd name="connsiteX4" fmla="*/ 186724 w 670011"/>
                <a:gd name="connsiteY4" fmla="*/ 50525 h 284934"/>
                <a:gd name="connsiteX5" fmla="*/ 199905 w 670011"/>
                <a:gd name="connsiteY5" fmla="*/ 61509 h 284934"/>
                <a:gd name="connsiteX6" fmla="*/ 219676 w 670011"/>
                <a:gd name="connsiteY6" fmla="*/ 59312 h 284934"/>
                <a:gd name="connsiteX7" fmla="*/ 224069 w 670011"/>
                <a:gd name="connsiteY7" fmla="*/ 50525 h 284934"/>
                <a:gd name="connsiteX8" fmla="*/ 230660 w 670011"/>
                <a:gd name="connsiteY8" fmla="*/ 43935 h 284934"/>
                <a:gd name="connsiteX9" fmla="*/ 265808 w 670011"/>
                <a:gd name="connsiteY9" fmla="*/ 41738 h 284934"/>
                <a:gd name="connsiteX10" fmla="*/ 278989 w 670011"/>
                <a:gd name="connsiteY10" fmla="*/ 46132 h 284934"/>
                <a:gd name="connsiteX11" fmla="*/ 292169 w 670011"/>
                <a:gd name="connsiteY11" fmla="*/ 41738 h 284934"/>
                <a:gd name="connsiteX12" fmla="*/ 303152 w 670011"/>
                <a:gd name="connsiteY12" fmla="*/ 52722 h 284934"/>
                <a:gd name="connsiteX13" fmla="*/ 303152 w 670011"/>
                <a:gd name="connsiteY13" fmla="*/ 81280 h 284934"/>
                <a:gd name="connsiteX14" fmla="*/ 351482 w 670011"/>
                <a:gd name="connsiteY14" fmla="*/ 81280 h 284934"/>
                <a:gd name="connsiteX15" fmla="*/ 353678 w 670011"/>
                <a:gd name="connsiteY15" fmla="*/ 61509 h 284934"/>
                <a:gd name="connsiteX16" fmla="*/ 360269 w 670011"/>
                <a:gd name="connsiteY16" fmla="*/ 52722 h 284934"/>
                <a:gd name="connsiteX17" fmla="*/ 386630 w 670011"/>
                <a:gd name="connsiteY17" fmla="*/ 52722 h 284934"/>
                <a:gd name="connsiteX18" fmla="*/ 386723 w 670011"/>
                <a:gd name="connsiteY18" fmla="*/ 52461 h 284934"/>
                <a:gd name="connsiteX19" fmla="*/ 388826 w 670011"/>
                <a:gd name="connsiteY19" fmla="*/ 53821 h 284934"/>
                <a:gd name="connsiteX20" fmla="*/ 422877 w 670011"/>
                <a:gd name="connsiteY20" fmla="*/ 58215 h 284934"/>
                <a:gd name="connsiteX21" fmla="*/ 430565 w 670011"/>
                <a:gd name="connsiteY21" fmla="*/ 68099 h 284934"/>
                <a:gd name="connsiteX22" fmla="*/ 431663 w 670011"/>
                <a:gd name="connsiteY22" fmla="*/ 79083 h 284934"/>
                <a:gd name="connsiteX23" fmla="*/ 447040 w 670011"/>
                <a:gd name="connsiteY23" fmla="*/ 87871 h 284934"/>
                <a:gd name="connsiteX24" fmla="*/ 473401 w 670011"/>
                <a:gd name="connsiteY24" fmla="*/ 87871 h 284934"/>
                <a:gd name="connsiteX25" fmla="*/ 503058 w 670011"/>
                <a:gd name="connsiteY25" fmla="*/ 108740 h 284934"/>
                <a:gd name="connsiteX26" fmla="*/ 518435 w 670011"/>
                <a:gd name="connsiteY26" fmla="*/ 96658 h 284934"/>
                <a:gd name="connsiteX27" fmla="*/ 527222 w 670011"/>
                <a:gd name="connsiteY27" fmla="*/ 102150 h 284934"/>
                <a:gd name="connsiteX28" fmla="*/ 535650 w 670011"/>
                <a:gd name="connsiteY28" fmla="*/ 98989 h 284934"/>
                <a:gd name="connsiteX29" fmla="*/ 544796 w 670011"/>
                <a:gd name="connsiteY29" fmla="*/ 114232 h 284934"/>
                <a:gd name="connsiteX30" fmla="*/ 553583 w 670011"/>
                <a:gd name="connsiteY30" fmla="*/ 116429 h 284934"/>
                <a:gd name="connsiteX31" fmla="*/ 553583 w 670011"/>
                <a:gd name="connsiteY31" fmla="*/ 140593 h 284934"/>
                <a:gd name="connsiteX32" fmla="*/ 571157 w 670011"/>
                <a:gd name="connsiteY32" fmla="*/ 153773 h 284934"/>
                <a:gd name="connsiteX33" fmla="*/ 564567 w 670011"/>
                <a:gd name="connsiteY33" fmla="*/ 171347 h 284934"/>
                <a:gd name="connsiteX34" fmla="*/ 595322 w 670011"/>
                <a:gd name="connsiteY34" fmla="*/ 219676 h 284934"/>
                <a:gd name="connsiteX35" fmla="*/ 626076 w 670011"/>
                <a:gd name="connsiteY35" fmla="*/ 232857 h 284934"/>
                <a:gd name="connsiteX36" fmla="*/ 645847 w 670011"/>
                <a:gd name="connsiteY36" fmla="*/ 248234 h 284934"/>
                <a:gd name="connsiteX37" fmla="*/ 670011 w 670011"/>
                <a:gd name="connsiteY37" fmla="*/ 254824 h 284934"/>
                <a:gd name="connsiteX38" fmla="*/ 661224 w 670011"/>
                <a:gd name="connsiteY38" fmla="*/ 276792 h 284934"/>
                <a:gd name="connsiteX39" fmla="*/ 664185 w 670011"/>
                <a:gd name="connsiteY39" fmla="*/ 284934 h 284934"/>
                <a:gd name="connsiteX40" fmla="*/ 29374 w 670011"/>
                <a:gd name="connsiteY40" fmla="*/ 284934 h 284934"/>
                <a:gd name="connsiteX41" fmla="*/ 28558 w 670011"/>
                <a:gd name="connsiteY41" fmla="*/ 282650 h 284934"/>
                <a:gd name="connsiteX42" fmla="*/ 26260 w 670011"/>
                <a:gd name="connsiteY42" fmla="*/ 283194 h 284934"/>
                <a:gd name="connsiteX43" fmla="*/ 10984 w 670011"/>
                <a:gd name="connsiteY43" fmla="*/ 254824 h 284934"/>
                <a:gd name="connsiteX44" fmla="*/ 10984 w 670011"/>
                <a:gd name="connsiteY44" fmla="*/ 228463 h 284934"/>
                <a:gd name="connsiteX45" fmla="*/ 0 w 670011"/>
                <a:gd name="connsiteY45" fmla="*/ 219676 h 284934"/>
                <a:gd name="connsiteX46" fmla="*/ 35148 w 670011"/>
                <a:gd name="connsiteY46" fmla="*/ 184528 h 284934"/>
                <a:gd name="connsiteX47" fmla="*/ 4393 w 670011"/>
                <a:gd name="connsiteY47" fmla="*/ 160364 h 284934"/>
                <a:gd name="connsiteX48" fmla="*/ 2197 w 670011"/>
                <a:gd name="connsiteY48" fmla="*/ 151577 h 284934"/>
                <a:gd name="connsiteX49" fmla="*/ 15378 w 670011"/>
                <a:gd name="connsiteY49" fmla="*/ 129609 h 284934"/>
                <a:gd name="connsiteX50" fmla="*/ 21967 w 670011"/>
                <a:gd name="connsiteY50" fmla="*/ 120822 h 284934"/>
                <a:gd name="connsiteX51" fmla="*/ 39541 w 670011"/>
                <a:gd name="connsiteY51" fmla="*/ 72493 h 284934"/>
                <a:gd name="connsiteX52" fmla="*/ 57115 w 670011"/>
                <a:gd name="connsiteY52" fmla="*/ 72493 h 284934"/>
                <a:gd name="connsiteX53" fmla="*/ 72493 w 670011"/>
                <a:gd name="connsiteY53" fmla="*/ 94461 h 284934"/>
                <a:gd name="connsiteX0" fmla="*/ 131806 w 670011"/>
                <a:gd name="connsiteY0" fmla="*/ 0 h 323981"/>
                <a:gd name="connsiteX1" fmla="*/ 171347 w 670011"/>
                <a:gd name="connsiteY1" fmla="*/ 8787 h 323981"/>
                <a:gd name="connsiteX2" fmla="*/ 184528 w 670011"/>
                <a:gd name="connsiteY2" fmla="*/ 19771 h 323981"/>
                <a:gd name="connsiteX3" fmla="*/ 186724 w 670011"/>
                <a:gd name="connsiteY3" fmla="*/ 35148 h 323981"/>
                <a:gd name="connsiteX4" fmla="*/ 186724 w 670011"/>
                <a:gd name="connsiteY4" fmla="*/ 50525 h 323981"/>
                <a:gd name="connsiteX5" fmla="*/ 199905 w 670011"/>
                <a:gd name="connsiteY5" fmla="*/ 61509 h 323981"/>
                <a:gd name="connsiteX6" fmla="*/ 219676 w 670011"/>
                <a:gd name="connsiteY6" fmla="*/ 59312 h 323981"/>
                <a:gd name="connsiteX7" fmla="*/ 224069 w 670011"/>
                <a:gd name="connsiteY7" fmla="*/ 50525 h 323981"/>
                <a:gd name="connsiteX8" fmla="*/ 230660 w 670011"/>
                <a:gd name="connsiteY8" fmla="*/ 43935 h 323981"/>
                <a:gd name="connsiteX9" fmla="*/ 265808 w 670011"/>
                <a:gd name="connsiteY9" fmla="*/ 41738 h 323981"/>
                <a:gd name="connsiteX10" fmla="*/ 278989 w 670011"/>
                <a:gd name="connsiteY10" fmla="*/ 46132 h 323981"/>
                <a:gd name="connsiteX11" fmla="*/ 292169 w 670011"/>
                <a:gd name="connsiteY11" fmla="*/ 41738 h 323981"/>
                <a:gd name="connsiteX12" fmla="*/ 303152 w 670011"/>
                <a:gd name="connsiteY12" fmla="*/ 52722 h 323981"/>
                <a:gd name="connsiteX13" fmla="*/ 303152 w 670011"/>
                <a:gd name="connsiteY13" fmla="*/ 81280 h 323981"/>
                <a:gd name="connsiteX14" fmla="*/ 351482 w 670011"/>
                <a:gd name="connsiteY14" fmla="*/ 81280 h 323981"/>
                <a:gd name="connsiteX15" fmla="*/ 353678 w 670011"/>
                <a:gd name="connsiteY15" fmla="*/ 61509 h 323981"/>
                <a:gd name="connsiteX16" fmla="*/ 360269 w 670011"/>
                <a:gd name="connsiteY16" fmla="*/ 52722 h 323981"/>
                <a:gd name="connsiteX17" fmla="*/ 386630 w 670011"/>
                <a:gd name="connsiteY17" fmla="*/ 52722 h 323981"/>
                <a:gd name="connsiteX18" fmla="*/ 386723 w 670011"/>
                <a:gd name="connsiteY18" fmla="*/ 52461 h 323981"/>
                <a:gd name="connsiteX19" fmla="*/ 388826 w 670011"/>
                <a:gd name="connsiteY19" fmla="*/ 53821 h 323981"/>
                <a:gd name="connsiteX20" fmla="*/ 422877 w 670011"/>
                <a:gd name="connsiteY20" fmla="*/ 58215 h 323981"/>
                <a:gd name="connsiteX21" fmla="*/ 430565 w 670011"/>
                <a:gd name="connsiteY21" fmla="*/ 68099 h 323981"/>
                <a:gd name="connsiteX22" fmla="*/ 431663 w 670011"/>
                <a:gd name="connsiteY22" fmla="*/ 79083 h 323981"/>
                <a:gd name="connsiteX23" fmla="*/ 447040 w 670011"/>
                <a:gd name="connsiteY23" fmla="*/ 87871 h 323981"/>
                <a:gd name="connsiteX24" fmla="*/ 473401 w 670011"/>
                <a:gd name="connsiteY24" fmla="*/ 87871 h 323981"/>
                <a:gd name="connsiteX25" fmla="*/ 503058 w 670011"/>
                <a:gd name="connsiteY25" fmla="*/ 108740 h 323981"/>
                <a:gd name="connsiteX26" fmla="*/ 518435 w 670011"/>
                <a:gd name="connsiteY26" fmla="*/ 96658 h 323981"/>
                <a:gd name="connsiteX27" fmla="*/ 527222 w 670011"/>
                <a:gd name="connsiteY27" fmla="*/ 102150 h 323981"/>
                <a:gd name="connsiteX28" fmla="*/ 535650 w 670011"/>
                <a:gd name="connsiteY28" fmla="*/ 98989 h 323981"/>
                <a:gd name="connsiteX29" fmla="*/ 544796 w 670011"/>
                <a:gd name="connsiteY29" fmla="*/ 114232 h 323981"/>
                <a:gd name="connsiteX30" fmla="*/ 553583 w 670011"/>
                <a:gd name="connsiteY30" fmla="*/ 116429 h 323981"/>
                <a:gd name="connsiteX31" fmla="*/ 553583 w 670011"/>
                <a:gd name="connsiteY31" fmla="*/ 140593 h 323981"/>
                <a:gd name="connsiteX32" fmla="*/ 571157 w 670011"/>
                <a:gd name="connsiteY32" fmla="*/ 153773 h 323981"/>
                <a:gd name="connsiteX33" fmla="*/ 564567 w 670011"/>
                <a:gd name="connsiteY33" fmla="*/ 171347 h 323981"/>
                <a:gd name="connsiteX34" fmla="*/ 595322 w 670011"/>
                <a:gd name="connsiteY34" fmla="*/ 219676 h 323981"/>
                <a:gd name="connsiteX35" fmla="*/ 626076 w 670011"/>
                <a:gd name="connsiteY35" fmla="*/ 232857 h 323981"/>
                <a:gd name="connsiteX36" fmla="*/ 645847 w 670011"/>
                <a:gd name="connsiteY36" fmla="*/ 248234 h 323981"/>
                <a:gd name="connsiteX37" fmla="*/ 670011 w 670011"/>
                <a:gd name="connsiteY37" fmla="*/ 254824 h 323981"/>
                <a:gd name="connsiteX38" fmla="*/ 661224 w 670011"/>
                <a:gd name="connsiteY38" fmla="*/ 276792 h 323981"/>
                <a:gd name="connsiteX39" fmla="*/ 664185 w 670011"/>
                <a:gd name="connsiteY39" fmla="*/ 284934 h 323981"/>
                <a:gd name="connsiteX40" fmla="*/ 298596 w 670011"/>
                <a:gd name="connsiteY40" fmla="*/ 323977 h 323981"/>
                <a:gd name="connsiteX41" fmla="*/ 29374 w 670011"/>
                <a:gd name="connsiteY41" fmla="*/ 284934 h 323981"/>
                <a:gd name="connsiteX42" fmla="*/ 28558 w 670011"/>
                <a:gd name="connsiteY42" fmla="*/ 282650 h 323981"/>
                <a:gd name="connsiteX43" fmla="*/ 26260 w 670011"/>
                <a:gd name="connsiteY43" fmla="*/ 283194 h 323981"/>
                <a:gd name="connsiteX44" fmla="*/ 10984 w 670011"/>
                <a:gd name="connsiteY44" fmla="*/ 254824 h 323981"/>
                <a:gd name="connsiteX45" fmla="*/ 10984 w 670011"/>
                <a:gd name="connsiteY45" fmla="*/ 228463 h 323981"/>
                <a:gd name="connsiteX46" fmla="*/ 0 w 670011"/>
                <a:gd name="connsiteY46" fmla="*/ 219676 h 323981"/>
                <a:gd name="connsiteX47" fmla="*/ 35148 w 670011"/>
                <a:gd name="connsiteY47" fmla="*/ 184528 h 323981"/>
                <a:gd name="connsiteX48" fmla="*/ 4393 w 670011"/>
                <a:gd name="connsiteY48" fmla="*/ 160364 h 323981"/>
                <a:gd name="connsiteX49" fmla="*/ 2197 w 670011"/>
                <a:gd name="connsiteY49" fmla="*/ 151577 h 323981"/>
                <a:gd name="connsiteX50" fmla="*/ 15378 w 670011"/>
                <a:gd name="connsiteY50" fmla="*/ 129609 h 323981"/>
                <a:gd name="connsiteX51" fmla="*/ 21967 w 670011"/>
                <a:gd name="connsiteY51" fmla="*/ 120822 h 323981"/>
                <a:gd name="connsiteX52" fmla="*/ 39541 w 670011"/>
                <a:gd name="connsiteY52" fmla="*/ 72493 h 323981"/>
                <a:gd name="connsiteX53" fmla="*/ 57115 w 670011"/>
                <a:gd name="connsiteY53" fmla="*/ 72493 h 323981"/>
                <a:gd name="connsiteX54" fmla="*/ 72493 w 670011"/>
                <a:gd name="connsiteY54" fmla="*/ 94461 h 323981"/>
                <a:gd name="connsiteX55" fmla="*/ 131806 w 670011"/>
                <a:gd name="connsiteY55" fmla="*/ 0 h 323981"/>
                <a:gd name="connsiteX0" fmla="*/ 298596 w 670011"/>
                <a:gd name="connsiteY0" fmla="*/ 323977 h 415417"/>
                <a:gd name="connsiteX1" fmla="*/ 29374 w 670011"/>
                <a:gd name="connsiteY1" fmla="*/ 284934 h 415417"/>
                <a:gd name="connsiteX2" fmla="*/ 28558 w 670011"/>
                <a:gd name="connsiteY2" fmla="*/ 282650 h 415417"/>
                <a:gd name="connsiteX3" fmla="*/ 26260 w 670011"/>
                <a:gd name="connsiteY3" fmla="*/ 283194 h 415417"/>
                <a:gd name="connsiteX4" fmla="*/ 10984 w 670011"/>
                <a:gd name="connsiteY4" fmla="*/ 254824 h 415417"/>
                <a:gd name="connsiteX5" fmla="*/ 10984 w 670011"/>
                <a:gd name="connsiteY5" fmla="*/ 228463 h 415417"/>
                <a:gd name="connsiteX6" fmla="*/ 0 w 670011"/>
                <a:gd name="connsiteY6" fmla="*/ 219676 h 415417"/>
                <a:gd name="connsiteX7" fmla="*/ 35148 w 670011"/>
                <a:gd name="connsiteY7" fmla="*/ 184528 h 415417"/>
                <a:gd name="connsiteX8" fmla="*/ 4393 w 670011"/>
                <a:gd name="connsiteY8" fmla="*/ 160364 h 415417"/>
                <a:gd name="connsiteX9" fmla="*/ 2197 w 670011"/>
                <a:gd name="connsiteY9" fmla="*/ 151577 h 415417"/>
                <a:gd name="connsiteX10" fmla="*/ 15378 w 670011"/>
                <a:gd name="connsiteY10" fmla="*/ 129609 h 415417"/>
                <a:gd name="connsiteX11" fmla="*/ 21967 w 670011"/>
                <a:gd name="connsiteY11" fmla="*/ 120822 h 415417"/>
                <a:gd name="connsiteX12" fmla="*/ 39541 w 670011"/>
                <a:gd name="connsiteY12" fmla="*/ 72493 h 415417"/>
                <a:gd name="connsiteX13" fmla="*/ 57115 w 670011"/>
                <a:gd name="connsiteY13" fmla="*/ 72493 h 415417"/>
                <a:gd name="connsiteX14" fmla="*/ 72493 w 670011"/>
                <a:gd name="connsiteY14" fmla="*/ 94461 h 415417"/>
                <a:gd name="connsiteX15" fmla="*/ 131806 w 670011"/>
                <a:gd name="connsiteY15" fmla="*/ 0 h 415417"/>
                <a:gd name="connsiteX16" fmla="*/ 171347 w 670011"/>
                <a:gd name="connsiteY16" fmla="*/ 8787 h 415417"/>
                <a:gd name="connsiteX17" fmla="*/ 184528 w 670011"/>
                <a:gd name="connsiteY17" fmla="*/ 19771 h 415417"/>
                <a:gd name="connsiteX18" fmla="*/ 186724 w 670011"/>
                <a:gd name="connsiteY18" fmla="*/ 35148 h 415417"/>
                <a:gd name="connsiteX19" fmla="*/ 186724 w 670011"/>
                <a:gd name="connsiteY19" fmla="*/ 50525 h 415417"/>
                <a:gd name="connsiteX20" fmla="*/ 199905 w 670011"/>
                <a:gd name="connsiteY20" fmla="*/ 61509 h 415417"/>
                <a:gd name="connsiteX21" fmla="*/ 219676 w 670011"/>
                <a:gd name="connsiteY21" fmla="*/ 59312 h 415417"/>
                <a:gd name="connsiteX22" fmla="*/ 224069 w 670011"/>
                <a:gd name="connsiteY22" fmla="*/ 50525 h 415417"/>
                <a:gd name="connsiteX23" fmla="*/ 230660 w 670011"/>
                <a:gd name="connsiteY23" fmla="*/ 43935 h 415417"/>
                <a:gd name="connsiteX24" fmla="*/ 265808 w 670011"/>
                <a:gd name="connsiteY24" fmla="*/ 41738 h 415417"/>
                <a:gd name="connsiteX25" fmla="*/ 278989 w 670011"/>
                <a:gd name="connsiteY25" fmla="*/ 46132 h 415417"/>
                <a:gd name="connsiteX26" fmla="*/ 292169 w 670011"/>
                <a:gd name="connsiteY26" fmla="*/ 41738 h 415417"/>
                <a:gd name="connsiteX27" fmla="*/ 303152 w 670011"/>
                <a:gd name="connsiteY27" fmla="*/ 52722 h 415417"/>
                <a:gd name="connsiteX28" fmla="*/ 303152 w 670011"/>
                <a:gd name="connsiteY28" fmla="*/ 81280 h 415417"/>
                <a:gd name="connsiteX29" fmla="*/ 351482 w 670011"/>
                <a:gd name="connsiteY29" fmla="*/ 81280 h 415417"/>
                <a:gd name="connsiteX30" fmla="*/ 353678 w 670011"/>
                <a:gd name="connsiteY30" fmla="*/ 61509 h 415417"/>
                <a:gd name="connsiteX31" fmla="*/ 360269 w 670011"/>
                <a:gd name="connsiteY31" fmla="*/ 52722 h 415417"/>
                <a:gd name="connsiteX32" fmla="*/ 386630 w 670011"/>
                <a:gd name="connsiteY32" fmla="*/ 52722 h 415417"/>
                <a:gd name="connsiteX33" fmla="*/ 386723 w 670011"/>
                <a:gd name="connsiteY33" fmla="*/ 52461 h 415417"/>
                <a:gd name="connsiteX34" fmla="*/ 388826 w 670011"/>
                <a:gd name="connsiteY34" fmla="*/ 53821 h 415417"/>
                <a:gd name="connsiteX35" fmla="*/ 422877 w 670011"/>
                <a:gd name="connsiteY35" fmla="*/ 58215 h 415417"/>
                <a:gd name="connsiteX36" fmla="*/ 430565 w 670011"/>
                <a:gd name="connsiteY36" fmla="*/ 68099 h 415417"/>
                <a:gd name="connsiteX37" fmla="*/ 431663 w 670011"/>
                <a:gd name="connsiteY37" fmla="*/ 79083 h 415417"/>
                <a:gd name="connsiteX38" fmla="*/ 447040 w 670011"/>
                <a:gd name="connsiteY38" fmla="*/ 87871 h 415417"/>
                <a:gd name="connsiteX39" fmla="*/ 473401 w 670011"/>
                <a:gd name="connsiteY39" fmla="*/ 87871 h 415417"/>
                <a:gd name="connsiteX40" fmla="*/ 503058 w 670011"/>
                <a:gd name="connsiteY40" fmla="*/ 108740 h 415417"/>
                <a:gd name="connsiteX41" fmla="*/ 518435 w 670011"/>
                <a:gd name="connsiteY41" fmla="*/ 96658 h 415417"/>
                <a:gd name="connsiteX42" fmla="*/ 527222 w 670011"/>
                <a:gd name="connsiteY42" fmla="*/ 102150 h 415417"/>
                <a:gd name="connsiteX43" fmla="*/ 535650 w 670011"/>
                <a:gd name="connsiteY43" fmla="*/ 98989 h 415417"/>
                <a:gd name="connsiteX44" fmla="*/ 544796 w 670011"/>
                <a:gd name="connsiteY44" fmla="*/ 114232 h 415417"/>
                <a:gd name="connsiteX45" fmla="*/ 553583 w 670011"/>
                <a:gd name="connsiteY45" fmla="*/ 116429 h 415417"/>
                <a:gd name="connsiteX46" fmla="*/ 553583 w 670011"/>
                <a:gd name="connsiteY46" fmla="*/ 140593 h 415417"/>
                <a:gd name="connsiteX47" fmla="*/ 571157 w 670011"/>
                <a:gd name="connsiteY47" fmla="*/ 153773 h 415417"/>
                <a:gd name="connsiteX48" fmla="*/ 564567 w 670011"/>
                <a:gd name="connsiteY48" fmla="*/ 171347 h 415417"/>
                <a:gd name="connsiteX49" fmla="*/ 595322 w 670011"/>
                <a:gd name="connsiteY49" fmla="*/ 219676 h 415417"/>
                <a:gd name="connsiteX50" fmla="*/ 626076 w 670011"/>
                <a:gd name="connsiteY50" fmla="*/ 232857 h 415417"/>
                <a:gd name="connsiteX51" fmla="*/ 645847 w 670011"/>
                <a:gd name="connsiteY51" fmla="*/ 248234 h 415417"/>
                <a:gd name="connsiteX52" fmla="*/ 670011 w 670011"/>
                <a:gd name="connsiteY52" fmla="*/ 254824 h 415417"/>
                <a:gd name="connsiteX53" fmla="*/ 661224 w 670011"/>
                <a:gd name="connsiteY53" fmla="*/ 276792 h 415417"/>
                <a:gd name="connsiteX54" fmla="*/ 664185 w 670011"/>
                <a:gd name="connsiteY54" fmla="*/ 284934 h 415417"/>
                <a:gd name="connsiteX55" fmla="*/ 390036 w 670011"/>
                <a:gd name="connsiteY55" fmla="*/ 415417 h 415417"/>
                <a:gd name="connsiteX0" fmla="*/ 29374 w 670011"/>
                <a:gd name="connsiteY0" fmla="*/ 284934 h 415417"/>
                <a:gd name="connsiteX1" fmla="*/ 28558 w 670011"/>
                <a:gd name="connsiteY1" fmla="*/ 282650 h 415417"/>
                <a:gd name="connsiteX2" fmla="*/ 26260 w 670011"/>
                <a:gd name="connsiteY2" fmla="*/ 283194 h 415417"/>
                <a:gd name="connsiteX3" fmla="*/ 10984 w 670011"/>
                <a:gd name="connsiteY3" fmla="*/ 254824 h 415417"/>
                <a:gd name="connsiteX4" fmla="*/ 10984 w 670011"/>
                <a:gd name="connsiteY4" fmla="*/ 228463 h 415417"/>
                <a:gd name="connsiteX5" fmla="*/ 0 w 670011"/>
                <a:gd name="connsiteY5" fmla="*/ 219676 h 415417"/>
                <a:gd name="connsiteX6" fmla="*/ 35148 w 670011"/>
                <a:gd name="connsiteY6" fmla="*/ 184528 h 415417"/>
                <a:gd name="connsiteX7" fmla="*/ 4393 w 670011"/>
                <a:gd name="connsiteY7" fmla="*/ 160364 h 415417"/>
                <a:gd name="connsiteX8" fmla="*/ 2197 w 670011"/>
                <a:gd name="connsiteY8" fmla="*/ 151577 h 415417"/>
                <a:gd name="connsiteX9" fmla="*/ 15378 w 670011"/>
                <a:gd name="connsiteY9" fmla="*/ 129609 h 415417"/>
                <a:gd name="connsiteX10" fmla="*/ 21967 w 670011"/>
                <a:gd name="connsiteY10" fmla="*/ 120822 h 415417"/>
                <a:gd name="connsiteX11" fmla="*/ 39541 w 670011"/>
                <a:gd name="connsiteY11" fmla="*/ 72493 h 415417"/>
                <a:gd name="connsiteX12" fmla="*/ 57115 w 670011"/>
                <a:gd name="connsiteY12" fmla="*/ 72493 h 415417"/>
                <a:gd name="connsiteX13" fmla="*/ 72493 w 670011"/>
                <a:gd name="connsiteY13" fmla="*/ 94461 h 415417"/>
                <a:gd name="connsiteX14" fmla="*/ 131806 w 670011"/>
                <a:gd name="connsiteY14" fmla="*/ 0 h 415417"/>
                <a:gd name="connsiteX15" fmla="*/ 171347 w 670011"/>
                <a:gd name="connsiteY15" fmla="*/ 8787 h 415417"/>
                <a:gd name="connsiteX16" fmla="*/ 184528 w 670011"/>
                <a:gd name="connsiteY16" fmla="*/ 19771 h 415417"/>
                <a:gd name="connsiteX17" fmla="*/ 186724 w 670011"/>
                <a:gd name="connsiteY17" fmla="*/ 35148 h 415417"/>
                <a:gd name="connsiteX18" fmla="*/ 186724 w 670011"/>
                <a:gd name="connsiteY18" fmla="*/ 50525 h 415417"/>
                <a:gd name="connsiteX19" fmla="*/ 199905 w 670011"/>
                <a:gd name="connsiteY19" fmla="*/ 61509 h 415417"/>
                <a:gd name="connsiteX20" fmla="*/ 219676 w 670011"/>
                <a:gd name="connsiteY20" fmla="*/ 59312 h 415417"/>
                <a:gd name="connsiteX21" fmla="*/ 224069 w 670011"/>
                <a:gd name="connsiteY21" fmla="*/ 50525 h 415417"/>
                <a:gd name="connsiteX22" fmla="*/ 230660 w 670011"/>
                <a:gd name="connsiteY22" fmla="*/ 43935 h 415417"/>
                <a:gd name="connsiteX23" fmla="*/ 265808 w 670011"/>
                <a:gd name="connsiteY23" fmla="*/ 41738 h 415417"/>
                <a:gd name="connsiteX24" fmla="*/ 278989 w 670011"/>
                <a:gd name="connsiteY24" fmla="*/ 46132 h 415417"/>
                <a:gd name="connsiteX25" fmla="*/ 292169 w 670011"/>
                <a:gd name="connsiteY25" fmla="*/ 41738 h 415417"/>
                <a:gd name="connsiteX26" fmla="*/ 303152 w 670011"/>
                <a:gd name="connsiteY26" fmla="*/ 52722 h 415417"/>
                <a:gd name="connsiteX27" fmla="*/ 303152 w 670011"/>
                <a:gd name="connsiteY27" fmla="*/ 81280 h 415417"/>
                <a:gd name="connsiteX28" fmla="*/ 351482 w 670011"/>
                <a:gd name="connsiteY28" fmla="*/ 81280 h 415417"/>
                <a:gd name="connsiteX29" fmla="*/ 353678 w 670011"/>
                <a:gd name="connsiteY29" fmla="*/ 61509 h 415417"/>
                <a:gd name="connsiteX30" fmla="*/ 360269 w 670011"/>
                <a:gd name="connsiteY30" fmla="*/ 52722 h 415417"/>
                <a:gd name="connsiteX31" fmla="*/ 386630 w 670011"/>
                <a:gd name="connsiteY31" fmla="*/ 52722 h 415417"/>
                <a:gd name="connsiteX32" fmla="*/ 386723 w 670011"/>
                <a:gd name="connsiteY32" fmla="*/ 52461 h 415417"/>
                <a:gd name="connsiteX33" fmla="*/ 388826 w 670011"/>
                <a:gd name="connsiteY33" fmla="*/ 53821 h 415417"/>
                <a:gd name="connsiteX34" fmla="*/ 422877 w 670011"/>
                <a:gd name="connsiteY34" fmla="*/ 58215 h 415417"/>
                <a:gd name="connsiteX35" fmla="*/ 430565 w 670011"/>
                <a:gd name="connsiteY35" fmla="*/ 68099 h 415417"/>
                <a:gd name="connsiteX36" fmla="*/ 431663 w 670011"/>
                <a:gd name="connsiteY36" fmla="*/ 79083 h 415417"/>
                <a:gd name="connsiteX37" fmla="*/ 447040 w 670011"/>
                <a:gd name="connsiteY37" fmla="*/ 87871 h 415417"/>
                <a:gd name="connsiteX38" fmla="*/ 473401 w 670011"/>
                <a:gd name="connsiteY38" fmla="*/ 87871 h 415417"/>
                <a:gd name="connsiteX39" fmla="*/ 503058 w 670011"/>
                <a:gd name="connsiteY39" fmla="*/ 108740 h 415417"/>
                <a:gd name="connsiteX40" fmla="*/ 518435 w 670011"/>
                <a:gd name="connsiteY40" fmla="*/ 96658 h 415417"/>
                <a:gd name="connsiteX41" fmla="*/ 527222 w 670011"/>
                <a:gd name="connsiteY41" fmla="*/ 102150 h 415417"/>
                <a:gd name="connsiteX42" fmla="*/ 535650 w 670011"/>
                <a:gd name="connsiteY42" fmla="*/ 98989 h 415417"/>
                <a:gd name="connsiteX43" fmla="*/ 544796 w 670011"/>
                <a:gd name="connsiteY43" fmla="*/ 114232 h 415417"/>
                <a:gd name="connsiteX44" fmla="*/ 553583 w 670011"/>
                <a:gd name="connsiteY44" fmla="*/ 116429 h 415417"/>
                <a:gd name="connsiteX45" fmla="*/ 553583 w 670011"/>
                <a:gd name="connsiteY45" fmla="*/ 140593 h 415417"/>
                <a:gd name="connsiteX46" fmla="*/ 571157 w 670011"/>
                <a:gd name="connsiteY46" fmla="*/ 153773 h 415417"/>
                <a:gd name="connsiteX47" fmla="*/ 564567 w 670011"/>
                <a:gd name="connsiteY47" fmla="*/ 171347 h 415417"/>
                <a:gd name="connsiteX48" fmla="*/ 595322 w 670011"/>
                <a:gd name="connsiteY48" fmla="*/ 219676 h 415417"/>
                <a:gd name="connsiteX49" fmla="*/ 626076 w 670011"/>
                <a:gd name="connsiteY49" fmla="*/ 232857 h 415417"/>
                <a:gd name="connsiteX50" fmla="*/ 645847 w 670011"/>
                <a:gd name="connsiteY50" fmla="*/ 248234 h 415417"/>
                <a:gd name="connsiteX51" fmla="*/ 670011 w 670011"/>
                <a:gd name="connsiteY51" fmla="*/ 254824 h 415417"/>
                <a:gd name="connsiteX52" fmla="*/ 661224 w 670011"/>
                <a:gd name="connsiteY52" fmla="*/ 276792 h 415417"/>
                <a:gd name="connsiteX53" fmla="*/ 664185 w 670011"/>
                <a:gd name="connsiteY53" fmla="*/ 284934 h 415417"/>
                <a:gd name="connsiteX54" fmla="*/ 390036 w 670011"/>
                <a:gd name="connsiteY54" fmla="*/ 415417 h 415417"/>
                <a:gd name="connsiteX0" fmla="*/ 29374 w 670011"/>
                <a:gd name="connsiteY0" fmla="*/ 284934 h 284934"/>
                <a:gd name="connsiteX1" fmla="*/ 28558 w 670011"/>
                <a:gd name="connsiteY1" fmla="*/ 282650 h 284934"/>
                <a:gd name="connsiteX2" fmla="*/ 26260 w 670011"/>
                <a:gd name="connsiteY2" fmla="*/ 283194 h 284934"/>
                <a:gd name="connsiteX3" fmla="*/ 10984 w 670011"/>
                <a:gd name="connsiteY3" fmla="*/ 254824 h 284934"/>
                <a:gd name="connsiteX4" fmla="*/ 10984 w 670011"/>
                <a:gd name="connsiteY4" fmla="*/ 228463 h 284934"/>
                <a:gd name="connsiteX5" fmla="*/ 0 w 670011"/>
                <a:gd name="connsiteY5" fmla="*/ 219676 h 284934"/>
                <a:gd name="connsiteX6" fmla="*/ 35148 w 670011"/>
                <a:gd name="connsiteY6" fmla="*/ 184528 h 284934"/>
                <a:gd name="connsiteX7" fmla="*/ 4393 w 670011"/>
                <a:gd name="connsiteY7" fmla="*/ 160364 h 284934"/>
                <a:gd name="connsiteX8" fmla="*/ 2197 w 670011"/>
                <a:gd name="connsiteY8" fmla="*/ 151577 h 284934"/>
                <a:gd name="connsiteX9" fmla="*/ 15378 w 670011"/>
                <a:gd name="connsiteY9" fmla="*/ 129609 h 284934"/>
                <a:gd name="connsiteX10" fmla="*/ 21967 w 670011"/>
                <a:gd name="connsiteY10" fmla="*/ 120822 h 284934"/>
                <a:gd name="connsiteX11" fmla="*/ 39541 w 670011"/>
                <a:gd name="connsiteY11" fmla="*/ 72493 h 284934"/>
                <a:gd name="connsiteX12" fmla="*/ 57115 w 670011"/>
                <a:gd name="connsiteY12" fmla="*/ 72493 h 284934"/>
                <a:gd name="connsiteX13" fmla="*/ 72493 w 670011"/>
                <a:gd name="connsiteY13" fmla="*/ 94461 h 284934"/>
                <a:gd name="connsiteX14" fmla="*/ 131806 w 670011"/>
                <a:gd name="connsiteY14" fmla="*/ 0 h 284934"/>
                <a:gd name="connsiteX15" fmla="*/ 171347 w 670011"/>
                <a:gd name="connsiteY15" fmla="*/ 8787 h 284934"/>
                <a:gd name="connsiteX16" fmla="*/ 184528 w 670011"/>
                <a:gd name="connsiteY16" fmla="*/ 19771 h 284934"/>
                <a:gd name="connsiteX17" fmla="*/ 186724 w 670011"/>
                <a:gd name="connsiteY17" fmla="*/ 35148 h 284934"/>
                <a:gd name="connsiteX18" fmla="*/ 186724 w 670011"/>
                <a:gd name="connsiteY18" fmla="*/ 50525 h 284934"/>
                <a:gd name="connsiteX19" fmla="*/ 199905 w 670011"/>
                <a:gd name="connsiteY19" fmla="*/ 61509 h 284934"/>
                <a:gd name="connsiteX20" fmla="*/ 219676 w 670011"/>
                <a:gd name="connsiteY20" fmla="*/ 59312 h 284934"/>
                <a:gd name="connsiteX21" fmla="*/ 224069 w 670011"/>
                <a:gd name="connsiteY21" fmla="*/ 50525 h 284934"/>
                <a:gd name="connsiteX22" fmla="*/ 230660 w 670011"/>
                <a:gd name="connsiteY22" fmla="*/ 43935 h 284934"/>
                <a:gd name="connsiteX23" fmla="*/ 265808 w 670011"/>
                <a:gd name="connsiteY23" fmla="*/ 41738 h 284934"/>
                <a:gd name="connsiteX24" fmla="*/ 278989 w 670011"/>
                <a:gd name="connsiteY24" fmla="*/ 46132 h 284934"/>
                <a:gd name="connsiteX25" fmla="*/ 292169 w 670011"/>
                <a:gd name="connsiteY25" fmla="*/ 41738 h 284934"/>
                <a:gd name="connsiteX26" fmla="*/ 303152 w 670011"/>
                <a:gd name="connsiteY26" fmla="*/ 52722 h 284934"/>
                <a:gd name="connsiteX27" fmla="*/ 303152 w 670011"/>
                <a:gd name="connsiteY27" fmla="*/ 81280 h 284934"/>
                <a:gd name="connsiteX28" fmla="*/ 351482 w 670011"/>
                <a:gd name="connsiteY28" fmla="*/ 81280 h 284934"/>
                <a:gd name="connsiteX29" fmla="*/ 353678 w 670011"/>
                <a:gd name="connsiteY29" fmla="*/ 61509 h 284934"/>
                <a:gd name="connsiteX30" fmla="*/ 360269 w 670011"/>
                <a:gd name="connsiteY30" fmla="*/ 52722 h 284934"/>
                <a:gd name="connsiteX31" fmla="*/ 386630 w 670011"/>
                <a:gd name="connsiteY31" fmla="*/ 52722 h 284934"/>
                <a:gd name="connsiteX32" fmla="*/ 386723 w 670011"/>
                <a:gd name="connsiteY32" fmla="*/ 52461 h 284934"/>
                <a:gd name="connsiteX33" fmla="*/ 388826 w 670011"/>
                <a:gd name="connsiteY33" fmla="*/ 53821 h 284934"/>
                <a:gd name="connsiteX34" fmla="*/ 422877 w 670011"/>
                <a:gd name="connsiteY34" fmla="*/ 58215 h 284934"/>
                <a:gd name="connsiteX35" fmla="*/ 430565 w 670011"/>
                <a:gd name="connsiteY35" fmla="*/ 68099 h 284934"/>
                <a:gd name="connsiteX36" fmla="*/ 431663 w 670011"/>
                <a:gd name="connsiteY36" fmla="*/ 79083 h 284934"/>
                <a:gd name="connsiteX37" fmla="*/ 447040 w 670011"/>
                <a:gd name="connsiteY37" fmla="*/ 87871 h 284934"/>
                <a:gd name="connsiteX38" fmla="*/ 473401 w 670011"/>
                <a:gd name="connsiteY38" fmla="*/ 87871 h 284934"/>
                <a:gd name="connsiteX39" fmla="*/ 503058 w 670011"/>
                <a:gd name="connsiteY39" fmla="*/ 108740 h 284934"/>
                <a:gd name="connsiteX40" fmla="*/ 518435 w 670011"/>
                <a:gd name="connsiteY40" fmla="*/ 96658 h 284934"/>
                <a:gd name="connsiteX41" fmla="*/ 527222 w 670011"/>
                <a:gd name="connsiteY41" fmla="*/ 102150 h 284934"/>
                <a:gd name="connsiteX42" fmla="*/ 535650 w 670011"/>
                <a:gd name="connsiteY42" fmla="*/ 98989 h 284934"/>
                <a:gd name="connsiteX43" fmla="*/ 544796 w 670011"/>
                <a:gd name="connsiteY43" fmla="*/ 114232 h 284934"/>
                <a:gd name="connsiteX44" fmla="*/ 553583 w 670011"/>
                <a:gd name="connsiteY44" fmla="*/ 116429 h 284934"/>
                <a:gd name="connsiteX45" fmla="*/ 553583 w 670011"/>
                <a:gd name="connsiteY45" fmla="*/ 140593 h 284934"/>
                <a:gd name="connsiteX46" fmla="*/ 571157 w 670011"/>
                <a:gd name="connsiteY46" fmla="*/ 153773 h 284934"/>
                <a:gd name="connsiteX47" fmla="*/ 564567 w 670011"/>
                <a:gd name="connsiteY47" fmla="*/ 171347 h 284934"/>
                <a:gd name="connsiteX48" fmla="*/ 595322 w 670011"/>
                <a:gd name="connsiteY48" fmla="*/ 219676 h 284934"/>
                <a:gd name="connsiteX49" fmla="*/ 626076 w 670011"/>
                <a:gd name="connsiteY49" fmla="*/ 232857 h 284934"/>
                <a:gd name="connsiteX50" fmla="*/ 645847 w 670011"/>
                <a:gd name="connsiteY50" fmla="*/ 248234 h 284934"/>
                <a:gd name="connsiteX51" fmla="*/ 670011 w 670011"/>
                <a:gd name="connsiteY51" fmla="*/ 254824 h 284934"/>
                <a:gd name="connsiteX52" fmla="*/ 661224 w 670011"/>
                <a:gd name="connsiteY52" fmla="*/ 276792 h 284934"/>
                <a:gd name="connsiteX53" fmla="*/ 664185 w 670011"/>
                <a:gd name="connsiteY53" fmla="*/ 284934 h 28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70011" h="284934">
                  <a:moveTo>
                    <a:pt x="29374" y="284934"/>
                  </a:moveTo>
                  <a:lnTo>
                    <a:pt x="28558" y="282650"/>
                  </a:lnTo>
                  <a:lnTo>
                    <a:pt x="26260" y="283194"/>
                  </a:lnTo>
                  <a:lnTo>
                    <a:pt x="10984" y="254824"/>
                  </a:lnTo>
                  <a:lnTo>
                    <a:pt x="10984" y="228463"/>
                  </a:lnTo>
                  <a:lnTo>
                    <a:pt x="0" y="219676"/>
                  </a:lnTo>
                  <a:lnTo>
                    <a:pt x="35148" y="184528"/>
                  </a:lnTo>
                  <a:lnTo>
                    <a:pt x="4393" y="160364"/>
                  </a:lnTo>
                  <a:lnTo>
                    <a:pt x="2197" y="151577"/>
                  </a:lnTo>
                  <a:lnTo>
                    <a:pt x="15378" y="129609"/>
                  </a:lnTo>
                  <a:lnTo>
                    <a:pt x="21967" y="120822"/>
                  </a:lnTo>
                  <a:lnTo>
                    <a:pt x="39541" y="72493"/>
                  </a:lnTo>
                  <a:lnTo>
                    <a:pt x="57115" y="72493"/>
                  </a:lnTo>
                  <a:lnTo>
                    <a:pt x="72493" y="94461"/>
                  </a:lnTo>
                  <a:lnTo>
                    <a:pt x="131806" y="0"/>
                  </a:lnTo>
                  <a:lnTo>
                    <a:pt x="171347" y="8787"/>
                  </a:lnTo>
                  <a:lnTo>
                    <a:pt x="184528" y="19771"/>
                  </a:lnTo>
                  <a:lnTo>
                    <a:pt x="186724" y="35148"/>
                  </a:lnTo>
                  <a:lnTo>
                    <a:pt x="186724" y="50525"/>
                  </a:lnTo>
                  <a:lnTo>
                    <a:pt x="199905" y="61509"/>
                  </a:lnTo>
                  <a:lnTo>
                    <a:pt x="219676" y="59312"/>
                  </a:lnTo>
                  <a:lnTo>
                    <a:pt x="224069" y="50525"/>
                  </a:lnTo>
                  <a:lnTo>
                    <a:pt x="230660" y="43935"/>
                  </a:lnTo>
                  <a:lnTo>
                    <a:pt x="265808" y="41738"/>
                  </a:lnTo>
                  <a:lnTo>
                    <a:pt x="278989" y="46132"/>
                  </a:lnTo>
                  <a:lnTo>
                    <a:pt x="292169" y="41738"/>
                  </a:lnTo>
                  <a:lnTo>
                    <a:pt x="303152" y="52722"/>
                  </a:lnTo>
                  <a:lnTo>
                    <a:pt x="303152" y="81280"/>
                  </a:lnTo>
                  <a:lnTo>
                    <a:pt x="351482" y="81280"/>
                  </a:lnTo>
                  <a:lnTo>
                    <a:pt x="353678" y="61509"/>
                  </a:lnTo>
                  <a:lnTo>
                    <a:pt x="360269" y="52722"/>
                  </a:lnTo>
                  <a:lnTo>
                    <a:pt x="386630" y="52722"/>
                  </a:lnTo>
                  <a:lnTo>
                    <a:pt x="386723" y="52461"/>
                  </a:lnTo>
                  <a:lnTo>
                    <a:pt x="388826" y="53821"/>
                  </a:lnTo>
                  <a:lnTo>
                    <a:pt x="422877" y="58215"/>
                  </a:lnTo>
                  <a:lnTo>
                    <a:pt x="430565" y="68099"/>
                  </a:lnTo>
                  <a:lnTo>
                    <a:pt x="431663" y="79083"/>
                  </a:lnTo>
                  <a:lnTo>
                    <a:pt x="447040" y="87871"/>
                  </a:lnTo>
                  <a:lnTo>
                    <a:pt x="473401" y="87871"/>
                  </a:lnTo>
                  <a:lnTo>
                    <a:pt x="503058" y="108740"/>
                  </a:lnTo>
                  <a:lnTo>
                    <a:pt x="518435" y="96658"/>
                  </a:lnTo>
                  <a:lnTo>
                    <a:pt x="527222" y="102150"/>
                  </a:lnTo>
                  <a:lnTo>
                    <a:pt x="535650" y="98989"/>
                  </a:lnTo>
                  <a:lnTo>
                    <a:pt x="544796" y="114232"/>
                  </a:lnTo>
                  <a:lnTo>
                    <a:pt x="553583" y="116429"/>
                  </a:lnTo>
                  <a:lnTo>
                    <a:pt x="553583" y="140593"/>
                  </a:lnTo>
                  <a:lnTo>
                    <a:pt x="571157" y="153773"/>
                  </a:lnTo>
                  <a:lnTo>
                    <a:pt x="564567" y="171347"/>
                  </a:lnTo>
                  <a:lnTo>
                    <a:pt x="595322" y="219676"/>
                  </a:lnTo>
                  <a:lnTo>
                    <a:pt x="626076" y="232857"/>
                  </a:lnTo>
                  <a:lnTo>
                    <a:pt x="645847" y="248234"/>
                  </a:lnTo>
                  <a:lnTo>
                    <a:pt x="670011" y="254824"/>
                  </a:lnTo>
                  <a:lnTo>
                    <a:pt x="661224" y="276792"/>
                  </a:lnTo>
                  <a:lnTo>
                    <a:pt x="664185" y="284934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1661A15D-9925-616D-AE1A-FB3EBED3F4B4}"/>
                </a:ext>
              </a:extLst>
            </p:cNvPr>
            <p:cNvSpPr/>
            <p:nvPr/>
          </p:nvSpPr>
          <p:spPr>
            <a:xfrm>
              <a:off x="7717656" y="3336883"/>
              <a:ext cx="699887" cy="224524"/>
            </a:xfrm>
            <a:custGeom>
              <a:avLst/>
              <a:gdLst>
                <a:gd name="connsiteX0" fmla="*/ 71395 w 699887"/>
                <a:gd name="connsiteY0" fmla="*/ 0 h 224524"/>
                <a:gd name="connsiteX1" fmla="*/ 97755 w 699887"/>
                <a:gd name="connsiteY1" fmla="*/ 25262 h 224524"/>
                <a:gd name="connsiteX2" fmla="*/ 114232 w 699887"/>
                <a:gd name="connsiteY2" fmla="*/ 18672 h 224524"/>
                <a:gd name="connsiteX3" fmla="*/ 127412 w 699887"/>
                <a:gd name="connsiteY3" fmla="*/ 28558 h 224524"/>
                <a:gd name="connsiteX4" fmla="*/ 148281 w 699887"/>
                <a:gd name="connsiteY4" fmla="*/ 28558 h 224524"/>
                <a:gd name="connsiteX5" fmla="*/ 181233 w 699887"/>
                <a:gd name="connsiteY5" fmla="*/ 47230 h 224524"/>
                <a:gd name="connsiteX6" fmla="*/ 199905 w 699887"/>
                <a:gd name="connsiteY6" fmla="*/ 46132 h 224524"/>
                <a:gd name="connsiteX7" fmla="*/ 226267 w 699887"/>
                <a:gd name="connsiteY7" fmla="*/ 53821 h 224524"/>
                <a:gd name="connsiteX8" fmla="*/ 248234 w 699887"/>
                <a:gd name="connsiteY8" fmla="*/ 48329 h 224524"/>
                <a:gd name="connsiteX9" fmla="*/ 268004 w 699887"/>
                <a:gd name="connsiteY9" fmla="*/ 67001 h 224524"/>
                <a:gd name="connsiteX10" fmla="*/ 269103 w 699887"/>
                <a:gd name="connsiteY10" fmla="*/ 75788 h 224524"/>
                <a:gd name="connsiteX11" fmla="*/ 281185 w 699887"/>
                <a:gd name="connsiteY11" fmla="*/ 90067 h 224524"/>
                <a:gd name="connsiteX12" fmla="*/ 304251 w 699887"/>
                <a:gd name="connsiteY12" fmla="*/ 91166 h 224524"/>
                <a:gd name="connsiteX13" fmla="*/ 322923 w 699887"/>
                <a:gd name="connsiteY13" fmla="*/ 114231 h 224524"/>
                <a:gd name="connsiteX14" fmla="*/ 333908 w 699887"/>
                <a:gd name="connsiteY14" fmla="*/ 109838 h 224524"/>
                <a:gd name="connsiteX15" fmla="*/ 353678 w 699887"/>
                <a:gd name="connsiteY15" fmla="*/ 112035 h 224524"/>
                <a:gd name="connsiteX16" fmla="*/ 409696 w 699887"/>
                <a:gd name="connsiteY16" fmla="*/ 97756 h 224524"/>
                <a:gd name="connsiteX17" fmla="*/ 428367 w 699887"/>
                <a:gd name="connsiteY17" fmla="*/ 81280 h 224524"/>
                <a:gd name="connsiteX18" fmla="*/ 430565 w 699887"/>
                <a:gd name="connsiteY18" fmla="*/ 106543 h 224524"/>
                <a:gd name="connsiteX19" fmla="*/ 440451 w 699887"/>
                <a:gd name="connsiteY19" fmla="*/ 123018 h 224524"/>
                <a:gd name="connsiteX20" fmla="*/ 466811 w 699887"/>
                <a:gd name="connsiteY20" fmla="*/ 103248 h 224524"/>
                <a:gd name="connsiteX21" fmla="*/ 475599 w 699887"/>
                <a:gd name="connsiteY21" fmla="*/ 109838 h 224524"/>
                <a:gd name="connsiteX22" fmla="*/ 487680 w 699887"/>
                <a:gd name="connsiteY22" fmla="*/ 110936 h 224524"/>
                <a:gd name="connsiteX23" fmla="*/ 490975 w 699887"/>
                <a:gd name="connsiteY23" fmla="*/ 97756 h 224524"/>
                <a:gd name="connsiteX24" fmla="*/ 505254 w 699887"/>
                <a:gd name="connsiteY24" fmla="*/ 85674 h 224524"/>
                <a:gd name="connsiteX25" fmla="*/ 543698 w 699887"/>
                <a:gd name="connsiteY25" fmla="*/ 85674 h 224524"/>
                <a:gd name="connsiteX26" fmla="*/ 574453 w 699887"/>
                <a:gd name="connsiteY26" fmla="*/ 97756 h 224524"/>
                <a:gd name="connsiteX27" fmla="*/ 585436 w 699887"/>
                <a:gd name="connsiteY27" fmla="*/ 92264 h 224524"/>
                <a:gd name="connsiteX28" fmla="*/ 581043 w 699887"/>
                <a:gd name="connsiteY28" fmla="*/ 74690 h 224524"/>
                <a:gd name="connsiteX29" fmla="*/ 592027 w 699887"/>
                <a:gd name="connsiteY29" fmla="*/ 69198 h 224524"/>
                <a:gd name="connsiteX30" fmla="*/ 607403 w 699887"/>
                <a:gd name="connsiteY30" fmla="*/ 80182 h 224524"/>
                <a:gd name="connsiteX31" fmla="*/ 629371 w 699887"/>
                <a:gd name="connsiteY31" fmla="*/ 76887 h 224524"/>
                <a:gd name="connsiteX32" fmla="*/ 633765 w 699887"/>
                <a:gd name="connsiteY32" fmla="*/ 87870 h 224524"/>
                <a:gd name="connsiteX33" fmla="*/ 653536 w 699887"/>
                <a:gd name="connsiteY33" fmla="*/ 87870 h 224524"/>
                <a:gd name="connsiteX34" fmla="*/ 676602 w 699887"/>
                <a:gd name="connsiteY34" fmla="*/ 102149 h 224524"/>
                <a:gd name="connsiteX35" fmla="*/ 676781 w 699887"/>
                <a:gd name="connsiteY35" fmla="*/ 99765 h 224524"/>
                <a:gd name="connsiteX36" fmla="*/ 678798 w 699887"/>
                <a:gd name="connsiteY36" fmla="*/ 102149 h 224524"/>
                <a:gd name="connsiteX37" fmla="*/ 673526 w 699887"/>
                <a:gd name="connsiteY37" fmla="*/ 123238 h 224524"/>
                <a:gd name="connsiteX38" fmla="*/ 684071 w 699887"/>
                <a:gd name="connsiteY38" fmla="*/ 130268 h 224524"/>
                <a:gd name="connsiteX39" fmla="*/ 687585 w 699887"/>
                <a:gd name="connsiteY39" fmla="*/ 154871 h 224524"/>
                <a:gd name="connsiteX40" fmla="*/ 699887 w 699887"/>
                <a:gd name="connsiteY40" fmla="*/ 174203 h 224524"/>
                <a:gd name="connsiteX41" fmla="*/ 675284 w 699887"/>
                <a:gd name="connsiteY41" fmla="*/ 191777 h 224524"/>
                <a:gd name="connsiteX42" fmla="*/ 675284 w 699887"/>
                <a:gd name="connsiteY42" fmla="*/ 211108 h 224524"/>
                <a:gd name="connsiteX43" fmla="*/ 667457 w 699887"/>
                <a:gd name="connsiteY43" fmla="*/ 224524 h 224524"/>
                <a:gd name="connsiteX44" fmla="*/ 429351 w 699887"/>
                <a:gd name="connsiteY44" fmla="*/ 224524 h 224524"/>
                <a:gd name="connsiteX45" fmla="*/ 422509 w 699887"/>
                <a:gd name="connsiteY45" fmla="*/ 221506 h 224524"/>
                <a:gd name="connsiteX46" fmla="*/ 419491 w 699887"/>
                <a:gd name="connsiteY46" fmla="*/ 224524 h 224524"/>
                <a:gd name="connsiteX47" fmla="*/ 204383 w 699887"/>
                <a:gd name="connsiteY47" fmla="*/ 224524 h 224524"/>
                <a:gd name="connsiteX48" fmla="*/ 202102 w 699887"/>
                <a:gd name="connsiteY48" fmla="*/ 217845 h 224524"/>
                <a:gd name="connsiteX49" fmla="*/ 189653 w 699887"/>
                <a:gd name="connsiteY49" fmla="*/ 210522 h 224524"/>
                <a:gd name="connsiteX50" fmla="*/ 180134 w 699887"/>
                <a:gd name="connsiteY50" fmla="*/ 220042 h 224524"/>
                <a:gd name="connsiteX51" fmla="*/ 161828 w 699887"/>
                <a:gd name="connsiteY51" fmla="*/ 199539 h 224524"/>
                <a:gd name="connsiteX52" fmla="*/ 142789 w 699887"/>
                <a:gd name="connsiteY52" fmla="*/ 193681 h 224524"/>
                <a:gd name="connsiteX53" fmla="*/ 140630 w 699887"/>
                <a:gd name="connsiteY53" fmla="*/ 193824 h 224524"/>
                <a:gd name="connsiteX54" fmla="*/ 118625 w 699887"/>
                <a:gd name="connsiteY54" fmla="*/ 187823 h 224524"/>
                <a:gd name="connsiteX55" fmla="*/ 98854 w 699887"/>
                <a:gd name="connsiteY55" fmla="*/ 172445 h 224524"/>
                <a:gd name="connsiteX56" fmla="*/ 68100 w 699887"/>
                <a:gd name="connsiteY56" fmla="*/ 159265 h 224524"/>
                <a:gd name="connsiteX57" fmla="*/ 37345 w 699887"/>
                <a:gd name="connsiteY57" fmla="*/ 110936 h 224524"/>
                <a:gd name="connsiteX58" fmla="*/ 43935 w 699887"/>
                <a:gd name="connsiteY58" fmla="*/ 93362 h 224524"/>
                <a:gd name="connsiteX59" fmla="*/ 26361 w 699887"/>
                <a:gd name="connsiteY59" fmla="*/ 80182 h 224524"/>
                <a:gd name="connsiteX60" fmla="*/ 26361 w 699887"/>
                <a:gd name="connsiteY60" fmla="*/ 56017 h 224524"/>
                <a:gd name="connsiteX61" fmla="*/ 17574 w 699887"/>
                <a:gd name="connsiteY61" fmla="*/ 53821 h 224524"/>
                <a:gd name="connsiteX62" fmla="*/ 8428 w 699887"/>
                <a:gd name="connsiteY62" fmla="*/ 38578 h 224524"/>
                <a:gd name="connsiteX63" fmla="*/ 0 w 699887"/>
                <a:gd name="connsiteY63" fmla="*/ 41739 h 224524"/>
                <a:gd name="connsiteX64" fmla="*/ 8787 w 699887"/>
                <a:gd name="connsiteY64" fmla="*/ 38443 h 224524"/>
                <a:gd name="connsiteX65" fmla="*/ 8787 w 699887"/>
                <a:gd name="connsiteY65" fmla="*/ 29656 h 224524"/>
                <a:gd name="connsiteX66" fmla="*/ 29657 w 699887"/>
                <a:gd name="connsiteY66" fmla="*/ 9885 h 224524"/>
                <a:gd name="connsiteX67" fmla="*/ 54919 w 699887"/>
                <a:gd name="connsiteY67" fmla="*/ 9885 h 224524"/>
                <a:gd name="connsiteX68" fmla="*/ 58214 w 699887"/>
                <a:gd name="connsiteY68" fmla="*/ 2197 h 224524"/>
                <a:gd name="connsiteX0" fmla="*/ 419491 w 699887"/>
                <a:gd name="connsiteY0" fmla="*/ 224524 h 315964"/>
                <a:gd name="connsiteX1" fmla="*/ 204383 w 699887"/>
                <a:gd name="connsiteY1" fmla="*/ 224524 h 315964"/>
                <a:gd name="connsiteX2" fmla="*/ 202102 w 699887"/>
                <a:gd name="connsiteY2" fmla="*/ 217845 h 315964"/>
                <a:gd name="connsiteX3" fmla="*/ 189653 w 699887"/>
                <a:gd name="connsiteY3" fmla="*/ 210522 h 315964"/>
                <a:gd name="connsiteX4" fmla="*/ 180134 w 699887"/>
                <a:gd name="connsiteY4" fmla="*/ 220042 h 315964"/>
                <a:gd name="connsiteX5" fmla="*/ 161828 w 699887"/>
                <a:gd name="connsiteY5" fmla="*/ 199539 h 315964"/>
                <a:gd name="connsiteX6" fmla="*/ 142789 w 699887"/>
                <a:gd name="connsiteY6" fmla="*/ 193681 h 315964"/>
                <a:gd name="connsiteX7" fmla="*/ 140630 w 699887"/>
                <a:gd name="connsiteY7" fmla="*/ 193824 h 315964"/>
                <a:gd name="connsiteX8" fmla="*/ 118625 w 699887"/>
                <a:gd name="connsiteY8" fmla="*/ 187823 h 315964"/>
                <a:gd name="connsiteX9" fmla="*/ 98854 w 699887"/>
                <a:gd name="connsiteY9" fmla="*/ 172445 h 315964"/>
                <a:gd name="connsiteX10" fmla="*/ 68100 w 699887"/>
                <a:gd name="connsiteY10" fmla="*/ 159265 h 315964"/>
                <a:gd name="connsiteX11" fmla="*/ 37345 w 699887"/>
                <a:gd name="connsiteY11" fmla="*/ 110936 h 315964"/>
                <a:gd name="connsiteX12" fmla="*/ 43935 w 699887"/>
                <a:gd name="connsiteY12" fmla="*/ 93362 h 315964"/>
                <a:gd name="connsiteX13" fmla="*/ 26361 w 699887"/>
                <a:gd name="connsiteY13" fmla="*/ 80182 h 315964"/>
                <a:gd name="connsiteX14" fmla="*/ 26361 w 699887"/>
                <a:gd name="connsiteY14" fmla="*/ 56017 h 315964"/>
                <a:gd name="connsiteX15" fmla="*/ 17574 w 699887"/>
                <a:gd name="connsiteY15" fmla="*/ 53821 h 315964"/>
                <a:gd name="connsiteX16" fmla="*/ 8428 w 699887"/>
                <a:gd name="connsiteY16" fmla="*/ 38578 h 315964"/>
                <a:gd name="connsiteX17" fmla="*/ 0 w 699887"/>
                <a:gd name="connsiteY17" fmla="*/ 41739 h 315964"/>
                <a:gd name="connsiteX18" fmla="*/ 8787 w 699887"/>
                <a:gd name="connsiteY18" fmla="*/ 38443 h 315964"/>
                <a:gd name="connsiteX19" fmla="*/ 8787 w 699887"/>
                <a:gd name="connsiteY19" fmla="*/ 29656 h 315964"/>
                <a:gd name="connsiteX20" fmla="*/ 29657 w 699887"/>
                <a:gd name="connsiteY20" fmla="*/ 9885 h 315964"/>
                <a:gd name="connsiteX21" fmla="*/ 54919 w 699887"/>
                <a:gd name="connsiteY21" fmla="*/ 9885 h 315964"/>
                <a:gd name="connsiteX22" fmla="*/ 58214 w 699887"/>
                <a:gd name="connsiteY22" fmla="*/ 2197 h 315964"/>
                <a:gd name="connsiteX23" fmla="*/ 71395 w 699887"/>
                <a:gd name="connsiteY23" fmla="*/ 0 h 315964"/>
                <a:gd name="connsiteX24" fmla="*/ 97755 w 699887"/>
                <a:gd name="connsiteY24" fmla="*/ 25262 h 315964"/>
                <a:gd name="connsiteX25" fmla="*/ 114232 w 699887"/>
                <a:gd name="connsiteY25" fmla="*/ 18672 h 315964"/>
                <a:gd name="connsiteX26" fmla="*/ 127412 w 699887"/>
                <a:gd name="connsiteY26" fmla="*/ 28558 h 315964"/>
                <a:gd name="connsiteX27" fmla="*/ 148281 w 699887"/>
                <a:gd name="connsiteY27" fmla="*/ 28558 h 315964"/>
                <a:gd name="connsiteX28" fmla="*/ 181233 w 699887"/>
                <a:gd name="connsiteY28" fmla="*/ 47230 h 315964"/>
                <a:gd name="connsiteX29" fmla="*/ 199905 w 699887"/>
                <a:gd name="connsiteY29" fmla="*/ 46132 h 315964"/>
                <a:gd name="connsiteX30" fmla="*/ 226267 w 699887"/>
                <a:gd name="connsiteY30" fmla="*/ 53821 h 315964"/>
                <a:gd name="connsiteX31" fmla="*/ 248234 w 699887"/>
                <a:gd name="connsiteY31" fmla="*/ 48329 h 315964"/>
                <a:gd name="connsiteX32" fmla="*/ 268004 w 699887"/>
                <a:gd name="connsiteY32" fmla="*/ 67001 h 315964"/>
                <a:gd name="connsiteX33" fmla="*/ 269103 w 699887"/>
                <a:gd name="connsiteY33" fmla="*/ 75788 h 315964"/>
                <a:gd name="connsiteX34" fmla="*/ 281185 w 699887"/>
                <a:gd name="connsiteY34" fmla="*/ 90067 h 315964"/>
                <a:gd name="connsiteX35" fmla="*/ 304251 w 699887"/>
                <a:gd name="connsiteY35" fmla="*/ 91166 h 315964"/>
                <a:gd name="connsiteX36" fmla="*/ 322923 w 699887"/>
                <a:gd name="connsiteY36" fmla="*/ 114231 h 315964"/>
                <a:gd name="connsiteX37" fmla="*/ 333908 w 699887"/>
                <a:gd name="connsiteY37" fmla="*/ 109838 h 315964"/>
                <a:gd name="connsiteX38" fmla="*/ 353678 w 699887"/>
                <a:gd name="connsiteY38" fmla="*/ 112035 h 315964"/>
                <a:gd name="connsiteX39" fmla="*/ 409696 w 699887"/>
                <a:gd name="connsiteY39" fmla="*/ 97756 h 315964"/>
                <a:gd name="connsiteX40" fmla="*/ 428367 w 699887"/>
                <a:gd name="connsiteY40" fmla="*/ 81280 h 315964"/>
                <a:gd name="connsiteX41" fmla="*/ 430565 w 699887"/>
                <a:gd name="connsiteY41" fmla="*/ 106543 h 315964"/>
                <a:gd name="connsiteX42" fmla="*/ 440451 w 699887"/>
                <a:gd name="connsiteY42" fmla="*/ 123018 h 315964"/>
                <a:gd name="connsiteX43" fmla="*/ 466811 w 699887"/>
                <a:gd name="connsiteY43" fmla="*/ 103248 h 315964"/>
                <a:gd name="connsiteX44" fmla="*/ 475599 w 699887"/>
                <a:gd name="connsiteY44" fmla="*/ 109838 h 315964"/>
                <a:gd name="connsiteX45" fmla="*/ 487680 w 699887"/>
                <a:gd name="connsiteY45" fmla="*/ 110936 h 315964"/>
                <a:gd name="connsiteX46" fmla="*/ 490975 w 699887"/>
                <a:gd name="connsiteY46" fmla="*/ 97756 h 315964"/>
                <a:gd name="connsiteX47" fmla="*/ 505254 w 699887"/>
                <a:gd name="connsiteY47" fmla="*/ 85674 h 315964"/>
                <a:gd name="connsiteX48" fmla="*/ 543698 w 699887"/>
                <a:gd name="connsiteY48" fmla="*/ 85674 h 315964"/>
                <a:gd name="connsiteX49" fmla="*/ 574453 w 699887"/>
                <a:gd name="connsiteY49" fmla="*/ 97756 h 315964"/>
                <a:gd name="connsiteX50" fmla="*/ 585436 w 699887"/>
                <a:gd name="connsiteY50" fmla="*/ 92264 h 315964"/>
                <a:gd name="connsiteX51" fmla="*/ 581043 w 699887"/>
                <a:gd name="connsiteY51" fmla="*/ 74690 h 315964"/>
                <a:gd name="connsiteX52" fmla="*/ 592027 w 699887"/>
                <a:gd name="connsiteY52" fmla="*/ 69198 h 315964"/>
                <a:gd name="connsiteX53" fmla="*/ 607403 w 699887"/>
                <a:gd name="connsiteY53" fmla="*/ 80182 h 315964"/>
                <a:gd name="connsiteX54" fmla="*/ 629371 w 699887"/>
                <a:gd name="connsiteY54" fmla="*/ 76887 h 315964"/>
                <a:gd name="connsiteX55" fmla="*/ 633765 w 699887"/>
                <a:gd name="connsiteY55" fmla="*/ 87870 h 315964"/>
                <a:gd name="connsiteX56" fmla="*/ 653536 w 699887"/>
                <a:gd name="connsiteY56" fmla="*/ 87870 h 315964"/>
                <a:gd name="connsiteX57" fmla="*/ 676602 w 699887"/>
                <a:gd name="connsiteY57" fmla="*/ 102149 h 315964"/>
                <a:gd name="connsiteX58" fmla="*/ 676781 w 699887"/>
                <a:gd name="connsiteY58" fmla="*/ 99765 h 315964"/>
                <a:gd name="connsiteX59" fmla="*/ 678798 w 699887"/>
                <a:gd name="connsiteY59" fmla="*/ 102149 h 315964"/>
                <a:gd name="connsiteX60" fmla="*/ 673526 w 699887"/>
                <a:gd name="connsiteY60" fmla="*/ 123238 h 315964"/>
                <a:gd name="connsiteX61" fmla="*/ 684071 w 699887"/>
                <a:gd name="connsiteY61" fmla="*/ 130268 h 315964"/>
                <a:gd name="connsiteX62" fmla="*/ 687585 w 699887"/>
                <a:gd name="connsiteY62" fmla="*/ 154871 h 315964"/>
                <a:gd name="connsiteX63" fmla="*/ 699887 w 699887"/>
                <a:gd name="connsiteY63" fmla="*/ 174203 h 315964"/>
                <a:gd name="connsiteX64" fmla="*/ 675284 w 699887"/>
                <a:gd name="connsiteY64" fmla="*/ 191777 h 315964"/>
                <a:gd name="connsiteX65" fmla="*/ 675284 w 699887"/>
                <a:gd name="connsiteY65" fmla="*/ 211108 h 315964"/>
                <a:gd name="connsiteX66" fmla="*/ 667457 w 699887"/>
                <a:gd name="connsiteY66" fmla="*/ 224524 h 315964"/>
                <a:gd name="connsiteX67" fmla="*/ 429351 w 699887"/>
                <a:gd name="connsiteY67" fmla="*/ 224524 h 315964"/>
                <a:gd name="connsiteX68" fmla="*/ 422509 w 699887"/>
                <a:gd name="connsiteY68" fmla="*/ 221506 h 315964"/>
                <a:gd name="connsiteX69" fmla="*/ 510931 w 699887"/>
                <a:gd name="connsiteY69" fmla="*/ 315964 h 315964"/>
                <a:gd name="connsiteX0" fmla="*/ 419491 w 699887"/>
                <a:gd name="connsiteY0" fmla="*/ 224524 h 315964"/>
                <a:gd name="connsiteX1" fmla="*/ 204383 w 699887"/>
                <a:gd name="connsiteY1" fmla="*/ 224524 h 315964"/>
                <a:gd name="connsiteX2" fmla="*/ 202102 w 699887"/>
                <a:gd name="connsiteY2" fmla="*/ 217845 h 315964"/>
                <a:gd name="connsiteX3" fmla="*/ 189653 w 699887"/>
                <a:gd name="connsiteY3" fmla="*/ 210522 h 315964"/>
                <a:gd name="connsiteX4" fmla="*/ 180134 w 699887"/>
                <a:gd name="connsiteY4" fmla="*/ 220042 h 315964"/>
                <a:gd name="connsiteX5" fmla="*/ 161828 w 699887"/>
                <a:gd name="connsiteY5" fmla="*/ 199539 h 315964"/>
                <a:gd name="connsiteX6" fmla="*/ 142789 w 699887"/>
                <a:gd name="connsiteY6" fmla="*/ 193681 h 315964"/>
                <a:gd name="connsiteX7" fmla="*/ 140630 w 699887"/>
                <a:gd name="connsiteY7" fmla="*/ 193824 h 315964"/>
                <a:gd name="connsiteX8" fmla="*/ 118625 w 699887"/>
                <a:gd name="connsiteY8" fmla="*/ 187823 h 315964"/>
                <a:gd name="connsiteX9" fmla="*/ 98854 w 699887"/>
                <a:gd name="connsiteY9" fmla="*/ 172445 h 315964"/>
                <a:gd name="connsiteX10" fmla="*/ 68100 w 699887"/>
                <a:gd name="connsiteY10" fmla="*/ 159265 h 315964"/>
                <a:gd name="connsiteX11" fmla="*/ 37345 w 699887"/>
                <a:gd name="connsiteY11" fmla="*/ 110936 h 315964"/>
                <a:gd name="connsiteX12" fmla="*/ 43935 w 699887"/>
                <a:gd name="connsiteY12" fmla="*/ 93362 h 315964"/>
                <a:gd name="connsiteX13" fmla="*/ 26361 w 699887"/>
                <a:gd name="connsiteY13" fmla="*/ 80182 h 315964"/>
                <a:gd name="connsiteX14" fmla="*/ 26361 w 699887"/>
                <a:gd name="connsiteY14" fmla="*/ 56017 h 315964"/>
                <a:gd name="connsiteX15" fmla="*/ 17574 w 699887"/>
                <a:gd name="connsiteY15" fmla="*/ 53821 h 315964"/>
                <a:gd name="connsiteX16" fmla="*/ 8428 w 699887"/>
                <a:gd name="connsiteY16" fmla="*/ 38578 h 315964"/>
                <a:gd name="connsiteX17" fmla="*/ 0 w 699887"/>
                <a:gd name="connsiteY17" fmla="*/ 41739 h 315964"/>
                <a:gd name="connsiteX18" fmla="*/ 8787 w 699887"/>
                <a:gd name="connsiteY18" fmla="*/ 38443 h 315964"/>
                <a:gd name="connsiteX19" fmla="*/ 8787 w 699887"/>
                <a:gd name="connsiteY19" fmla="*/ 29656 h 315964"/>
                <a:gd name="connsiteX20" fmla="*/ 29657 w 699887"/>
                <a:gd name="connsiteY20" fmla="*/ 9885 h 315964"/>
                <a:gd name="connsiteX21" fmla="*/ 54919 w 699887"/>
                <a:gd name="connsiteY21" fmla="*/ 9885 h 315964"/>
                <a:gd name="connsiteX22" fmla="*/ 58214 w 699887"/>
                <a:gd name="connsiteY22" fmla="*/ 2197 h 315964"/>
                <a:gd name="connsiteX23" fmla="*/ 71395 w 699887"/>
                <a:gd name="connsiteY23" fmla="*/ 0 h 315964"/>
                <a:gd name="connsiteX24" fmla="*/ 97755 w 699887"/>
                <a:gd name="connsiteY24" fmla="*/ 25262 h 315964"/>
                <a:gd name="connsiteX25" fmla="*/ 114232 w 699887"/>
                <a:gd name="connsiteY25" fmla="*/ 18672 h 315964"/>
                <a:gd name="connsiteX26" fmla="*/ 127412 w 699887"/>
                <a:gd name="connsiteY26" fmla="*/ 28558 h 315964"/>
                <a:gd name="connsiteX27" fmla="*/ 148281 w 699887"/>
                <a:gd name="connsiteY27" fmla="*/ 28558 h 315964"/>
                <a:gd name="connsiteX28" fmla="*/ 181233 w 699887"/>
                <a:gd name="connsiteY28" fmla="*/ 47230 h 315964"/>
                <a:gd name="connsiteX29" fmla="*/ 199905 w 699887"/>
                <a:gd name="connsiteY29" fmla="*/ 46132 h 315964"/>
                <a:gd name="connsiteX30" fmla="*/ 226267 w 699887"/>
                <a:gd name="connsiteY30" fmla="*/ 53821 h 315964"/>
                <a:gd name="connsiteX31" fmla="*/ 248234 w 699887"/>
                <a:gd name="connsiteY31" fmla="*/ 48329 h 315964"/>
                <a:gd name="connsiteX32" fmla="*/ 268004 w 699887"/>
                <a:gd name="connsiteY32" fmla="*/ 67001 h 315964"/>
                <a:gd name="connsiteX33" fmla="*/ 269103 w 699887"/>
                <a:gd name="connsiteY33" fmla="*/ 75788 h 315964"/>
                <a:gd name="connsiteX34" fmla="*/ 281185 w 699887"/>
                <a:gd name="connsiteY34" fmla="*/ 90067 h 315964"/>
                <a:gd name="connsiteX35" fmla="*/ 304251 w 699887"/>
                <a:gd name="connsiteY35" fmla="*/ 91166 h 315964"/>
                <a:gd name="connsiteX36" fmla="*/ 322923 w 699887"/>
                <a:gd name="connsiteY36" fmla="*/ 114231 h 315964"/>
                <a:gd name="connsiteX37" fmla="*/ 333908 w 699887"/>
                <a:gd name="connsiteY37" fmla="*/ 109838 h 315964"/>
                <a:gd name="connsiteX38" fmla="*/ 353678 w 699887"/>
                <a:gd name="connsiteY38" fmla="*/ 112035 h 315964"/>
                <a:gd name="connsiteX39" fmla="*/ 409696 w 699887"/>
                <a:gd name="connsiteY39" fmla="*/ 97756 h 315964"/>
                <a:gd name="connsiteX40" fmla="*/ 428367 w 699887"/>
                <a:gd name="connsiteY40" fmla="*/ 81280 h 315964"/>
                <a:gd name="connsiteX41" fmla="*/ 430565 w 699887"/>
                <a:gd name="connsiteY41" fmla="*/ 106543 h 315964"/>
                <a:gd name="connsiteX42" fmla="*/ 440451 w 699887"/>
                <a:gd name="connsiteY42" fmla="*/ 123018 h 315964"/>
                <a:gd name="connsiteX43" fmla="*/ 466811 w 699887"/>
                <a:gd name="connsiteY43" fmla="*/ 103248 h 315964"/>
                <a:gd name="connsiteX44" fmla="*/ 475599 w 699887"/>
                <a:gd name="connsiteY44" fmla="*/ 109838 h 315964"/>
                <a:gd name="connsiteX45" fmla="*/ 487680 w 699887"/>
                <a:gd name="connsiteY45" fmla="*/ 110936 h 315964"/>
                <a:gd name="connsiteX46" fmla="*/ 490975 w 699887"/>
                <a:gd name="connsiteY46" fmla="*/ 97756 h 315964"/>
                <a:gd name="connsiteX47" fmla="*/ 505254 w 699887"/>
                <a:gd name="connsiteY47" fmla="*/ 85674 h 315964"/>
                <a:gd name="connsiteX48" fmla="*/ 543698 w 699887"/>
                <a:gd name="connsiteY48" fmla="*/ 85674 h 315964"/>
                <a:gd name="connsiteX49" fmla="*/ 574453 w 699887"/>
                <a:gd name="connsiteY49" fmla="*/ 97756 h 315964"/>
                <a:gd name="connsiteX50" fmla="*/ 585436 w 699887"/>
                <a:gd name="connsiteY50" fmla="*/ 92264 h 315964"/>
                <a:gd name="connsiteX51" fmla="*/ 581043 w 699887"/>
                <a:gd name="connsiteY51" fmla="*/ 74690 h 315964"/>
                <a:gd name="connsiteX52" fmla="*/ 592027 w 699887"/>
                <a:gd name="connsiteY52" fmla="*/ 69198 h 315964"/>
                <a:gd name="connsiteX53" fmla="*/ 607403 w 699887"/>
                <a:gd name="connsiteY53" fmla="*/ 80182 h 315964"/>
                <a:gd name="connsiteX54" fmla="*/ 629371 w 699887"/>
                <a:gd name="connsiteY54" fmla="*/ 76887 h 315964"/>
                <a:gd name="connsiteX55" fmla="*/ 633765 w 699887"/>
                <a:gd name="connsiteY55" fmla="*/ 87870 h 315964"/>
                <a:gd name="connsiteX56" fmla="*/ 653536 w 699887"/>
                <a:gd name="connsiteY56" fmla="*/ 87870 h 315964"/>
                <a:gd name="connsiteX57" fmla="*/ 676602 w 699887"/>
                <a:gd name="connsiteY57" fmla="*/ 102149 h 315964"/>
                <a:gd name="connsiteX58" fmla="*/ 676781 w 699887"/>
                <a:gd name="connsiteY58" fmla="*/ 99765 h 315964"/>
                <a:gd name="connsiteX59" fmla="*/ 678798 w 699887"/>
                <a:gd name="connsiteY59" fmla="*/ 102149 h 315964"/>
                <a:gd name="connsiteX60" fmla="*/ 673526 w 699887"/>
                <a:gd name="connsiteY60" fmla="*/ 123238 h 315964"/>
                <a:gd name="connsiteX61" fmla="*/ 684071 w 699887"/>
                <a:gd name="connsiteY61" fmla="*/ 130268 h 315964"/>
                <a:gd name="connsiteX62" fmla="*/ 687585 w 699887"/>
                <a:gd name="connsiteY62" fmla="*/ 154871 h 315964"/>
                <a:gd name="connsiteX63" fmla="*/ 699887 w 699887"/>
                <a:gd name="connsiteY63" fmla="*/ 174203 h 315964"/>
                <a:gd name="connsiteX64" fmla="*/ 675284 w 699887"/>
                <a:gd name="connsiteY64" fmla="*/ 191777 h 315964"/>
                <a:gd name="connsiteX65" fmla="*/ 675284 w 699887"/>
                <a:gd name="connsiteY65" fmla="*/ 211108 h 315964"/>
                <a:gd name="connsiteX66" fmla="*/ 667457 w 699887"/>
                <a:gd name="connsiteY66" fmla="*/ 224524 h 315964"/>
                <a:gd name="connsiteX67" fmla="*/ 429351 w 699887"/>
                <a:gd name="connsiteY67" fmla="*/ 224524 h 315964"/>
                <a:gd name="connsiteX68" fmla="*/ 510931 w 699887"/>
                <a:gd name="connsiteY68" fmla="*/ 315964 h 315964"/>
                <a:gd name="connsiteX0" fmla="*/ 419491 w 699887"/>
                <a:gd name="connsiteY0" fmla="*/ 224524 h 315964"/>
                <a:gd name="connsiteX1" fmla="*/ 204383 w 699887"/>
                <a:gd name="connsiteY1" fmla="*/ 224524 h 315964"/>
                <a:gd name="connsiteX2" fmla="*/ 202102 w 699887"/>
                <a:gd name="connsiteY2" fmla="*/ 217845 h 315964"/>
                <a:gd name="connsiteX3" fmla="*/ 189653 w 699887"/>
                <a:gd name="connsiteY3" fmla="*/ 210522 h 315964"/>
                <a:gd name="connsiteX4" fmla="*/ 180134 w 699887"/>
                <a:gd name="connsiteY4" fmla="*/ 220042 h 315964"/>
                <a:gd name="connsiteX5" fmla="*/ 161828 w 699887"/>
                <a:gd name="connsiteY5" fmla="*/ 199539 h 315964"/>
                <a:gd name="connsiteX6" fmla="*/ 142789 w 699887"/>
                <a:gd name="connsiteY6" fmla="*/ 193681 h 315964"/>
                <a:gd name="connsiteX7" fmla="*/ 140630 w 699887"/>
                <a:gd name="connsiteY7" fmla="*/ 193824 h 315964"/>
                <a:gd name="connsiteX8" fmla="*/ 118625 w 699887"/>
                <a:gd name="connsiteY8" fmla="*/ 187823 h 315964"/>
                <a:gd name="connsiteX9" fmla="*/ 98854 w 699887"/>
                <a:gd name="connsiteY9" fmla="*/ 172445 h 315964"/>
                <a:gd name="connsiteX10" fmla="*/ 68100 w 699887"/>
                <a:gd name="connsiteY10" fmla="*/ 159265 h 315964"/>
                <a:gd name="connsiteX11" fmla="*/ 37345 w 699887"/>
                <a:gd name="connsiteY11" fmla="*/ 110936 h 315964"/>
                <a:gd name="connsiteX12" fmla="*/ 43935 w 699887"/>
                <a:gd name="connsiteY12" fmla="*/ 93362 h 315964"/>
                <a:gd name="connsiteX13" fmla="*/ 26361 w 699887"/>
                <a:gd name="connsiteY13" fmla="*/ 80182 h 315964"/>
                <a:gd name="connsiteX14" fmla="*/ 26361 w 699887"/>
                <a:gd name="connsiteY14" fmla="*/ 56017 h 315964"/>
                <a:gd name="connsiteX15" fmla="*/ 17574 w 699887"/>
                <a:gd name="connsiteY15" fmla="*/ 53821 h 315964"/>
                <a:gd name="connsiteX16" fmla="*/ 8428 w 699887"/>
                <a:gd name="connsiteY16" fmla="*/ 38578 h 315964"/>
                <a:gd name="connsiteX17" fmla="*/ 0 w 699887"/>
                <a:gd name="connsiteY17" fmla="*/ 41739 h 315964"/>
                <a:gd name="connsiteX18" fmla="*/ 8787 w 699887"/>
                <a:gd name="connsiteY18" fmla="*/ 38443 h 315964"/>
                <a:gd name="connsiteX19" fmla="*/ 8787 w 699887"/>
                <a:gd name="connsiteY19" fmla="*/ 29656 h 315964"/>
                <a:gd name="connsiteX20" fmla="*/ 29657 w 699887"/>
                <a:gd name="connsiteY20" fmla="*/ 9885 h 315964"/>
                <a:gd name="connsiteX21" fmla="*/ 54919 w 699887"/>
                <a:gd name="connsiteY21" fmla="*/ 9885 h 315964"/>
                <a:gd name="connsiteX22" fmla="*/ 58214 w 699887"/>
                <a:gd name="connsiteY22" fmla="*/ 2197 h 315964"/>
                <a:gd name="connsiteX23" fmla="*/ 71395 w 699887"/>
                <a:gd name="connsiteY23" fmla="*/ 0 h 315964"/>
                <a:gd name="connsiteX24" fmla="*/ 97755 w 699887"/>
                <a:gd name="connsiteY24" fmla="*/ 25262 h 315964"/>
                <a:gd name="connsiteX25" fmla="*/ 114232 w 699887"/>
                <a:gd name="connsiteY25" fmla="*/ 18672 h 315964"/>
                <a:gd name="connsiteX26" fmla="*/ 127412 w 699887"/>
                <a:gd name="connsiteY26" fmla="*/ 28558 h 315964"/>
                <a:gd name="connsiteX27" fmla="*/ 148281 w 699887"/>
                <a:gd name="connsiteY27" fmla="*/ 28558 h 315964"/>
                <a:gd name="connsiteX28" fmla="*/ 181233 w 699887"/>
                <a:gd name="connsiteY28" fmla="*/ 47230 h 315964"/>
                <a:gd name="connsiteX29" fmla="*/ 199905 w 699887"/>
                <a:gd name="connsiteY29" fmla="*/ 46132 h 315964"/>
                <a:gd name="connsiteX30" fmla="*/ 226267 w 699887"/>
                <a:gd name="connsiteY30" fmla="*/ 53821 h 315964"/>
                <a:gd name="connsiteX31" fmla="*/ 248234 w 699887"/>
                <a:gd name="connsiteY31" fmla="*/ 48329 h 315964"/>
                <a:gd name="connsiteX32" fmla="*/ 268004 w 699887"/>
                <a:gd name="connsiteY32" fmla="*/ 67001 h 315964"/>
                <a:gd name="connsiteX33" fmla="*/ 269103 w 699887"/>
                <a:gd name="connsiteY33" fmla="*/ 75788 h 315964"/>
                <a:gd name="connsiteX34" fmla="*/ 281185 w 699887"/>
                <a:gd name="connsiteY34" fmla="*/ 90067 h 315964"/>
                <a:gd name="connsiteX35" fmla="*/ 304251 w 699887"/>
                <a:gd name="connsiteY35" fmla="*/ 91166 h 315964"/>
                <a:gd name="connsiteX36" fmla="*/ 322923 w 699887"/>
                <a:gd name="connsiteY36" fmla="*/ 114231 h 315964"/>
                <a:gd name="connsiteX37" fmla="*/ 333908 w 699887"/>
                <a:gd name="connsiteY37" fmla="*/ 109838 h 315964"/>
                <a:gd name="connsiteX38" fmla="*/ 353678 w 699887"/>
                <a:gd name="connsiteY38" fmla="*/ 112035 h 315964"/>
                <a:gd name="connsiteX39" fmla="*/ 409696 w 699887"/>
                <a:gd name="connsiteY39" fmla="*/ 97756 h 315964"/>
                <a:gd name="connsiteX40" fmla="*/ 428367 w 699887"/>
                <a:gd name="connsiteY40" fmla="*/ 81280 h 315964"/>
                <a:gd name="connsiteX41" fmla="*/ 430565 w 699887"/>
                <a:gd name="connsiteY41" fmla="*/ 106543 h 315964"/>
                <a:gd name="connsiteX42" fmla="*/ 440451 w 699887"/>
                <a:gd name="connsiteY42" fmla="*/ 123018 h 315964"/>
                <a:gd name="connsiteX43" fmla="*/ 466811 w 699887"/>
                <a:gd name="connsiteY43" fmla="*/ 103248 h 315964"/>
                <a:gd name="connsiteX44" fmla="*/ 475599 w 699887"/>
                <a:gd name="connsiteY44" fmla="*/ 109838 h 315964"/>
                <a:gd name="connsiteX45" fmla="*/ 487680 w 699887"/>
                <a:gd name="connsiteY45" fmla="*/ 110936 h 315964"/>
                <a:gd name="connsiteX46" fmla="*/ 490975 w 699887"/>
                <a:gd name="connsiteY46" fmla="*/ 97756 h 315964"/>
                <a:gd name="connsiteX47" fmla="*/ 505254 w 699887"/>
                <a:gd name="connsiteY47" fmla="*/ 85674 h 315964"/>
                <a:gd name="connsiteX48" fmla="*/ 543698 w 699887"/>
                <a:gd name="connsiteY48" fmla="*/ 85674 h 315964"/>
                <a:gd name="connsiteX49" fmla="*/ 574453 w 699887"/>
                <a:gd name="connsiteY49" fmla="*/ 97756 h 315964"/>
                <a:gd name="connsiteX50" fmla="*/ 585436 w 699887"/>
                <a:gd name="connsiteY50" fmla="*/ 92264 h 315964"/>
                <a:gd name="connsiteX51" fmla="*/ 581043 w 699887"/>
                <a:gd name="connsiteY51" fmla="*/ 74690 h 315964"/>
                <a:gd name="connsiteX52" fmla="*/ 592027 w 699887"/>
                <a:gd name="connsiteY52" fmla="*/ 69198 h 315964"/>
                <a:gd name="connsiteX53" fmla="*/ 607403 w 699887"/>
                <a:gd name="connsiteY53" fmla="*/ 80182 h 315964"/>
                <a:gd name="connsiteX54" fmla="*/ 629371 w 699887"/>
                <a:gd name="connsiteY54" fmla="*/ 76887 h 315964"/>
                <a:gd name="connsiteX55" fmla="*/ 633765 w 699887"/>
                <a:gd name="connsiteY55" fmla="*/ 87870 h 315964"/>
                <a:gd name="connsiteX56" fmla="*/ 653536 w 699887"/>
                <a:gd name="connsiteY56" fmla="*/ 87870 h 315964"/>
                <a:gd name="connsiteX57" fmla="*/ 676602 w 699887"/>
                <a:gd name="connsiteY57" fmla="*/ 102149 h 315964"/>
                <a:gd name="connsiteX58" fmla="*/ 676781 w 699887"/>
                <a:gd name="connsiteY58" fmla="*/ 99765 h 315964"/>
                <a:gd name="connsiteX59" fmla="*/ 678798 w 699887"/>
                <a:gd name="connsiteY59" fmla="*/ 102149 h 315964"/>
                <a:gd name="connsiteX60" fmla="*/ 673526 w 699887"/>
                <a:gd name="connsiteY60" fmla="*/ 123238 h 315964"/>
                <a:gd name="connsiteX61" fmla="*/ 684071 w 699887"/>
                <a:gd name="connsiteY61" fmla="*/ 130268 h 315964"/>
                <a:gd name="connsiteX62" fmla="*/ 687585 w 699887"/>
                <a:gd name="connsiteY62" fmla="*/ 154871 h 315964"/>
                <a:gd name="connsiteX63" fmla="*/ 699887 w 699887"/>
                <a:gd name="connsiteY63" fmla="*/ 174203 h 315964"/>
                <a:gd name="connsiteX64" fmla="*/ 675284 w 699887"/>
                <a:gd name="connsiteY64" fmla="*/ 191777 h 315964"/>
                <a:gd name="connsiteX65" fmla="*/ 675284 w 699887"/>
                <a:gd name="connsiteY65" fmla="*/ 211108 h 315964"/>
                <a:gd name="connsiteX66" fmla="*/ 667457 w 699887"/>
                <a:gd name="connsiteY66" fmla="*/ 224524 h 315964"/>
                <a:gd name="connsiteX67" fmla="*/ 510931 w 699887"/>
                <a:gd name="connsiteY67" fmla="*/ 315964 h 315964"/>
                <a:gd name="connsiteX0" fmla="*/ 204383 w 699887"/>
                <a:gd name="connsiteY0" fmla="*/ 224524 h 315964"/>
                <a:gd name="connsiteX1" fmla="*/ 202102 w 699887"/>
                <a:gd name="connsiteY1" fmla="*/ 217845 h 315964"/>
                <a:gd name="connsiteX2" fmla="*/ 189653 w 699887"/>
                <a:gd name="connsiteY2" fmla="*/ 210522 h 315964"/>
                <a:gd name="connsiteX3" fmla="*/ 180134 w 699887"/>
                <a:gd name="connsiteY3" fmla="*/ 220042 h 315964"/>
                <a:gd name="connsiteX4" fmla="*/ 161828 w 699887"/>
                <a:gd name="connsiteY4" fmla="*/ 199539 h 315964"/>
                <a:gd name="connsiteX5" fmla="*/ 142789 w 699887"/>
                <a:gd name="connsiteY5" fmla="*/ 193681 h 315964"/>
                <a:gd name="connsiteX6" fmla="*/ 140630 w 699887"/>
                <a:gd name="connsiteY6" fmla="*/ 193824 h 315964"/>
                <a:gd name="connsiteX7" fmla="*/ 118625 w 699887"/>
                <a:gd name="connsiteY7" fmla="*/ 187823 h 315964"/>
                <a:gd name="connsiteX8" fmla="*/ 98854 w 699887"/>
                <a:gd name="connsiteY8" fmla="*/ 172445 h 315964"/>
                <a:gd name="connsiteX9" fmla="*/ 68100 w 699887"/>
                <a:gd name="connsiteY9" fmla="*/ 159265 h 315964"/>
                <a:gd name="connsiteX10" fmla="*/ 37345 w 699887"/>
                <a:gd name="connsiteY10" fmla="*/ 110936 h 315964"/>
                <a:gd name="connsiteX11" fmla="*/ 43935 w 699887"/>
                <a:gd name="connsiteY11" fmla="*/ 93362 h 315964"/>
                <a:gd name="connsiteX12" fmla="*/ 26361 w 699887"/>
                <a:gd name="connsiteY12" fmla="*/ 80182 h 315964"/>
                <a:gd name="connsiteX13" fmla="*/ 26361 w 699887"/>
                <a:gd name="connsiteY13" fmla="*/ 56017 h 315964"/>
                <a:gd name="connsiteX14" fmla="*/ 17574 w 699887"/>
                <a:gd name="connsiteY14" fmla="*/ 53821 h 315964"/>
                <a:gd name="connsiteX15" fmla="*/ 8428 w 699887"/>
                <a:gd name="connsiteY15" fmla="*/ 38578 h 315964"/>
                <a:gd name="connsiteX16" fmla="*/ 0 w 699887"/>
                <a:gd name="connsiteY16" fmla="*/ 41739 h 315964"/>
                <a:gd name="connsiteX17" fmla="*/ 8787 w 699887"/>
                <a:gd name="connsiteY17" fmla="*/ 38443 h 315964"/>
                <a:gd name="connsiteX18" fmla="*/ 8787 w 699887"/>
                <a:gd name="connsiteY18" fmla="*/ 29656 h 315964"/>
                <a:gd name="connsiteX19" fmla="*/ 29657 w 699887"/>
                <a:gd name="connsiteY19" fmla="*/ 9885 h 315964"/>
                <a:gd name="connsiteX20" fmla="*/ 54919 w 699887"/>
                <a:gd name="connsiteY20" fmla="*/ 9885 h 315964"/>
                <a:gd name="connsiteX21" fmla="*/ 58214 w 699887"/>
                <a:gd name="connsiteY21" fmla="*/ 2197 h 315964"/>
                <a:gd name="connsiteX22" fmla="*/ 71395 w 699887"/>
                <a:gd name="connsiteY22" fmla="*/ 0 h 315964"/>
                <a:gd name="connsiteX23" fmla="*/ 97755 w 699887"/>
                <a:gd name="connsiteY23" fmla="*/ 25262 h 315964"/>
                <a:gd name="connsiteX24" fmla="*/ 114232 w 699887"/>
                <a:gd name="connsiteY24" fmla="*/ 18672 h 315964"/>
                <a:gd name="connsiteX25" fmla="*/ 127412 w 699887"/>
                <a:gd name="connsiteY25" fmla="*/ 28558 h 315964"/>
                <a:gd name="connsiteX26" fmla="*/ 148281 w 699887"/>
                <a:gd name="connsiteY26" fmla="*/ 28558 h 315964"/>
                <a:gd name="connsiteX27" fmla="*/ 181233 w 699887"/>
                <a:gd name="connsiteY27" fmla="*/ 47230 h 315964"/>
                <a:gd name="connsiteX28" fmla="*/ 199905 w 699887"/>
                <a:gd name="connsiteY28" fmla="*/ 46132 h 315964"/>
                <a:gd name="connsiteX29" fmla="*/ 226267 w 699887"/>
                <a:gd name="connsiteY29" fmla="*/ 53821 h 315964"/>
                <a:gd name="connsiteX30" fmla="*/ 248234 w 699887"/>
                <a:gd name="connsiteY30" fmla="*/ 48329 h 315964"/>
                <a:gd name="connsiteX31" fmla="*/ 268004 w 699887"/>
                <a:gd name="connsiteY31" fmla="*/ 67001 h 315964"/>
                <a:gd name="connsiteX32" fmla="*/ 269103 w 699887"/>
                <a:gd name="connsiteY32" fmla="*/ 75788 h 315964"/>
                <a:gd name="connsiteX33" fmla="*/ 281185 w 699887"/>
                <a:gd name="connsiteY33" fmla="*/ 90067 h 315964"/>
                <a:gd name="connsiteX34" fmla="*/ 304251 w 699887"/>
                <a:gd name="connsiteY34" fmla="*/ 91166 h 315964"/>
                <a:gd name="connsiteX35" fmla="*/ 322923 w 699887"/>
                <a:gd name="connsiteY35" fmla="*/ 114231 h 315964"/>
                <a:gd name="connsiteX36" fmla="*/ 333908 w 699887"/>
                <a:gd name="connsiteY36" fmla="*/ 109838 h 315964"/>
                <a:gd name="connsiteX37" fmla="*/ 353678 w 699887"/>
                <a:gd name="connsiteY37" fmla="*/ 112035 h 315964"/>
                <a:gd name="connsiteX38" fmla="*/ 409696 w 699887"/>
                <a:gd name="connsiteY38" fmla="*/ 97756 h 315964"/>
                <a:gd name="connsiteX39" fmla="*/ 428367 w 699887"/>
                <a:gd name="connsiteY39" fmla="*/ 81280 h 315964"/>
                <a:gd name="connsiteX40" fmla="*/ 430565 w 699887"/>
                <a:gd name="connsiteY40" fmla="*/ 106543 h 315964"/>
                <a:gd name="connsiteX41" fmla="*/ 440451 w 699887"/>
                <a:gd name="connsiteY41" fmla="*/ 123018 h 315964"/>
                <a:gd name="connsiteX42" fmla="*/ 466811 w 699887"/>
                <a:gd name="connsiteY42" fmla="*/ 103248 h 315964"/>
                <a:gd name="connsiteX43" fmla="*/ 475599 w 699887"/>
                <a:gd name="connsiteY43" fmla="*/ 109838 h 315964"/>
                <a:gd name="connsiteX44" fmla="*/ 487680 w 699887"/>
                <a:gd name="connsiteY44" fmla="*/ 110936 h 315964"/>
                <a:gd name="connsiteX45" fmla="*/ 490975 w 699887"/>
                <a:gd name="connsiteY45" fmla="*/ 97756 h 315964"/>
                <a:gd name="connsiteX46" fmla="*/ 505254 w 699887"/>
                <a:gd name="connsiteY46" fmla="*/ 85674 h 315964"/>
                <a:gd name="connsiteX47" fmla="*/ 543698 w 699887"/>
                <a:gd name="connsiteY47" fmla="*/ 85674 h 315964"/>
                <a:gd name="connsiteX48" fmla="*/ 574453 w 699887"/>
                <a:gd name="connsiteY48" fmla="*/ 97756 h 315964"/>
                <a:gd name="connsiteX49" fmla="*/ 585436 w 699887"/>
                <a:gd name="connsiteY49" fmla="*/ 92264 h 315964"/>
                <a:gd name="connsiteX50" fmla="*/ 581043 w 699887"/>
                <a:gd name="connsiteY50" fmla="*/ 74690 h 315964"/>
                <a:gd name="connsiteX51" fmla="*/ 592027 w 699887"/>
                <a:gd name="connsiteY51" fmla="*/ 69198 h 315964"/>
                <a:gd name="connsiteX52" fmla="*/ 607403 w 699887"/>
                <a:gd name="connsiteY52" fmla="*/ 80182 h 315964"/>
                <a:gd name="connsiteX53" fmla="*/ 629371 w 699887"/>
                <a:gd name="connsiteY53" fmla="*/ 76887 h 315964"/>
                <a:gd name="connsiteX54" fmla="*/ 633765 w 699887"/>
                <a:gd name="connsiteY54" fmla="*/ 87870 h 315964"/>
                <a:gd name="connsiteX55" fmla="*/ 653536 w 699887"/>
                <a:gd name="connsiteY55" fmla="*/ 87870 h 315964"/>
                <a:gd name="connsiteX56" fmla="*/ 676602 w 699887"/>
                <a:gd name="connsiteY56" fmla="*/ 102149 h 315964"/>
                <a:gd name="connsiteX57" fmla="*/ 676781 w 699887"/>
                <a:gd name="connsiteY57" fmla="*/ 99765 h 315964"/>
                <a:gd name="connsiteX58" fmla="*/ 678798 w 699887"/>
                <a:gd name="connsiteY58" fmla="*/ 102149 h 315964"/>
                <a:gd name="connsiteX59" fmla="*/ 673526 w 699887"/>
                <a:gd name="connsiteY59" fmla="*/ 123238 h 315964"/>
                <a:gd name="connsiteX60" fmla="*/ 684071 w 699887"/>
                <a:gd name="connsiteY60" fmla="*/ 130268 h 315964"/>
                <a:gd name="connsiteX61" fmla="*/ 687585 w 699887"/>
                <a:gd name="connsiteY61" fmla="*/ 154871 h 315964"/>
                <a:gd name="connsiteX62" fmla="*/ 699887 w 699887"/>
                <a:gd name="connsiteY62" fmla="*/ 174203 h 315964"/>
                <a:gd name="connsiteX63" fmla="*/ 675284 w 699887"/>
                <a:gd name="connsiteY63" fmla="*/ 191777 h 315964"/>
                <a:gd name="connsiteX64" fmla="*/ 675284 w 699887"/>
                <a:gd name="connsiteY64" fmla="*/ 211108 h 315964"/>
                <a:gd name="connsiteX65" fmla="*/ 667457 w 699887"/>
                <a:gd name="connsiteY65" fmla="*/ 224524 h 315964"/>
                <a:gd name="connsiteX66" fmla="*/ 510931 w 699887"/>
                <a:gd name="connsiteY66" fmla="*/ 315964 h 315964"/>
                <a:gd name="connsiteX0" fmla="*/ 204383 w 699887"/>
                <a:gd name="connsiteY0" fmla="*/ 224524 h 224524"/>
                <a:gd name="connsiteX1" fmla="*/ 202102 w 699887"/>
                <a:gd name="connsiteY1" fmla="*/ 217845 h 224524"/>
                <a:gd name="connsiteX2" fmla="*/ 189653 w 699887"/>
                <a:gd name="connsiteY2" fmla="*/ 210522 h 224524"/>
                <a:gd name="connsiteX3" fmla="*/ 180134 w 699887"/>
                <a:gd name="connsiteY3" fmla="*/ 220042 h 224524"/>
                <a:gd name="connsiteX4" fmla="*/ 161828 w 699887"/>
                <a:gd name="connsiteY4" fmla="*/ 199539 h 224524"/>
                <a:gd name="connsiteX5" fmla="*/ 142789 w 699887"/>
                <a:gd name="connsiteY5" fmla="*/ 193681 h 224524"/>
                <a:gd name="connsiteX6" fmla="*/ 140630 w 699887"/>
                <a:gd name="connsiteY6" fmla="*/ 193824 h 224524"/>
                <a:gd name="connsiteX7" fmla="*/ 118625 w 699887"/>
                <a:gd name="connsiteY7" fmla="*/ 187823 h 224524"/>
                <a:gd name="connsiteX8" fmla="*/ 98854 w 699887"/>
                <a:gd name="connsiteY8" fmla="*/ 172445 h 224524"/>
                <a:gd name="connsiteX9" fmla="*/ 68100 w 699887"/>
                <a:gd name="connsiteY9" fmla="*/ 159265 h 224524"/>
                <a:gd name="connsiteX10" fmla="*/ 37345 w 699887"/>
                <a:gd name="connsiteY10" fmla="*/ 110936 h 224524"/>
                <a:gd name="connsiteX11" fmla="*/ 43935 w 699887"/>
                <a:gd name="connsiteY11" fmla="*/ 93362 h 224524"/>
                <a:gd name="connsiteX12" fmla="*/ 26361 w 699887"/>
                <a:gd name="connsiteY12" fmla="*/ 80182 h 224524"/>
                <a:gd name="connsiteX13" fmla="*/ 26361 w 699887"/>
                <a:gd name="connsiteY13" fmla="*/ 56017 h 224524"/>
                <a:gd name="connsiteX14" fmla="*/ 17574 w 699887"/>
                <a:gd name="connsiteY14" fmla="*/ 53821 h 224524"/>
                <a:gd name="connsiteX15" fmla="*/ 8428 w 699887"/>
                <a:gd name="connsiteY15" fmla="*/ 38578 h 224524"/>
                <a:gd name="connsiteX16" fmla="*/ 0 w 699887"/>
                <a:gd name="connsiteY16" fmla="*/ 41739 h 224524"/>
                <a:gd name="connsiteX17" fmla="*/ 8787 w 699887"/>
                <a:gd name="connsiteY17" fmla="*/ 38443 h 224524"/>
                <a:gd name="connsiteX18" fmla="*/ 8787 w 699887"/>
                <a:gd name="connsiteY18" fmla="*/ 29656 h 224524"/>
                <a:gd name="connsiteX19" fmla="*/ 29657 w 699887"/>
                <a:gd name="connsiteY19" fmla="*/ 9885 h 224524"/>
                <a:gd name="connsiteX20" fmla="*/ 54919 w 699887"/>
                <a:gd name="connsiteY20" fmla="*/ 9885 h 224524"/>
                <a:gd name="connsiteX21" fmla="*/ 58214 w 699887"/>
                <a:gd name="connsiteY21" fmla="*/ 2197 h 224524"/>
                <a:gd name="connsiteX22" fmla="*/ 71395 w 699887"/>
                <a:gd name="connsiteY22" fmla="*/ 0 h 224524"/>
                <a:gd name="connsiteX23" fmla="*/ 97755 w 699887"/>
                <a:gd name="connsiteY23" fmla="*/ 25262 h 224524"/>
                <a:gd name="connsiteX24" fmla="*/ 114232 w 699887"/>
                <a:gd name="connsiteY24" fmla="*/ 18672 h 224524"/>
                <a:gd name="connsiteX25" fmla="*/ 127412 w 699887"/>
                <a:gd name="connsiteY25" fmla="*/ 28558 h 224524"/>
                <a:gd name="connsiteX26" fmla="*/ 148281 w 699887"/>
                <a:gd name="connsiteY26" fmla="*/ 28558 h 224524"/>
                <a:gd name="connsiteX27" fmla="*/ 181233 w 699887"/>
                <a:gd name="connsiteY27" fmla="*/ 47230 h 224524"/>
                <a:gd name="connsiteX28" fmla="*/ 199905 w 699887"/>
                <a:gd name="connsiteY28" fmla="*/ 46132 h 224524"/>
                <a:gd name="connsiteX29" fmla="*/ 226267 w 699887"/>
                <a:gd name="connsiteY29" fmla="*/ 53821 h 224524"/>
                <a:gd name="connsiteX30" fmla="*/ 248234 w 699887"/>
                <a:gd name="connsiteY30" fmla="*/ 48329 h 224524"/>
                <a:gd name="connsiteX31" fmla="*/ 268004 w 699887"/>
                <a:gd name="connsiteY31" fmla="*/ 67001 h 224524"/>
                <a:gd name="connsiteX32" fmla="*/ 269103 w 699887"/>
                <a:gd name="connsiteY32" fmla="*/ 75788 h 224524"/>
                <a:gd name="connsiteX33" fmla="*/ 281185 w 699887"/>
                <a:gd name="connsiteY33" fmla="*/ 90067 h 224524"/>
                <a:gd name="connsiteX34" fmla="*/ 304251 w 699887"/>
                <a:gd name="connsiteY34" fmla="*/ 91166 h 224524"/>
                <a:gd name="connsiteX35" fmla="*/ 322923 w 699887"/>
                <a:gd name="connsiteY35" fmla="*/ 114231 h 224524"/>
                <a:gd name="connsiteX36" fmla="*/ 333908 w 699887"/>
                <a:gd name="connsiteY36" fmla="*/ 109838 h 224524"/>
                <a:gd name="connsiteX37" fmla="*/ 353678 w 699887"/>
                <a:gd name="connsiteY37" fmla="*/ 112035 h 224524"/>
                <a:gd name="connsiteX38" fmla="*/ 409696 w 699887"/>
                <a:gd name="connsiteY38" fmla="*/ 97756 h 224524"/>
                <a:gd name="connsiteX39" fmla="*/ 428367 w 699887"/>
                <a:gd name="connsiteY39" fmla="*/ 81280 h 224524"/>
                <a:gd name="connsiteX40" fmla="*/ 430565 w 699887"/>
                <a:gd name="connsiteY40" fmla="*/ 106543 h 224524"/>
                <a:gd name="connsiteX41" fmla="*/ 440451 w 699887"/>
                <a:gd name="connsiteY41" fmla="*/ 123018 h 224524"/>
                <a:gd name="connsiteX42" fmla="*/ 466811 w 699887"/>
                <a:gd name="connsiteY42" fmla="*/ 103248 h 224524"/>
                <a:gd name="connsiteX43" fmla="*/ 475599 w 699887"/>
                <a:gd name="connsiteY43" fmla="*/ 109838 h 224524"/>
                <a:gd name="connsiteX44" fmla="*/ 487680 w 699887"/>
                <a:gd name="connsiteY44" fmla="*/ 110936 h 224524"/>
                <a:gd name="connsiteX45" fmla="*/ 490975 w 699887"/>
                <a:gd name="connsiteY45" fmla="*/ 97756 h 224524"/>
                <a:gd name="connsiteX46" fmla="*/ 505254 w 699887"/>
                <a:gd name="connsiteY46" fmla="*/ 85674 h 224524"/>
                <a:gd name="connsiteX47" fmla="*/ 543698 w 699887"/>
                <a:gd name="connsiteY47" fmla="*/ 85674 h 224524"/>
                <a:gd name="connsiteX48" fmla="*/ 574453 w 699887"/>
                <a:gd name="connsiteY48" fmla="*/ 97756 h 224524"/>
                <a:gd name="connsiteX49" fmla="*/ 585436 w 699887"/>
                <a:gd name="connsiteY49" fmla="*/ 92264 h 224524"/>
                <a:gd name="connsiteX50" fmla="*/ 581043 w 699887"/>
                <a:gd name="connsiteY50" fmla="*/ 74690 h 224524"/>
                <a:gd name="connsiteX51" fmla="*/ 592027 w 699887"/>
                <a:gd name="connsiteY51" fmla="*/ 69198 h 224524"/>
                <a:gd name="connsiteX52" fmla="*/ 607403 w 699887"/>
                <a:gd name="connsiteY52" fmla="*/ 80182 h 224524"/>
                <a:gd name="connsiteX53" fmla="*/ 629371 w 699887"/>
                <a:gd name="connsiteY53" fmla="*/ 76887 h 224524"/>
                <a:gd name="connsiteX54" fmla="*/ 633765 w 699887"/>
                <a:gd name="connsiteY54" fmla="*/ 87870 h 224524"/>
                <a:gd name="connsiteX55" fmla="*/ 653536 w 699887"/>
                <a:gd name="connsiteY55" fmla="*/ 87870 h 224524"/>
                <a:gd name="connsiteX56" fmla="*/ 676602 w 699887"/>
                <a:gd name="connsiteY56" fmla="*/ 102149 h 224524"/>
                <a:gd name="connsiteX57" fmla="*/ 676781 w 699887"/>
                <a:gd name="connsiteY57" fmla="*/ 99765 h 224524"/>
                <a:gd name="connsiteX58" fmla="*/ 678798 w 699887"/>
                <a:gd name="connsiteY58" fmla="*/ 102149 h 224524"/>
                <a:gd name="connsiteX59" fmla="*/ 673526 w 699887"/>
                <a:gd name="connsiteY59" fmla="*/ 123238 h 224524"/>
                <a:gd name="connsiteX60" fmla="*/ 684071 w 699887"/>
                <a:gd name="connsiteY60" fmla="*/ 130268 h 224524"/>
                <a:gd name="connsiteX61" fmla="*/ 687585 w 699887"/>
                <a:gd name="connsiteY61" fmla="*/ 154871 h 224524"/>
                <a:gd name="connsiteX62" fmla="*/ 699887 w 699887"/>
                <a:gd name="connsiteY62" fmla="*/ 174203 h 224524"/>
                <a:gd name="connsiteX63" fmla="*/ 675284 w 699887"/>
                <a:gd name="connsiteY63" fmla="*/ 191777 h 224524"/>
                <a:gd name="connsiteX64" fmla="*/ 675284 w 699887"/>
                <a:gd name="connsiteY64" fmla="*/ 211108 h 224524"/>
                <a:gd name="connsiteX65" fmla="*/ 667457 w 699887"/>
                <a:gd name="connsiteY65" fmla="*/ 224524 h 224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99887" h="224524">
                  <a:moveTo>
                    <a:pt x="204383" y="224524"/>
                  </a:moveTo>
                  <a:lnTo>
                    <a:pt x="202102" y="217845"/>
                  </a:lnTo>
                  <a:lnTo>
                    <a:pt x="189653" y="210522"/>
                  </a:lnTo>
                  <a:lnTo>
                    <a:pt x="180134" y="220042"/>
                  </a:lnTo>
                  <a:lnTo>
                    <a:pt x="161828" y="199539"/>
                  </a:lnTo>
                  <a:lnTo>
                    <a:pt x="142789" y="193681"/>
                  </a:lnTo>
                  <a:lnTo>
                    <a:pt x="140630" y="193824"/>
                  </a:lnTo>
                  <a:lnTo>
                    <a:pt x="118625" y="187823"/>
                  </a:lnTo>
                  <a:lnTo>
                    <a:pt x="98854" y="172445"/>
                  </a:lnTo>
                  <a:lnTo>
                    <a:pt x="68100" y="159265"/>
                  </a:lnTo>
                  <a:lnTo>
                    <a:pt x="37345" y="110936"/>
                  </a:lnTo>
                  <a:lnTo>
                    <a:pt x="43935" y="93362"/>
                  </a:lnTo>
                  <a:lnTo>
                    <a:pt x="26361" y="80182"/>
                  </a:lnTo>
                  <a:lnTo>
                    <a:pt x="26361" y="56017"/>
                  </a:lnTo>
                  <a:lnTo>
                    <a:pt x="17574" y="53821"/>
                  </a:lnTo>
                  <a:lnTo>
                    <a:pt x="8428" y="38578"/>
                  </a:lnTo>
                  <a:lnTo>
                    <a:pt x="0" y="41739"/>
                  </a:lnTo>
                  <a:lnTo>
                    <a:pt x="8787" y="38443"/>
                  </a:lnTo>
                  <a:lnTo>
                    <a:pt x="8787" y="29656"/>
                  </a:lnTo>
                  <a:lnTo>
                    <a:pt x="29657" y="9885"/>
                  </a:lnTo>
                  <a:lnTo>
                    <a:pt x="54919" y="9885"/>
                  </a:lnTo>
                  <a:lnTo>
                    <a:pt x="58214" y="2197"/>
                  </a:lnTo>
                  <a:lnTo>
                    <a:pt x="71395" y="0"/>
                  </a:lnTo>
                  <a:lnTo>
                    <a:pt x="97755" y="25262"/>
                  </a:lnTo>
                  <a:lnTo>
                    <a:pt x="114232" y="18672"/>
                  </a:lnTo>
                  <a:lnTo>
                    <a:pt x="127412" y="28558"/>
                  </a:lnTo>
                  <a:lnTo>
                    <a:pt x="148281" y="28558"/>
                  </a:lnTo>
                  <a:lnTo>
                    <a:pt x="181233" y="47230"/>
                  </a:lnTo>
                  <a:lnTo>
                    <a:pt x="199905" y="46132"/>
                  </a:lnTo>
                  <a:lnTo>
                    <a:pt x="226267" y="53821"/>
                  </a:lnTo>
                  <a:lnTo>
                    <a:pt x="248234" y="48329"/>
                  </a:lnTo>
                  <a:lnTo>
                    <a:pt x="268004" y="67001"/>
                  </a:lnTo>
                  <a:lnTo>
                    <a:pt x="269103" y="75788"/>
                  </a:lnTo>
                  <a:lnTo>
                    <a:pt x="281185" y="90067"/>
                  </a:lnTo>
                  <a:lnTo>
                    <a:pt x="304251" y="91166"/>
                  </a:lnTo>
                  <a:lnTo>
                    <a:pt x="322923" y="114231"/>
                  </a:lnTo>
                  <a:lnTo>
                    <a:pt x="333908" y="109838"/>
                  </a:lnTo>
                  <a:lnTo>
                    <a:pt x="353678" y="112035"/>
                  </a:lnTo>
                  <a:lnTo>
                    <a:pt x="409696" y="97756"/>
                  </a:lnTo>
                  <a:lnTo>
                    <a:pt x="428367" y="81280"/>
                  </a:lnTo>
                  <a:lnTo>
                    <a:pt x="430565" y="106543"/>
                  </a:lnTo>
                  <a:lnTo>
                    <a:pt x="440451" y="123018"/>
                  </a:lnTo>
                  <a:lnTo>
                    <a:pt x="466811" y="103248"/>
                  </a:lnTo>
                  <a:lnTo>
                    <a:pt x="475599" y="109838"/>
                  </a:lnTo>
                  <a:lnTo>
                    <a:pt x="487680" y="110936"/>
                  </a:lnTo>
                  <a:lnTo>
                    <a:pt x="490975" y="97756"/>
                  </a:lnTo>
                  <a:lnTo>
                    <a:pt x="505254" y="85674"/>
                  </a:lnTo>
                  <a:lnTo>
                    <a:pt x="543698" y="85674"/>
                  </a:lnTo>
                  <a:lnTo>
                    <a:pt x="574453" y="97756"/>
                  </a:lnTo>
                  <a:lnTo>
                    <a:pt x="585436" y="92264"/>
                  </a:lnTo>
                  <a:lnTo>
                    <a:pt x="581043" y="74690"/>
                  </a:lnTo>
                  <a:lnTo>
                    <a:pt x="592027" y="69198"/>
                  </a:lnTo>
                  <a:lnTo>
                    <a:pt x="607403" y="80182"/>
                  </a:lnTo>
                  <a:lnTo>
                    <a:pt x="629371" y="76887"/>
                  </a:lnTo>
                  <a:lnTo>
                    <a:pt x="633765" y="87870"/>
                  </a:lnTo>
                  <a:lnTo>
                    <a:pt x="653536" y="87870"/>
                  </a:lnTo>
                  <a:lnTo>
                    <a:pt x="676602" y="102149"/>
                  </a:lnTo>
                  <a:cubicBezTo>
                    <a:pt x="676662" y="101354"/>
                    <a:pt x="676721" y="100560"/>
                    <a:pt x="676781" y="99765"/>
                  </a:cubicBezTo>
                  <a:lnTo>
                    <a:pt x="678798" y="102149"/>
                  </a:lnTo>
                  <a:lnTo>
                    <a:pt x="673526" y="123238"/>
                  </a:lnTo>
                  <a:lnTo>
                    <a:pt x="684071" y="130268"/>
                  </a:lnTo>
                  <a:lnTo>
                    <a:pt x="687585" y="154871"/>
                  </a:lnTo>
                  <a:lnTo>
                    <a:pt x="699887" y="174203"/>
                  </a:lnTo>
                  <a:lnTo>
                    <a:pt x="675284" y="191777"/>
                  </a:lnTo>
                  <a:lnTo>
                    <a:pt x="675284" y="211108"/>
                  </a:lnTo>
                  <a:lnTo>
                    <a:pt x="667457" y="224524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4" name="正方形/長方形 193">
              <a:extLst>
                <a:ext uri="{FF2B5EF4-FFF2-40B4-BE49-F238E27FC236}">
                  <a16:creationId xmlns:a16="http://schemas.microsoft.com/office/drawing/2014/main" id="{59B9CC3A-030E-BD08-C268-9FF5828FFEFE}"/>
                </a:ext>
              </a:extLst>
            </p:cNvPr>
            <p:cNvSpPr/>
            <p:nvPr/>
          </p:nvSpPr>
          <p:spPr>
            <a:xfrm rot="1958066">
              <a:off x="7687750" y="1758932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195" name="正方形/長方形 194">
              <a:extLst>
                <a:ext uri="{FF2B5EF4-FFF2-40B4-BE49-F238E27FC236}">
                  <a16:creationId xmlns:a16="http://schemas.microsoft.com/office/drawing/2014/main" id="{09EE89FC-F448-CB2A-FC34-64FED06FE17B}"/>
                </a:ext>
              </a:extLst>
            </p:cNvPr>
            <p:cNvSpPr/>
            <p:nvPr/>
          </p:nvSpPr>
          <p:spPr>
            <a:xfrm>
              <a:off x="7538994" y="2691950"/>
              <a:ext cx="423193" cy="2462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8FD21356-5B1A-7C36-BCF5-1891518D30D7}"/>
                </a:ext>
              </a:extLst>
            </p:cNvPr>
            <p:cNvSpPr/>
            <p:nvPr/>
          </p:nvSpPr>
          <p:spPr>
            <a:xfrm>
              <a:off x="8212595" y="2592430"/>
              <a:ext cx="269304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C7B57EA5-C316-66D0-B5D9-CACB54CF9A07}"/>
                </a:ext>
              </a:extLst>
            </p:cNvPr>
            <p:cNvSpPr/>
            <p:nvPr/>
          </p:nvSpPr>
          <p:spPr>
            <a:xfrm>
              <a:off x="8499815" y="1912819"/>
              <a:ext cx="269304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198" name="正方形/長方形 197">
              <a:extLst>
                <a:ext uri="{FF2B5EF4-FFF2-40B4-BE49-F238E27FC236}">
                  <a16:creationId xmlns:a16="http://schemas.microsoft.com/office/drawing/2014/main" id="{50D3FBA8-6FDC-CEFA-9424-A71CBBB7BEEA}"/>
                </a:ext>
              </a:extLst>
            </p:cNvPr>
            <p:cNvSpPr/>
            <p:nvPr/>
          </p:nvSpPr>
          <p:spPr>
            <a:xfrm rot="374982">
              <a:off x="6999101" y="2993618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長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野</a:t>
              </a:r>
            </a:p>
          </p:txBody>
        </p:sp>
        <p:sp>
          <p:nvSpPr>
            <p:cNvPr id="199" name="正方形/長方形 198">
              <a:extLst>
                <a:ext uri="{FF2B5EF4-FFF2-40B4-BE49-F238E27FC236}">
                  <a16:creationId xmlns:a16="http://schemas.microsoft.com/office/drawing/2014/main" id="{C275843F-2A3B-2383-4F92-3B97C17B79C8}"/>
                </a:ext>
              </a:extLst>
            </p:cNvPr>
            <p:cNvSpPr/>
            <p:nvPr/>
          </p:nvSpPr>
          <p:spPr>
            <a:xfrm>
              <a:off x="7874405" y="3155716"/>
              <a:ext cx="269304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6A0BE1ED-C7C8-CD50-BD13-AAE1637E0B49}"/>
                </a:ext>
              </a:extLst>
            </p:cNvPr>
            <p:cNvSpPr/>
            <p:nvPr/>
          </p:nvSpPr>
          <p:spPr>
            <a:xfrm>
              <a:off x="8663580" y="838748"/>
              <a:ext cx="617560" cy="844637"/>
            </a:xfrm>
            <a:custGeom>
              <a:avLst/>
              <a:gdLst>
                <a:gd name="connsiteX0" fmla="*/ 233134 w 617560"/>
                <a:gd name="connsiteY0" fmla="*/ 0 h 844637"/>
                <a:gd name="connsiteX1" fmla="*/ 617560 w 617560"/>
                <a:gd name="connsiteY1" fmla="*/ 0 h 844637"/>
                <a:gd name="connsiteX2" fmla="*/ 617560 w 617560"/>
                <a:gd name="connsiteY2" fmla="*/ 339839 h 844637"/>
                <a:gd name="connsiteX3" fmla="*/ 613309 w 617560"/>
                <a:gd name="connsiteY3" fmla="*/ 343483 h 844637"/>
                <a:gd name="connsiteX4" fmla="*/ 610379 w 617560"/>
                <a:gd name="connsiteY4" fmla="*/ 328838 h 844637"/>
                <a:gd name="connsiteX5" fmla="*/ 604521 w 617560"/>
                <a:gd name="connsiteY5" fmla="*/ 322980 h 844637"/>
                <a:gd name="connsiteX6" fmla="*/ 604521 w 617560"/>
                <a:gd name="connsiteY6" fmla="*/ 302477 h 844637"/>
                <a:gd name="connsiteX7" fmla="*/ 585483 w 617560"/>
                <a:gd name="connsiteY7" fmla="*/ 301012 h 844637"/>
                <a:gd name="connsiteX8" fmla="*/ 560586 w 617560"/>
                <a:gd name="connsiteY8" fmla="*/ 301012 h 844637"/>
                <a:gd name="connsiteX9" fmla="*/ 554728 w 617560"/>
                <a:gd name="connsiteY9" fmla="*/ 327374 h 844637"/>
                <a:gd name="connsiteX10" fmla="*/ 543012 w 617560"/>
                <a:gd name="connsiteY10" fmla="*/ 339090 h 844637"/>
                <a:gd name="connsiteX11" fmla="*/ 547405 w 617560"/>
                <a:gd name="connsiteY11" fmla="*/ 349341 h 844637"/>
                <a:gd name="connsiteX12" fmla="*/ 540082 w 617560"/>
                <a:gd name="connsiteY12" fmla="*/ 356664 h 844637"/>
                <a:gd name="connsiteX13" fmla="*/ 553263 w 617560"/>
                <a:gd name="connsiteY13" fmla="*/ 363986 h 844637"/>
                <a:gd name="connsiteX14" fmla="*/ 563514 w 617560"/>
                <a:gd name="connsiteY14" fmla="*/ 355199 h 844637"/>
                <a:gd name="connsiteX15" fmla="*/ 573767 w 617560"/>
                <a:gd name="connsiteY15" fmla="*/ 374238 h 844637"/>
                <a:gd name="connsiteX16" fmla="*/ 564979 w 617560"/>
                <a:gd name="connsiteY16" fmla="*/ 385954 h 844637"/>
                <a:gd name="connsiteX17" fmla="*/ 525438 w 617560"/>
                <a:gd name="connsiteY17" fmla="*/ 400599 h 844637"/>
                <a:gd name="connsiteX18" fmla="*/ 527515 w 617560"/>
                <a:gd name="connsiteY18" fmla="*/ 405203 h 844637"/>
                <a:gd name="connsiteX19" fmla="*/ 522802 w 617560"/>
                <a:gd name="connsiteY19" fmla="*/ 403528 h 844637"/>
                <a:gd name="connsiteX20" fmla="*/ 508742 w 617560"/>
                <a:gd name="connsiteY20" fmla="*/ 431646 h 844637"/>
                <a:gd name="connsiteX21" fmla="*/ 492926 w 617560"/>
                <a:gd name="connsiteY21" fmla="*/ 468552 h 844637"/>
                <a:gd name="connsiteX22" fmla="*/ 463050 w 617560"/>
                <a:gd name="connsiteY22" fmla="*/ 559937 h 844637"/>
                <a:gd name="connsiteX23" fmla="*/ 452505 w 617560"/>
                <a:gd name="connsiteY23" fmla="*/ 628476 h 844637"/>
                <a:gd name="connsiteX24" fmla="*/ 452505 w 617560"/>
                <a:gd name="connsiteY24" fmla="*/ 684713 h 844637"/>
                <a:gd name="connsiteX25" fmla="*/ 463050 w 617560"/>
                <a:gd name="connsiteY25" fmla="*/ 735678 h 844637"/>
                <a:gd name="connsiteX26" fmla="*/ 426144 w 617560"/>
                <a:gd name="connsiteY26" fmla="*/ 733920 h 844637"/>
                <a:gd name="connsiteX27" fmla="*/ 412085 w 617560"/>
                <a:gd name="connsiteY27" fmla="*/ 746222 h 844637"/>
                <a:gd name="connsiteX28" fmla="*/ 412085 w 617560"/>
                <a:gd name="connsiteY28" fmla="*/ 777856 h 844637"/>
                <a:gd name="connsiteX29" fmla="*/ 408570 w 617560"/>
                <a:gd name="connsiteY29" fmla="*/ 823548 h 844637"/>
                <a:gd name="connsiteX30" fmla="*/ 359363 w 617560"/>
                <a:gd name="connsiteY30" fmla="*/ 823548 h 844637"/>
                <a:gd name="connsiteX31" fmla="*/ 366392 w 617560"/>
                <a:gd name="connsiteY31" fmla="*/ 844637 h 844637"/>
                <a:gd name="connsiteX32" fmla="*/ 329487 w 617560"/>
                <a:gd name="connsiteY32" fmla="*/ 839365 h 844637"/>
                <a:gd name="connsiteX33" fmla="*/ 311913 w 617560"/>
                <a:gd name="connsiteY33" fmla="*/ 839365 h 844637"/>
                <a:gd name="connsiteX34" fmla="*/ 310155 w 617560"/>
                <a:gd name="connsiteY34" fmla="*/ 823548 h 844637"/>
                <a:gd name="connsiteX35" fmla="*/ 287309 w 617560"/>
                <a:gd name="connsiteY35" fmla="*/ 813004 h 844637"/>
                <a:gd name="connsiteX36" fmla="*/ 292581 w 617560"/>
                <a:gd name="connsiteY36" fmla="*/ 774341 h 844637"/>
                <a:gd name="connsiteX37" fmla="*/ 292581 w 617560"/>
                <a:gd name="connsiteY37" fmla="*/ 760282 h 844637"/>
                <a:gd name="connsiteX38" fmla="*/ 292581 w 617560"/>
                <a:gd name="connsiteY38" fmla="*/ 740950 h 844637"/>
                <a:gd name="connsiteX39" fmla="*/ 211741 w 617560"/>
                <a:gd name="connsiteY39" fmla="*/ 721619 h 844637"/>
                <a:gd name="connsiteX40" fmla="*/ 164291 w 617560"/>
                <a:gd name="connsiteY40" fmla="*/ 730406 h 844637"/>
                <a:gd name="connsiteX41" fmla="*/ 141444 w 617560"/>
                <a:gd name="connsiteY41" fmla="*/ 721619 h 844637"/>
                <a:gd name="connsiteX42" fmla="*/ 137930 w 617560"/>
                <a:gd name="connsiteY42" fmla="*/ 705802 h 844637"/>
                <a:gd name="connsiteX43" fmla="*/ 144959 w 617560"/>
                <a:gd name="connsiteY43" fmla="*/ 688228 h 844637"/>
                <a:gd name="connsiteX44" fmla="*/ 104539 w 617560"/>
                <a:gd name="connsiteY44" fmla="*/ 684713 h 844637"/>
                <a:gd name="connsiteX45" fmla="*/ 93994 w 617560"/>
                <a:gd name="connsiteY45" fmla="*/ 663624 h 844637"/>
                <a:gd name="connsiteX46" fmla="*/ 72905 w 617560"/>
                <a:gd name="connsiteY46" fmla="*/ 684713 h 844637"/>
                <a:gd name="connsiteX47" fmla="*/ 43030 w 617560"/>
                <a:gd name="connsiteY47" fmla="*/ 686470 h 844637"/>
                <a:gd name="connsiteX48" fmla="*/ 0 w 617560"/>
                <a:gd name="connsiteY48" fmla="*/ 663419 h 844637"/>
                <a:gd name="connsiteX49" fmla="*/ 9639 w 617560"/>
                <a:gd name="connsiteY49" fmla="*/ 642535 h 844637"/>
                <a:gd name="connsiteX50" fmla="*/ 2609 w 617560"/>
                <a:gd name="connsiteY50" fmla="*/ 616174 h 844637"/>
                <a:gd name="connsiteX51" fmla="*/ 7881 w 617560"/>
                <a:gd name="connsiteY51" fmla="*/ 589813 h 844637"/>
                <a:gd name="connsiteX52" fmla="*/ 71148 w 617560"/>
                <a:gd name="connsiteY52" fmla="*/ 589813 h 844637"/>
                <a:gd name="connsiteX53" fmla="*/ 79935 w 617560"/>
                <a:gd name="connsiteY53" fmla="*/ 584541 h 844637"/>
                <a:gd name="connsiteX54" fmla="*/ 97509 w 617560"/>
                <a:gd name="connsiteY54" fmla="*/ 579269 h 844637"/>
                <a:gd name="connsiteX55" fmla="*/ 101024 w 617560"/>
                <a:gd name="connsiteY55" fmla="*/ 573996 h 844637"/>
                <a:gd name="connsiteX56" fmla="*/ 101024 w 617560"/>
                <a:gd name="connsiteY56" fmla="*/ 556422 h 844637"/>
                <a:gd name="connsiteX57" fmla="*/ 109811 w 617560"/>
                <a:gd name="connsiteY57" fmla="*/ 530061 h 844637"/>
                <a:gd name="connsiteX58" fmla="*/ 122113 w 617560"/>
                <a:gd name="connsiteY58" fmla="*/ 521274 h 844637"/>
                <a:gd name="connsiteX59" fmla="*/ 123870 w 617560"/>
                <a:gd name="connsiteY59" fmla="*/ 505457 h 844637"/>
                <a:gd name="connsiteX60" fmla="*/ 139687 w 617560"/>
                <a:gd name="connsiteY60" fmla="*/ 489641 h 844637"/>
                <a:gd name="connsiteX61" fmla="*/ 139687 w 617560"/>
                <a:gd name="connsiteY61" fmla="*/ 405285 h 844637"/>
                <a:gd name="connsiteX62" fmla="*/ 153746 w 617560"/>
                <a:gd name="connsiteY62" fmla="*/ 401770 h 844637"/>
                <a:gd name="connsiteX63" fmla="*/ 153746 w 617560"/>
                <a:gd name="connsiteY63" fmla="*/ 378924 h 844637"/>
                <a:gd name="connsiteX64" fmla="*/ 176592 w 617560"/>
                <a:gd name="connsiteY64" fmla="*/ 361350 h 844637"/>
                <a:gd name="connsiteX65" fmla="*/ 176592 w 617560"/>
                <a:gd name="connsiteY65" fmla="*/ 331474 h 844637"/>
                <a:gd name="connsiteX66" fmla="*/ 204711 w 617560"/>
                <a:gd name="connsiteY66" fmla="*/ 299841 h 844637"/>
                <a:gd name="connsiteX67" fmla="*/ 215255 w 617560"/>
                <a:gd name="connsiteY67" fmla="*/ 250633 h 844637"/>
                <a:gd name="connsiteX68" fmla="*/ 234587 w 617560"/>
                <a:gd name="connsiteY68" fmla="*/ 247119 h 844637"/>
                <a:gd name="connsiteX69" fmla="*/ 238102 w 617560"/>
                <a:gd name="connsiteY69" fmla="*/ 231302 h 844637"/>
                <a:gd name="connsiteX70" fmla="*/ 234587 w 617560"/>
                <a:gd name="connsiteY70" fmla="*/ 213728 h 844637"/>
                <a:gd name="connsiteX71" fmla="*/ 204711 w 617560"/>
                <a:gd name="connsiteY71" fmla="*/ 192639 h 844637"/>
                <a:gd name="connsiteX72" fmla="*/ 208226 w 617560"/>
                <a:gd name="connsiteY72" fmla="*/ 176822 h 844637"/>
                <a:gd name="connsiteX73" fmla="*/ 199439 w 617560"/>
                <a:gd name="connsiteY73" fmla="*/ 162763 h 844637"/>
                <a:gd name="connsiteX74" fmla="*/ 211741 w 617560"/>
                <a:gd name="connsiteY74" fmla="*/ 136402 h 844637"/>
                <a:gd name="connsiteX75" fmla="*/ 201196 w 617560"/>
                <a:gd name="connsiteY75" fmla="*/ 99496 h 844637"/>
                <a:gd name="connsiteX76" fmla="*/ 185380 w 617560"/>
                <a:gd name="connsiteY76" fmla="*/ 81922 h 844637"/>
                <a:gd name="connsiteX77" fmla="*/ 192409 w 617560"/>
                <a:gd name="connsiteY77" fmla="*/ 59076 h 844637"/>
                <a:gd name="connsiteX78" fmla="*/ 218770 w 617560"/>
                <a:gd name="connsiteY78" fmla="*/ 76650 h 844637"/>
                <a:gd name="connsiteX79" fmla="*/ 236344 w 617560"/>
                <a:gd name="connsiteY79" fmla="*/ 53804 h 844637"/>
                <a:gd name="connsiteX80" fmla="*/ 250404 w 617560"/>
                <a:gd name="connsiteY80" fmla="*/ 16898 h 844637"/>
                <a:gd name="connsiteX81" fmla="*/ 234587 w 617560"/>
                <a:gd name="connsiteY81" fmla="*/ 11626 h 844637"/>
                <a:gd name="connsiteX0" fmla="*/ 617560 w 709000"/>
                <a:gd name="connsiteY0" fmla="*/ 0 h 844637"/>
                <a:gd name="connsiteX1" fmla="*/ 617560 w 709000"/>
                <a:gd name="connsiteY1" fmla="*/ 339839 h 844637"/>
                <a:gd name="connsiteX2" fmla="*/ 613309 w 709000"/>
                <a:gd name="connsiteY2" fmla="*/ 343483 h 844637"/>
                <a:gd name="connsiteX3" fmla="*/ 610379 w 709000"/>
                <a:gd name="connsiteY3" fmla="*/ 328838 h 844637"/>
                <a:gd name="connsiteX4" fmla="*/ 604521 w 709000"/>
                <a:gd name="connsiteY4" fmla="*/ 322980 h 844637"/>
                <a:gd name="connsiteX5" fmla="*/ 604521 w 709000"/>
                <a:gd name="connsiteY5" fmla="*/ 302477 h 844637"/>
                <a:gd name="connsiteX6" fmla="*/ 585483 w 709000"/>
                <a:gd name="connsiteY6" fmla="*/ 301012 h 844637"/>
                <a:gd name="connsiteX7" fmla="*/ 560586 w 709000"/>
                <a:gd name="connsiteY7" fmla="*/ 301012 h 844637"/>
                <a:gd name="connsiteX8" fmla="*/ 554728 w 709000"/>
                <a:gd name="connsiteY8" fmla="*/ 327374 h 844637"/>
                <a:gd name="connsiteX9" fmla="*/ 543012 w 709000"/>
                <a:gd name="connsiteY9" fmla="*/ 339090 h 844637"/>
                <a:gd name="connsiteX10" fmla="*/ 547405 w 709000"/>
                <a:gd name="connsiteY10" fmla="*/ 349341 h 844637"/>
                <a:gd name="connsiteX11" fmla="*/ 540082 w 709000"/>
                <a:gd name="connsiteY11" fmla="*/ 356664 h 844637"/>
                <a:gd name="connsiteX12" fmla="*/ 553263 w 709000"/>
                <a:gd name="connsiteY12" fmla="*/ 363986 h 844637"/>
                <a:gd name="connsiteX13" fmla="*/ 563514 w 709000"/>
                <a:gd name="connsiteY13" fmla="*/ 355199 h 844637"/>
                <a:gd name="connsiteX14" fmla="*/ 573767 w 709000"/>
                <a:gd name="connsiteY14" fmla="*/ 374238 h 844637"/>
                <a:gd name="connsiteX15" fmla="*/ 564979 w 709000"/>
                <a:gd name="connsiteY15" fmla="*/ 385954 h 844637"/>
                <a:gd name="connsiteX16" fmla="*/ 525438 w 709000"/>
                <a:gd name="connsiteY16" fmla="*/ 400599 h 844637"/>
                <a:gd name="connsiteX17" fmla="*/ 527515 w 709000"/>
                <a:gd name="connsiteY17" fmla="*/ 405203 h 844637"/>
                <a:gd name="connsiteX18" fmla="*/ 522802 w 709000"/>
                <a:gd name="connsiteY18" fmla="*/ 403528 h 844637"/>
                <a:gd name="connsiteX19" fmla="*/ 508742 w 709000"/>
                <a:gd name="connsiteY19" fmla="*/ 431646 h 844637"/>
                <a:gd name="connsiteX20" fmla="*/ 492926 w 709000"/>
                <a:gd name="connsiteY20" fmla="*/ 468552 h 844637"/>
                <a:gd name="connsiteX21" fmla="*/ 463050 w 709000"/>
                <a:gd name="connsiteY21" fmla="*/ 559937 h 844637"/>
                <a:gd name="connsiteX22" fmla="*/ 452505 w 709000"/>
                <a:gd name="connsiteY22" fmla="*/ 628476 h 844637"/>
                <a:gd name="connsiteX23" fmla="*/ 452505 w 709000"/>
                <a:gd name="connsiteY23" fmla="*/ 684713 h 844637"/>
                <a:gd name="connsiteX24" fmla="*/ 463050 w 709000"/>
                <a:gd name="connsiteY24" fmla="*/ 735678 h 844637"/>
                <a:gd name="connsiteX25" fmla="*/ 426144 w 709000"/>
                <a:gd name="connsiteY25" fmla="*/ 733920 h 844637"/>
                <a:gd name="connsiteX26" fmla="*/ 412085 w 709000"/>
                <a:gd name="connsiteY26" fmla="*/ 746222 h 844637"/>
                <a:gd name="connsiteX27" fmla="*/ 412085 w 709000"/>
                <a:gd name="connsiteY27" fmla="*/ 777856 h 844637"/>
                <a:gd name="connsiteX28" fmla="*/ 408570 w 709000"/>
                <a:gd name="connsiteY28" fmla="*/ 823548 h 844637"/>
                <a:gd name="connsiteX29" fmla="*/ 359363 w 709000"/>
                <a:gd name="connsiteY29" fmla="*/ 823548 h 844637"/>
                <a:gd name="connsiteX30" fmla="*/ 366392 w 709000"/>
                <a:gd name="connsiteY30" fmla="*/ 844637 h 844637"/>
                <a:gd name="connsiteX31" fmla="*/ 329487 w 709000"/>
                <a:gd name="connsiteY31" fmla="*/ 839365 h 844637"/>
                <a:gd name="connsiteX32" fmla="*/ 311913 w 709000"/>
                <a:gd name="connsiteY32" fmla="*/ 839365 h 844637"/>
                <a:gd name="connsiteX33" fmla="*/ 310155 w 709000"/>
                <a:gd name="connsiteY33" fmla="*/ 823548 h 844637"/>
                <a:gd name="connsiteX34" fmla="*/ 287309 w 709000"/>
                <a:gd name="connsiteY34" fmla="*/ 813004 h 844637"/>
                <a:gd name="connsiteX35" fmla="*/ 292581 w 709000"/>
                <a:gd name="connsiteY35" fmla="*/ 774341 h 844637"/>
                <a:gd name="connsiteX36" fmla="*/ 292581 w 709000"/>
                <a:gd name="connsiteY36" fmla="*/ 760282 h 844637"/>
                <a:gd name="connsiteX37" fmla="*/ 292581 w 709000"/>
                <a:gd name="connsiteY37" fmla="*/ 740950 h 844637"/>
                <a:gd name="connsiteX38" fmla="*/ 211741 w 709000"/>
                <a:gd name="connsiteY38" fmla="*/ 721619 h 844637"/>
                <a:gd name="connsiteX39" fmla="*/ 164291 w 709000"/>
                <a:gd name="connsiteY39" fmla="*/ 730406 h 844637"/>
                <a:gd name="connsiteX40" fmla="*/ 141444 w 709000"/>
                <a:gd name="connsiteY40" fmla="*/ 721619 h 844637"/>
                <a:gd name="connsiteX41" fmla="*/ 137930 w 709000"/>
                <a:gd name="connsiteY41" fmla="*/ 705802 h 844637"/>
                <a:gd name="connsiteX42" fmla="*/ 144959 w 709000"/>
                <a:gd name="connsiteY42" fmla="*/ 688228 h 844637"/>
                <a:gd name="connsiteX43" fmla="*/ 104539 w 709000"/>
                <a:gd name="connsiteY43" fmla="*/ 684713 h 844637"/>
                <a:gd name="connsiteX44" fmla="*/ 93994 w 709000"/>
                <a:gd name="connsiteY44" fmla="*/ 663624 h 844637"/>
                <a:gd name="connsiteX45" fmla="*/ 72905 w 709000"/>
                <a:gd name="connsiteY45" fmla="*/ 684713 h 844637"/>
                <a:gd name="connsiteX46" fmla="*/ 43030 w 709000"/>
                <a:gd name="connsiteY46" fmla="*/ 686470 h 844637"/>
                <a:gd name="connsiteX47" fmla="*/ 0 w 709000"/>
                <a:gd name="connsiteY47" fmla="*/ 663419 h 844637"/>
                <a:gd name="connsiteX48" fmla="*/ 9639 w 709000"/>
                <a:gd name="connsiteY48" fmla="*/ 642535 h 844637"/>
                <a:gd name="connsiteX49" fmla="*/ 2609 w 709000"/>
                <a:gd name="connsiteY49" fmla="*/ 616174 h 844637"/>
                <a:gd name="connsiteX50" fmla="*/ 7881 w 709000"/>
                <a:gd name="connsiteY50" fmla="*/ 589813 h 844637"/>
                <a:gd name="connsiteX51" fmla="*/ 71148 w 709000"/>
                <a:gd name="connsiteY51" fmla="*/ 589813 h 844637"/>
                <a:gd name="connsiteX52" fmla="*/ 79935 w 709000"/>
                <a:gd name="connsiteY52" fmla="*/ 584541 h 844637"/>
                <a:gd name="connsiteX53" fmla="*/ 97509 w 709000"/>
                <a:gd name="connsiteY53" fmla="*/ 579269 h 844637"/>
                <a:gd name="connsiteX54" fmla="*/ 101024 w 709000"/>
                <a:gd name="connsiteY54" fmla="*/ 573996 h 844637"/>
                <a:gd name="connsiteX55" fmla="*/ 101024 w 709000"/>
                <a:gd name="connsiteY55" fmla="*/ 556422 h 844637"/>
                <a:gd name="connsiteX56" fmla="*/ 109811 w 709000"/>
                <a:gd name="connsiteY56" fmla="*/ 530061 h 844637"/>
                <a:gd name="connsiteX57" fmla="*/ 122113 w 709000"/>
                <a:gd name="connsiteY57" fmla="*/ 521274 h 844637"/>
                <a:gd name="connsiteX58" fmla="*/ 123870 w 709000"/>
                <a:gd name="connsiteY58" fmla="*/ 505457 h 844637"/>
                <a:gd name="connsiteX59" fmla="*/ 139687 w 709000"/>
                <a:gd name="connsiteY59" fmla="*/ 489641 h 844637"/>
                <a:gd name="connsiteX60" fmla="*/ 139687 w 709000"/>
                <a:gd name="connsiteY60" fmla="*/ 405285 h 844637"/>
                <a:gd name="connsiteX61" fmla="*/ 153746 w 709000"/>
                <a:gd name="connsiteY61" fmla="*/ 401770 h 844637"/>
                <a:gd name="connsiteX62" fmla="*/ 153746 w 709000"/>
                <a:gd name="connsiteY62" fmla="*/ 378924 h 844637"/>
                <a:gd name="connsiteX63" fmla="*/ 176592 w 709000"/>
                <a:gd name="connsiteY63" fmla="*/ 361350 h 844637"/>
                <a:gd name="connsiteX64" fmla="*/ 176592 w 709000"/>
                <a:gd name="connsiteY64" fmla="*/ 331474 h 844637"/>
                <a:gd name="connsiteX65" fmla="*/ 204711 w 709000"/>
                <a:gd name="connsiteY65" fmla="*/ 299841 h 844637"/>
                <a:gd name="connsiteX66" fmla="*/ 215255 w 709000"/>
                <a:gd name="connsiteY66" fmla="*/ 250633 h 844637"/>
                <a:gd name="connsiteX67" fmla="*/ 234587 w 709000"/>
                <a:gd name="connsiteY67" fmla="*/ 247119 h 844637"/>
                <a:gd name="connsiteX68" fmla="*/ 238102 w 709000"/>
                <a:gd name="connsiteY68" fmla="*/ 231302 h 844637"/>
                <a:gd name="connsiteX69" fmla="*/ 234587 w 709000"/>
                <a:gd name="connsiteY69" fmla="*/ 213728 h 844637"/>
                <a:gd name="connsiteX70" fmla="*/ 204711 w 709000"/>
                <a:gd name="connsiteY70" fmla="*/ 192639 h 844637"/>
                <a:gd name="connsiteX71" fmla="*/ 208226 w 709000"/>
                <a:gd name="connsiteY71" fmla="*/ 176822 h 844637"/>
                <a:gd name="connsiteX72" fmla="*/ 199439 w 709000"/>
                <a:gd name="connsiteY72" fmla="*/ 162763 h 844637"/>
                <a:gd name="connsiteX73" fmla="*/ 211741 w 709000"/>
                <a:gd name="connsiteY73" fmla="*/ 136402 h 844637"/>
                <a:gd name="connsiteX74" fmla="*/ 201196 w 709000"/>
                <a:gd name="connsiteY74" fmla="*/ 99496 h 844637"/>
                <a:gd name="connsiteX75" fmla="*/ 185380 w 709000"/>
                <a:gd name="connsiteY75" fmla="*/ 81922 h 844637"/>
                <a:gd name="connsiteX76" fmla="*/ 192409 w 709000"/>
                <a:gd name="connsiteY76" fmla="*/ 59076 h 844637"/>
                <a:gd name="connsiteX77" fmla="*/ 218770 w 709000"/>
                <a:gd name="connsiteY77" fmla="*/ 76650 h 844637"/>
                <a:gd name="connsiteX78" fmla="*/ 236344 w 709000"/>
                <a:gd name="connsiteY78" fmla="*/ 53804 h 844637"/>
                <a:gd name="connsiteX79" fmla="*/ 250404 w 709000"/>
                <a:gd name="connsiteY79" fmla="*/ 16898 h 844637"/>
                <a:gd name="connsiteX80" fmla="*/ 234587 w 709000"/>
                <a:gd name="connsiteY80" fmla="*/ 11626 h 844637"/>
                <a:gd name="connsiteX81" fmla="*/ 233134 w 709000"/>
                <a:gd name="connsiteY81" fmla="*/ 0 h 844637"/>
                <a:gd name="connsiteX82" fmla="*/ 709000 w 709000"/>
                <a:gd name="connsiteY82" fmla="*/ 91440 h 844637"/>
                <a:gd name="connsiteX0" fmla="*/ 617560 w 617560"/>
                <a:gd name="connsiteY0" fmla="*/ 0 h 844637"/>
                <a:gd name="connsiteX1" fmla="*/ 617560 w 617560"/>
                <a:gd name="connsiteY1" fmla="*/ 339839 h 844637"/>
                <a:gd name="connsiteX2" fmla="*/ 613309 w 617560"/>
                <a:gd name="connsiteY2" fmla="*/ 343483 h 844637"/>
                <a:gd name="connsiteX3" fmla="*/ 610379 w 617560"/>
                <a:gd name="connsiteY3" fmla="*/ 328838 h 844637"/>
                <a:gd name="connsiteX4" fmla="*/ 604521 w 617560"/>
                <a:gd name="connsiteY4" fmla="*/ 322980 h 844637"/>
                <a:gd name="connsiteX5" fmla="*/ 604521 w 617560"/>
                <a:gd name="connsiteY5" fmla="*/ 302477 h 844637"/>
                <a:gd name="connsiteX6" fmla="*/ 585483 w 617560"/>
                <a:gd name="connsiteY6" fmla="*/ 301012 h 844637"/>
                <a:gd name="connsiteX7" fmla="*/ 560586 w 617560"/>
                <a:gd name="connsiteY7" fmla="*/ 301012 h 844637"/>
                <a:gd name="connsiteX8" fmla="*/ 554728 w 617560"/>
                <a:gd name="connsiteY8" fmla="*/ 327374 h 844637"/>
                <a:gd name="connsiteX9" fmla="*/ 543012 w 617560"/>
                <a:gd name="connsiteY9" fmla="*/ 339090 h 844637"/>
                <a:gd name="connsiteX10" fmla="*/ 547405 w 617560"/>
                <a:gd name="connsiteY10" fmla="*/ 349341 h 844637"/>
                <a:gd name="connsiteX11" fmla="*/ 540082 w 617560"/>
                <a:gd name="connsiteY11" fmla="*/ 356664 h 844637"/>
                <a:gd name="connsiteX12" fmla="*/ 553263 w 617560"/>
                <a:gd name="connsiteY12" fmla="*/ 363986 h 844637"/>
                <a:gd name="connsiteX13" fmla="*/ 563514 w 617560"/>
                <a:gd name="connsiteY13" fmla="*/ 355199 h 844637"/>
                <a:gd name="connsiteX14" fmla="*/ 573767 w 617560"/>
                <a:gd name="connsiteY14" fmla="*/ 374238 h 844637"/>
                <a:gd name="connsiteX15" fmla="*/ 564979 w 617560"/>
                <a:gd name="connsiteY15" fmla="*/ 385954 h 844637"/>
                <a:gd name="connsiteX16" fmla="*/ 525438 w 617560"/>
                <a:gd name="connsiteY16" fmla="*/ 400599 h 844637"/>
                <a:gd name="connsiteX17" fmla="*/ 527515 w 617560"/>
                <a:gd name="connsiteY17" fmla="*/ 405203 h 844637"/>
                <a:gd name="connsiteX18" fmla="*/ 522802 w 617560"/>
                <a:gd name="connsiteY18" fmla="*/ 403528 h 844637"/>
                <a:gd name="connsiteX19" fmla="*/ 508742 w 617560"/>
                <a:gd name="connsiteY19" fmla="*/ 431646 h 844637"/>
                <a:gd name="connsiteX20" fmla="*/ 492926 w 617560"/>
                <a:gd name="connsiteY20" fmla="*/ 468552 h 844637"/>
                <a:gd name="connsiteX21" fmla="*/ 463050 w 617560"/>
                <a:gd name="connsiteY21" fmla="*/ 559937 h 844637"/>
                <a:gd name="connsiteX22" fmla="*/ 452505 w 617560"/>
                <a:gd name="connsiteY22" fmla="*/ 628476 h 844637"/>
                <a:gd name="connsiteX23" fmla="*/ 452505 w 617560"/>
                <a:gd name="connsiteY23" fmla="*/ 684713 h 844637"/>
                <a:gd name="connsiteX24" fmla="*/ 463050 w 617560"/>
                <a:gd name="connsiteY24" fmla="*/ 735678 h 844637"/>
                <a:gd name="connsiteX25" fmla="*/ 426144 w 617560"/>
                <a:gd name="connsiteY25" fmla="*/ 733920 h 844637"/>
                <a:gd name="connsiteX26" fmla="*/ 412085 w 617560"/>
                <a:gd name="connsiteY26" fmla="*/ 746222 h 844637"/>
                <a:gd name="connsiteX27" fmla="*/ 412085 w 617560"/>
                <a:gd name="connsiteY27" fmla="*/ 777856 h 844637"/>
                <a:gd name="connsiteX28" fmla="*/ 408570 w 617560"/>
                <a:gd name="connsiteY28" fmla="*/ 823548 h 844637"/>
                <a:gd name="connsiteX29" fmla="*/ 359363 w 617560"/>
                <a:gd name="connsiteY29" fmla="*/ 823548 h 844637"/>
                <a:gd name="connsiteX30" fmla="*/ 366392 w 617560"/>
                <a:gd name="connsiteY30" fmla="*/ 844637 h 844637"/>
                <a:gd name="connsiteX31" fmla="*/ 329487 w 617560"/>
                <a:gd name="connsiteY31" fmla="*/ 839365 h 844637"/>
                <a:gd name="connsiteX32" fmla="*/ 311913 w 617560"/>
                <a:gd name="connsiteY32" fmla="*/ 839365 h 844637"/>
                <a:gd name="connsiteX33" fmla="*/ 310155 w 617560"/>
                <a:gd name="connsiteY33" fmla="*/ 823548 h 844637"/>
                <a:gd name="connsiteX34" fmla="*/ 287309 w 617560"/>
                <a:gd name="connsiteY34" fmla="*/ 813004 h 844637"/>
                <a:gd name="connsiteX35" fmla="*/ 292581 w 617560"/>
                <a:gd name="connsiteY35" fmla="*/ 774341 h 844637"/>
                <a:gd name="connsiteX36" fmla="*/ 292581 w 617560"/>
                <a:gd name="connsiteY36" fmla="*/ 760282 h 844637"/>
                <a:gd name="connsiteX37" fmla="*/ 292581 w 617560"/>
                <a:gd name="connsiteY37" fmla="*/ 740950 h 844637"/>
                <a:gd name="connsiteX38" fmla="*/ 211741 w 617560"/>
                <a:gd name="connsiteY38" fmla="*/ 721619 h 844637"/>
                <a:gd name="connsiteX39" fmla="*/ 164291 w 617560"/>
                <a:gd name="connsiteY39" fmla="*/ 730406 h 844637"/>
                <a:gd name="connsiteX40" fmla="*/ 141444 w 617560"/>
                <a:gd name="connsiteY40" fmla="*/ 721619 h 844637"/>
                <a:gd name="connsiteX41" fmla="*/ 137930 w 617560"/>
                <a:gd name="connsiteY41" fmla="*/ 705802 h 844637"/>
                <a:gd name="connsiteX42" fmla="*/ 144959 w 617560"/>
                <a:gd name="connsiteY42" fmla="*/ 688228 h 844637"/>
                <a:gd name="connsiteX43" fmla="*/ 104539 w 617560"/>
                <a:gd name="connsiteY43" fmla="*/ 684713 h 844637"/>
                <a:gd name="connsiteX44" fmla="*/ 93994 w 617560"/>
                <a:gd name="connsiteY44" fmla="*/ 663624 h 844637"/>
                <a:gd name="connsiteX45" fmla="*/ 72905 w 617560"/>
                <a:gd name="connsiteY45" fmla="*/ 684713 h 844637"/>
                <a:gd name="connsiteX46" fmla="*/ 43030 w 617560"/>
                <a:gd name="connsiteY46" fmla="*/ 686470 h 844637"/>
                <a:gd name="connsiteX47" fmla="*/ 0 w 617560"/>
                <a:gd name="connsiteY47" fmla="*/ 663419 h 844637"/>
                <a:gd name="connsiteX48" fmla="*/ 9639 w 617560"/>
                <a:gd name="connsiteY48" fmla="*/ 642535 h 844637"/>
                <a:gd name="connsiteX49" fmla="*/ 2609 w 617560"/>
                <a:gd name="connsiteY49" fmla="*/ 616174 h 844637"/>
                <a:gd name="connsiteX50" fmla="*/ 7881 w 617560"/>
                <a:gd name="connsiteY50" fmla="*/ 589813 h 844637"/>
                <a:gd name="connsiteX51" fmla="*/ 71148 w 617560"/>
                <a:gd name="connsiteY51" fmla="*/ 589813 h 844637"/>
                <a:gd name="connsiteX52" fmla="*/ 79935 w 617560"/>
                <a:gd name="connsiteY52" fmla="*/ 584541 h 844637"/>
                <a:gd name="connsiteX53" fmla="*/ 97509 w 617560"/>
                <a:gd name="connsiteY53" fmla="*/ 579269 h 844637"/>
                <a:gd name="connsiteX54" fmla="*/ 101024 w 617560"/>
                <a:gd name="connsiteY54" fmla="*/ 573996 h 844637"/>
                <a:gd name="connsiteX55" fmla="*/ 101024 w 617560"/>
                <a:gd name="connsiteY55" fmla="*/ 556422 h 844637"/>
                <a:gd name="connsiteX56" fmla="*/ 109811 w 617560"/>
                <a:gd name="connsiteY56" fmla="*/ 530061 h 844637"/>
                <a:gd name="connsiteX57" fmla="*/ 122113 w 617560"/>
                <a:gd name="connsiteY57" fmla="*/ 521274 h 844637"/>
                <a:gd name="connsiteX58" fmla="*/ 123870 w 617560"/>
                <a:gd name="connsiteY58" fmla="*/ 505457 h 844637"/>
                <a:gd name="connsiteX59" fmla="*/ 139687 w 617560"/>
                <a:gd name="connsiteY59" fmla="*/ 489641 h 844637"/>
                <a:gd name="connsiteX60" fmla="*/ 139687 w 617560"/>
                <a:gd name="connsiteY60" fmla="*/ 405285 h 844637"/>
                <a:gd name="connsiteX61" fmla="*/ 153746 w 617560"/>
                <a:gd name="connsiteY61" fmla="*/ 401770 h 844637"/>
                <a:gd name="connsiteX62" fmla="*/ 153746 w 617560"/>
                <a:gd name="connsiteY62" fmla="*/ 378924 h 844637"/>
                <a:gd name="connsiteX63" fmla="*/ 176592 w 617560"/>
                <a:gd name="connsiteY63" fmla="*/ 361350 h 844637"/>
                <a:gd name="connsiteX64" fmla="*/ 176592 w 617560"/>
                <a:gd name="connsiteY64" fmla="*/ 331474 h 844637"/>
                <a:gd name="connsiteX65" fmla="*/ 204711 w 617560"/>
                <a:gd name="connsiteY65" fmla="*/ 299841 h 844637"/>
                <a:gd name="connsiteX66" fmla="*/ 215255 w 617560"/>
                <a:gd name="connsiteY66" fmla="*/ 250633 h 844637"/>
                <a:gd name="connsiteX67" fmla="*/ 234587 w 617560"/>
                <a:gd name="connsiteY67" fmla="*/ 247119 h 844637"/>
                <a:gd name="connsiteX68" fmla="*/ 238102 w 617560"/>
                <a:gd name="connsiteY68" fmla="*/ 231302 h 844637"/>
                <a:gd name="connsiteX69" fmla="*/ 234587 w 617560"/>
                <a:gd name="connsiteY69" fmla="*/ 213728 h 844637"/>
                <a:gd name="connsiteX70" fmla="*/ 204711 w 617560"/>
                <a:gd name="connsiteY70" fmla="*/ 192639 h 844637"/>
                <a:gd name="connsiteX71" fmla="*/ 208226 w 617560"/>
                <a:gd name="connsiteY71" fmla="*/ 176822 h 844637"/>
                <a:gd name="connsiteX72" fmla="*/ 199439 w 617560"/>
                <a:gd name="connsiteY72" fmla="*/ 162763 h 844637"/>
                <a:gd name="connsiteX73" fmla="*/ 211741 w 617560"/>
                <a:gd name="connsiteY73" fmla="*/ 136402 h 844637"/>
                <a:gd name="connsiteX74" fmla="*/ 201196 w 617560"/>
                <a:gd name="connsiteY74" fmla="*/ 99496 h 844637"/>
                <a:gd name="connsiteX75" fmla="*/ 185380 w 617560"/>
                <a:gd name="connsiteY75" fmla="*/ 81922 h 844637"/>
                <a:gd name="connsiteX76" fmla="*/ 192409 w 617560"/>
                <a:gd name="connsiteY76" fmla="*/ 59076 h 844637"/>
                <a:gd name="connsiteX77" fmla="*/ 218770 w 617560"/>
                <a:gd name="connsiteY77" fmla="*/ 76650 h 844637"/>
                <a:gd name="connsiteX78" fmla="*/ 236344 w 617560"/>
                <a:gd name="connsiteY78" fmla="*/ 53804 h 844637"/>
                <a:gd name="connsiteX79" fmla="*/ 250404 w 617560"/>
                <a:gd name="connsiteY79" fmla="*/ 16898 h 844637"/>
                <a:gd name="connsiteX80" fmla="*/ 234587 w 617560"/>
                <a:gd name="connsiteY80" fmla="*/ 11626 h 844637"/>
                <a:gd name="connsiteX81" fmla="*/ 233134 w 617560"/>
                <a:gd name="connsiteY81" fmla="*/ 0 h 844637"/>
                <a:gd name="connsiteX0" fmla="*/ 617560 w 617560"/>
                <a:gd name="connsiteY0" fmla="*/ 339839 h 844637"/>
                <a:gd name="connsiteX1" fmla="*/ 613309 w 617560"/>
                <a:gd name="connsiteY1" fmla="*/ 343483 h 844637"/>
                <a:gd name="connsiteX2" fmla="*/ 610379 w 617560"/>
                <a:gd name="connsiteY2" fmla="*/ 328838 h 844637"/>
                <a:gd name="connsiteX3" fmla="*/ 604521 w 617560"/>
                <a:gd name="connsiteY3" fmla="*/ 322980 h 844637"/>
                <a:gd name="connsiteX4" fmla="*/ 604521 w 617560"/>
                <a:gd name="connsiteY4" fmla="*/ 302477 h 844637"/>
                <a:gd name="connsiteX5" fmla="*/ 585483 w 617560"/>
                <a:gd name="connsiteY5" fmla="*/ 301012 h 844637"/>
                <a:gd name="connsiteX6" fmla="*/ 560586 w 617560"/>
                <a:gd name="connsiteY6" fmla="*/ 301012 h 844637"/>
                <a:gd name="connsiteX7" fmla="*/ 554728 w 617560"/>
                <a:gd name="connsiteY7" fmla="*/ 327374 h 844637"/>
                <a:gd name="connsiteX8" fmla="*/ 543012 w 617560"/>
                <a:gd name="connsiteY8" fmla="*/ 339090 h 844637"/>
                <a:gd name="connsiteX9" fmla="*/ 547405 w 617560"/>
                <a:gd name="connsiteY9" fmla="*/ 349341 h 844637"/>
                <a:gd name="connsiteX10" fmla="*/ 540082 w 617560"/>
                <a:gd name="connsiteY10" fmla="*/ 356664 h 844637"/>
                <a:gd name="connsiteX11" fmla="*/ 553263 w 617560"/>
                <a:gd name="connsiteY11" fmla="*/ 363986 h 844637"/>
                <a:gd name="connsiteX12" fmla="*/ 563514 w 617560"/>
                <a:gd name="connsiteY12" fmla="*/ 355199 h 844637"/>
                <a:gd name="connsiteX13" fmla="*/ 573767 w 617560"/>
                <a:gd name="connsiteY13" fmla="*/ 374238 h 844637"/>
                <a:gd name="connsiteX14" fmla="*/ 564979 w 617560"/>
                <a:gd name="connsiteY14" fmla="*/ 385954 h 844637"/>
                <a:gd name="connsiteX15" fmla="*/ 525438 w 617560"/>
                <a:gd name="connsiteY15" fmla="*/ 400599 h 844637"/>
                <a:gd name="connsiteX16" fmla="*/ 527515 w 617560"/>
                <a:gd name="connsiteY16" fmla="*/ 405203 h 844637"/>
                <a:gd name="connsiteX17" fmla="*/ 522802 w 617560"/>
                <a:gd name="connsiteY17" fmla="*/ 403528 h 844637"/>
                <a:gd name="connsiteX18" fmla="*/ 508742 w 617560"/>
                <a:gd name="connsiteY18" fmla="*/ 431646 h 844637"/>
                <a:gd name="connsiteX19" fmla="*/ 492926 w 617560"/>
                <a:gd name="connsiteY19" fmla="*/ 468552 h 844637"/>
                <a:gd name="connsiteX20" fmla="*/ 463050 w 617560"/>
                <a:gd name="connsiteY20" fmla="*/ 559937 h 844637"/>
                <a:gd name="connsiteX21" fmla="*/ 452505 w 617560"/>
                <a:gd name="connsiteY21" fmla="*/ 628476 h 844637"/>
                <a:gd name="connsiteX22" fmla="*/ 452505 w 617560"/>
                <a:gd name="connsiteY22" fmla="*/ 684713 h 844637"/>
                <a:gd name="connsiteX23" fmla="*/ 463050 w 617560"/>
                <a:gd name="connsiteY23" fmla="*/ 735678 h 844637"/>
                <a:gd name="connsiteX24" fmla="*/ 426144 w 617560"/>
                <a:gd name="connsiteY24" fmla="*/ 733920 h 844637"/>
                <a:gd name="connsiteX25" fmla="*/ 412085 w 617560"/>
                <a:gd name="connsiteY25" fmla="*/ 746222 h 844637"/>
                <a:gd name="connsiteX26" fmla="*/ 412085 w 617560"/>
                <a:gd name="connsiteY26" fmla="*/ 777856 h 844637"/>
                <a:gd name="connsiteX27" fmla="*/ 408570 w 617560"/>
                <a:gd name="connsiteY27" fmla="*/ 823548 h 844637"/>
                <a:gd name="connsiteX28" fmla="*/ 359363 w 617560"/>
                <a:gd name="connsiteY28" fmla="*/ 823548 h 844637"/>
                <a:gd name="connsiteX29" fmla="*/ 366392 w 617560"/>
                <a:gd name="connsiteY29" fmla="*/ 844637 h 844637"/>
                <a:gd name="connsiteX30" fmla="*/ 329487 w 617560"/>
                <a:gd name="connsiteY30" fmla="*/ 839365 h 844637"/>
                <a:gd name="connsiteX31" fmla="*/ 311913 w 617560"/>
                <a:gd name="connsiteY31" fmla="*/ 839365 h 844637"/>
                <a:gd name="connsiteX32" fmla="*/ 310155 w 617560"/>
                <a:gd name="connsiteY32" fmla="*/ 823548 h 844637"/>
                <a:gd name="connsiteX33" fmla="*/ 287309 w 617560"/>
                <a:gd name="connsiteY33" fmla="*/ 813004 h 844637"/>
                <a:gd name="connsiteX34" fmla="*/ 292581 w 617560"/>
                <a:gd name="connsiteY34" fmla="*/ 774341 h 844637"/>
                <a:gd name="connsiteX35" fmla="*/ 292581 w 617560"/>
                <a:gd name="connsiteY35" fmla="*/ 760282 h 844637"/>
                <a:gd name="connsiteX36" fmla="*/ 292581 w 617560"/>
                <a:gd name="connsiteY36" fmla="*/ 740950 h 844637"/>
                <a:gd name="connsiteX37" fmla="*/ 211741 w 617560"/>
                <a:gd name="connsiteY37" fmla="*/ 721619 h 844637"/>
                <a:gd name="connsiteX38" fmla="*/ 164291 w 617560"/>
                <a:gd name="connsiteY38" fmla="*/ 730406 h 844637"/>
                <a:gd name="connsiteX39" fmla="*/ 141444 w 617560"/>
                <a:gd name="connsiteY39" fmla="*/ 721619 h 844637"/>
                <a:gd name="connsiteX40" fmla="*/ 137930 w 617560"/>
                <a:gd name="connsiteY40" fmla="*/ 705802 h 844637"/>
                <a:gd name="connsiteX41" fmla="*/ 144959 w 617560"/>
                <a:gd name="connsiteY41" fmla="*/ 688228 h 844637"/>
                <a:gd name="connsiteX42" fmla="*/ 104539 w 617560"/>
                <a:gd name="connsiteY42" fmla="*/ 684713 h 844637"/>
                <a:gd name="connsiteX43" fmla="*/ 93994 w 617560"/>
                <a:gd name="connsiteY43" fmla="*/ 663624 h 844637"/>
                <a:gd name="connsiteX44" fmla="*/ 72905 w 617560"/>
                <a:gd name="connsiteY44" fmla="*/ 684713 h 844637"/>
                <a:gd name="connsiteX45" fmla="*/ 43030 w 617560"/>
                <a:gd name="connsiteY45" fmla="*/ 686470 h 844637"/>
                <a:gd name="connsiteX46" fmla="*/ 0 w 617560"/>
                <a:gd name="connsiteY46" fmla="*/ 663419 h 844637"/>
                <a:gd name="connsiteX47" fmla="*/ 9639 w 617560"/>
                <a:gd name="connsiteY47" fmla="*/ 642535 h 844637"/>
                <a:gd name="connsiteX48" fmla="*/ 2609 w 617560"/>
                <a:gd name="connsiteY48" fmla="*/ 616174 h 844637"/>
                <a:gd name="connsiteX49" fmla="*/ 7881 w 617560"/>
                <a:gd name="connsiteY49" fmla="*/ 589813 h 844637"/>
                <a:gd name="connsiteX50" fmla="*/ 71148 w 617560"/>
                <a:gd name="connsiteY50" fmla="*/ 589813 h 844637"/>
                <a:gd name="connsiteX51" fmla="*/ 79935 w 617560"/>
                <a:gd name="connsiteY51" fmla="*/ 584541 h 844637"/>
                <a:gd name="connsiteX52" fmla="*/ 97509 w 617560"/>
                <a:gd name="connsiteY52" fmla="*/ 579269 h 844637"/>
                <a:gd name="connsiteX53" fmla="*/ 101024 w 617560"/>
                <a:gd name="connsiteY53" fmla="*/ 573996 h 844637"/>
                <a:gd name="connsiteX54" fmla="*/ 101024 w 617560"/>
                <a:gd name="connsiteY54" fmla="*/ 556422 h 844637"/>
                <a:gd name="connsiteX55" fmla="*/ 109811 w 617560"/>
                <a:gd name="connsiteY55" fmla="*/ 530061 h 844637"/>
                <a:gd name="connsiteX56" fmla="*/ 122113 w 617560"/>
                <a:gd name="connsiteY56" fmla="*/ 521274 h 844637"/>
                <a:gd name="connsiteX57" fmla="*/ 123870 w 617560"/>
                <a:gd name="connsiteY57" fmla="*/ 505457 h 844637"/>
                <a:gd name="connsiteX58" fmla="*/ 139687 w 617560"/>
                <a:gd name="connsiteY58" fmla="*/ 489641 h 844637"/>
                <a:gd name="connsiteX59" fmla="*/ 139687 w 617560"/>
                <a:gd name="connsiteY59" fmla="*/ 405285 h 844637"/>
                <a:gd name="connsiteX60" fmla="*/ 153746 w 617560"/>
                <a:gd name="connsiteY60" fmla="*/ 401770 h 844637"/>
                <a:gd name="connsiteX61" fmla="*/ 153746 w 617560"/>
                <a:gd name="connsiteY61" fmla="*/ 378924 h 844637"/>
                <a:gd name="connsiteX62" fmla="*/ 176592 w 617560"/>
                <a:gd name="connsiteY62" fmla="*/ 361350 h 844637"/>
                <a:gd name="connsiteX63" fmla="*/ 176592 w 617560"/>
                <a:gd name="connsiteY63" fmla="*/ 331474 h 844637"/>
                <a:gd name="connsiteX64" fmla="*/ 204711 w 617560"/>
                <a:gd name="connsiteY64" fmla="*/ 299841 h 844637"/>
                <a:gd name="connsiteX65" fmla="*/ 215255 w 617560"/>
                <a:gd name="connsiteY65" fmla="*/ 250633 h 844637"/>
                <a:gd name="connsiteX66" fmla="*/ 234587 w 617560"/>
                <a:gd name="connsiteY66" fmla="*/ 247119 h 844637"/>
                <a:gd name="connsiteX67" fmla="*/ 238102 w 617560"/>
                <a:gd name="connsiteY67" fmla="*/ 231302 h 844637"/>
                <a:gd name="connsiteX68" fmla="*/ 234587 w 617560"/>
                <a:gd name="connsiteY68" fmla="*/ 213728 h 844637"/>
                <a:gd name="connsiteX69" fmla="*/ 204711 w 617560"/>
                <a:gd name="connsiteY69" fmla="*/ 192639 h 844637"/>
                <a:gd name="connsiteX70" fmla="*/ 208226 w 617560"/>
                <a:gd name="connsiteY70" fmla="*/ 176822 h 844637"/>
                <a:gd name="connsiteX71" fmla="*/ 199439 w 617560"/>
                <a:gd name="connsiteY71" fmla="*/ 162763 h 844637"/>
                <a:gd name="connsiteX72" fmla="*/ 211741 w 617560"/>
                <a:gd name="connsiteY72" fmla="*/ 136402 h 844637"/>
                <a:gd name="connsiteX73" fmla="*/ 201196 w 617560"/>
                <a:gd name="connsiteY73" fmla="*/ 99496 h 844637"/>
                <a:gd name="connsiteX74" fmla="*/ 185380 w 617560"/>
                <a:gd name="connsiteY74" fmla="*/ 81922 h 844637"/>
                <a:gd name="connsiteX75" fmla="*/ 192409 w 617560"/>
                <a:gd name="connsiteY75" fmla="*/ 59076 h 844637"/>
                <a:gd name="connsiteX76" fmla="*/ 218770 w 617560"/>
                <a:gd name="connsiteY76" fmla="*/ 76650 h 844637"/>
                <a:gd name="connsiteX77" fmla="*/ 236344 w 617560"/>
                <a:gd name="connsiteY77" fmla="*/ 53804 h 844637"/>
                <a:gd name="connsiteX78" fmla="*/ 250404 w 617560"/>
                <a:gd name="connsiteY78" fmla="*/ 16898 h 844637"/>
                <a:gd name="connsiteX79" fmla="*/ 234587 w 617560"/>
                <a:gd name="connsiteY79" fmla="*/ 11626 h 844637"/>
                <a:gd name="connsiteX80" fmla="*/ 233134 w 617560"/>
                <a:gd name="connsiteY80" fmla="*/ 0 h 844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17560" h="844637">
                  <a:moveTo>
                    <a:pt x="617560" y="339839"/>
                  </a:moveTo>
                  <a:lnTo>
                    <a:pt x="613309" y="343483"/>
                  </a:lnTo>
                  <a:lnTo>
                    <a:pt x="610379" y="328838"/>
                  </a:lnTo>
                  <a:lnTo>
                    <a:pt x="604521" y="322980"/>
                  </a:lnTo>
                  <a:lnTo>
                    <a:pt x="604521" y="302477"/>
                  </a:lnTo>
                  <a:lnTo>
                    <a:pt x="585483" y="301012"/>
                  </a:lnTo>
                  <a:lnTo>
                    <a:pt x="560586" y="301012"/>
                  </a:lnTo>
                  <a:lnTo>
                    <a:pt x="554728" y="327374"/>
                  </a:lnTo>
                  <a:lnTo>
                    <a:pt x="543012" y="339090"/>
                  </a:lnTo>
                  <a:lnTo>
                    <a:pt x="547405" y="349341"/>
                  </a:lnTo>
                  <a:lnTo>
                    <a:pt x="540082" y="356664"/>
                  </a:lnTo>
                  <a:lnTo>
                    <a:pt x="553263" y="363986"/>
                  </a:lnTo>
                  <a:lnTo>
                    <a:pt x="563514" y="355199"/>
                  </a:lnTo>
                  <a:lnTo>
                    <a:pt x="573767" y="374238"/>
                  </a:lnTo>
                  <a:lnTo>
                    <a:pt x="564979" y="385954"/>
                  </a:lnTo>
                  <a:lnTo>
                    <a:pt x="525438" y="400599"/>
                  </a:lnTo>
                  <a:lnTo>
                    <a:pt x="527515" y="405203"/>
                  </a:lnTo>
                  <a:lnTo>
                    <a:pt x="522802" y="403528"/>
                  </a:lnTo>
                  <a:lnTo>
                    <a:pt x="508742" y="431646"/>
                  </a:lnTo>
                  <a:lnTo>
                    <a:pt x="492926" y="468552"/>
                  </a:lnTo>
                  <a:lnTo>
                    <a:pt x="463050" y="559937"/>
                  </a:lnTo>
                  <a:lnTo>
                    <a:pt x="452505" y="628476"/>
                  </a:lnTo>
                  <a:lnTo>
                    <a:pt x="452505" y="684713"/>
                  </a:lnTo>
                  <a:lnTo>
                    <a:pt x="463050" y="735678"/>
                  </a:lnTo>
                  <a:lnTo>
                    <a:pt x="426144" y="733920"/>
                  </a:lnTo>
                  <a:lnTo>
                    <a:pt x="412085" y="746222"/>
                  </a:lnTo>
                  <a:lnTo>
                    <a:pt x="412085" y="777856"/>
                  </a:lnTo>
                  <a:lnTo>
                    <a:pt x="408570" y="823548"/>
                  </a:lnTo>
                  <a:lnTo>
                    <a:pt x="359363" y="823548"/>
                  </a:lnTo>
                  <a:lnTo>
                    <a:pt x="366392" y="844637"/>
                  </a:lnTo>
                  <a:lnTo>
                    <a:pt x="329487" y="839365"/>
                  </a:lnTo>
                  <a:lnTo>
                    <a:pt x="311913" y="839365"/>
                  </a:lnTo>
                  <a:lnTo>
                    <a:pt x="310155" y="823548"/>
                  </a:lnTo>
                  <a:lnTo>
                    <a:pt x="287309" y="813004"/>
                  </a:lnTo>
                  <a:lnTo>
                    <a:pt x="292581" y="774341"/>
                  </a:lnTo>
                  <a:lnTo>
                    <a:pt x="292581" y="760282"/>
                  </a:lnTo>
                  <a:lnTo>
                    <a:pt x="292581" y="740950"/>
                  </a:lnTo>
                  <a:lnTo>
                    <a:pt x="211741" y="721619"/>
                  </a:lnTo>
                  <a:lnTo>
                    <a:pt x="164291" y="730406"/>
                  </a:lnTo>
                  <a:lnTo>
                    <a:pt x="141444" y="721619"/>
                  </a:lnTo>
                  <a:lnTo>
                    <a:pt x="137930" y="705802"/>
                  </a:lnTo>
                  <a:lnTo>
                    <a:pt x="144959" y="688228"/>
                  </a:lnTo>
                  <a:lnTo>
                    <a:pt x="104539" y="684713"/>
                  </a:lnTo>
                  <a:lnTo>
                    <a:pt x="93994" y="663624"/>
                  </a:lnTo>
                  <a:lnTo>
                    <a:pt x="72905" y="684713"/>
                  </a:lnTo>
                  <a:lnTo>
                    <a:pt x="43030" y="686470"/>
                  </a:lnTo>
                  <a:lnTo>
                    <a:pt x="0" y="663419"/>
                  </a:lnTo>
                  <a:lnTo>
                    <a:pt x="9639" y="642535"/>
                  </a:lnTo>
                  <a:lnTo>
                    <a:pt x="2609" y="616174"/>
                  </a:lnTo>
                  <a:lnTo>
                    <a:pt x="7881" y="589813"/>
                  </a:lnTo>
                  <a:lnTo>
                    <a:pt x="71148" y="589813"/>
                  </a:lnTo>
                  <a:lnTo>
                    <a:pt x="79935" y="584541"/>
                  </a:lnTo>
                  <a:lnTo>
                    <a:pt x="97509" y="579269"/>
                  </a:lnTo>
                  <a:lnTo>
                    <a:pt x="101024" y="573996"/>
                  </a:lnTo>
                  <a:lnTo>
                    <a:pt x="101024" y="556422"/>
                  </a:lnTo>
                  <a:lnTo>
                    <a:pt x="109811" y="530061"/>
                  </a:lnTo>
                  <a:lnTo>
                    <a:pt x="122113" y="521274"/>
                  </a:lnTo>
                  <a:lnTo>
                    <a:pt x="123870" y="505457"/>
                  </a:lnTo>
                  <a:lnTo>
                    <a:pt x="139687" y="489641"/>
                  </a:lnTo>
                  <a:lnTo>
                    <a:pt x="139687" y="405285"/>
                  </a:lnTo>
                  <a:lnTo>
                    <a:pt x="153746" y="401770"/>
                  </a:lnTo>
                  <a:lnTo>
                    <a:pt x="153746" y="378924"/>
                  </a:lnTo>
                  <a:lnTo>
                    <a:pt x="176592" y="361350"/>
                  </a:lnTo>
                  <a:lnTo>
                    <a:pt x="176592" y="331474"/>
                  </a:lnTo>
                  <a:lnTo>
                    <a:pt x="204711" y="299841"/>
                  </a:lnTo>
                  <a:lnTo>
                    <a:pt x="215255" y="250633"/>
                  </a:lnTo>
                  <a:lnTo>
                    <a:pt x="234587" y="247119"/>
                  </a:lnTo>
                  <a:lnTo>
                    <a:pt x="238102" y="231302"/>
                  </a:lnTo>
                  <a:lnTo>
                    <a:pt x="234587" y="213728"/>
                  </a:lnTo>
                  <a:lnTo>
                    <a:pt x="204711" y="192639"/>
                  </a:lnTo>
                  <a:lnTo>
                    <a:pt x="208226" y="176822"/>
                  </a:lnTo>
                  <a:lnTo>
                    <a:pt x="199439" y="162763"/>
                  </a:lnTo>
                  <a:lnTo>
                    <a:pt x="211741" y="136402"/>
                  </a:lnTo>
                  <a:lnTo>
                    <a:pt x="201196" y="99496"/>
                  </a:lnTo>
                  <a:lnTo>
                    <a:pt x="185380" y="81922"/>
                  </a:lnTo>
                  <a:lnTo>
                    <a:pt x="192409" y="59076"/>
                  </a:lnTo>
                  <a:lnTo>
                    <a:pt x="218770" y="76650"/>
                  </a:lnTo>
                  <a:lnTo>
                    <a:pt x="236344" y="53804"/>
                  </a:lnTo>
                  <a:lnTo>
                    <a:pt x="250404" y="16898"/>
                  </a:lnTo>
                  <a:lnTo>
                    <a:pt x="234587" y="11626"/>
                  </a:lnTo>
                  <a:lnTo>
                    <a:pt x="233134" y="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E307A18-52F9-4DE1-5E95-B1846F092C7E}"/>
              </a:ext>
            </a:extLst>
          </p:cNvPr>
          <p:cNvGrpSpPr/>
          <p:nvPr/>
        </p:nvGrpSpPr>
        <p:grpSpPr>
          <a:xfrm>
            <a:off x="667297" y="3745871"/>
            <a:ext cx="2717869" cy="2659779"/>
            <a:chOff x="667297" y="3745871"/>
            <a:chExt cx="2717869" cy="2659779"/>
          </a:xfrm>
        </p:grpSpPr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45FD03C4-B261-30D6-3D5D-E5D7191E6EBA}"/>
                </a:ext>
              </a:extLst>
            </p:cNvPr>
            <p:cNvSpPr/>
            <p:nvPr/>
          </p:nvSpPr>
          <p:spPr>
            <a:xfrm>
              <a:off x="678079" y="3745872"/>
              <a:ext cx="1542939" cy="1246361"/>
            </a:xfrm>
            <a:custGeom>
              <a:avLst/>
              <a:gdLst>
                <a:gd name="connsiteX0" fmla="*/ 508762 w 1542939"/>
                <a:gd name="connsiteY0" fmla="*/ 0 h 1246361"/>
                <a:gd name="connsiteX1" fmla="*/ 1483081 w 1542939"/>
                <a:gd name="connsiteY1" fmla="*/ 0 h 1246361"/>
                <a:gd name="connsiteX2" fmla="*/ 1490382 w 1542939"/>
                <a:gd name="connsiteY2" fmla="*/ 13142 h 1246361"/>
                <a:gd name="connsiteX3" fmla="*/ 1512907 w 1542939"/>
                <a:gd name="connsiteY3" fmla="*/ 20650 h 1246361"/>
                <a:gd name="connsiteX4" fmla="*/ 1516661 w 1542939"/>
                <a:gd name="connsiteY4" fmla="*/ 54437 h 1246361"/>
                <a:gd name="connsiteX5" fmla="*/ 1501645 w 1542939"/>
                <a:gd name="connsiteY5" fmla="*/ 129519 h 1246361"/>
                <a:gd name="connsiteX6" fmla="*/ 1490382 w 1542939"/>
                <a:gd name="connsiteY6" fmla="*/ 215863 h 1246361"/>
                <a:gd name="connsiteX7" fmla="*/ 1415300 w 1542939"/>
                <a:gd name="connsiteY7" fmla="*/ 302207 h 1246361"/>
                <a:gd name="connsiteX8" fmla="*/ 1445333 w 1542939"/>
                <a:gd name="connsiteY8" fmla="*/ 392305 h 1246361"/>
                <a:gd name="connsiteX9" fmla="*/ 1486628 w 1542939"/>
                <a:gd name="connsiteY9" fmla="*/ 373535 h 1246361"/>
                <a:gd name="connsiteX10" fmla="*/ 1527923 w 1542939"/>
                <a:gd name="connsiteY10" fmla="*/ 429846 h 1246361"/>
                <a:gd name="connsiteX11" fmla="*/ 1516661 w 1542939"/>
                <a:gd name="connsiteY11" fmla="*/ 564993 h 1246361"/>
                <a:gd name="connsiteX12" fmla="*/ 1542939 w 1542939"/>
                <a:gd name="connsiteY12" fmla="*/ 662600 h 1246361"/>
                <a:gd name="connsiteX13" fmla="*/ 1542939 w 1542939"/>
                <a:gd name="connsiteY13" fmla="*/ 696387 h 1246361"/>
                <a:gd name="connsiteX14" fmla="*/ 1535431 w 1542939"/>
                <a:gd name="connsiteY14" fmla="*/ 730174 h 1246361"/>
                <a:gd name="connsiteX15" fmla="*/ 1539185 w 1542939"/>
                <a:gd name="connsiteY15" fmla="*/ 778977 h 1246361"/>
                <a:gd name="connsiteX16" fmla="*/ 1535431 w 1542939"/>
                <a:gd name="connsiteY16" fmla="*/ 827780 h 1246361"/>
                <a:gd name="connsiteX17" fmla="*/ 1529815 w 1542939"/>
                <a:gd name="connsiteY17" fmla="*/ 835803 h 1246361"/>
                <a:gd name="connsiteX18" fmla="*/ 1490382 w 1542939"/>
                <a:gd name="connsiteY18" fmla="*/ 830283 h 1246361"/>
                <a:gd name="connsiteX19" fmla="*/ 1468482 w 1542939"/>
                <a:gd name="connsiteY19" fmla="*/ 833411 h 1246361"/>
                <a:gd name="connsiteX20" fmla="*/ 1440327 w 1542939"/>
                <a:gd name="connsiteY20" fmla="*/ 820897 h 1246361"/>
                <a:gd name="connsiteX21" fmla="*/ 1424686 w 1542939"/>
                <a:gd name="connsiteY21" fmla="*/ 802127 h 1246361"/>
                <a:gd name="connsiteX22" fmla="*/ 1421557 w 1542939"/>
                <a:gd name="connsiteY22" fmla="*/ 748944 h 1246361"/>
                <a:gd name="connsiteX23" fmla="*/ 1393400 w 1542939"/>
                <a:gd name="connsiteY23" fmla="*/ 742687 h 1246361"/>
                <a:gd name="connsiteX24" fmla="*/ 1368373 w 1542939"/>
                <a:gd name="connsiteY24" fmla="*/ 702018 h 1246361"/>
                <a:gd name="connsiteX25" fmla="*/ 1340218 w 1542939"/>
                <a:gd name="connsiteY25" fmla="*/ 667605 h 1246361"/>
                <a:gd name="connsiteX26" fmla="*/ 1312063 w 1542939"/>
                <a:gd name="connsiteY26" fmla="*/ 648835 h 1246361"/>
                <a:gd name="connsiteX27" fmla="*/ 1296420 w 1542939"/>
                <a:gd name="connsiteY27" fmla="*/ 670734 h 1246361"/>
                <a:gd name="connsiteX28" fmla="*/ 1293291 w 1542939"/>
                <a:gd name="connsiteY28" fmla="*/ 730174 h 1246361"/>
                <a:gd name="connsiteX29" fmla="*/ 1208825 w 1542939"/>
                <a:gd name="connsiteY29" fmla="*/ 783356 h 1246361"/>
                <a:gd name="connsiteX30" fmla="*/ 1127486 w 1542939"/>
                <a:gd name="connsiteY30" fmla="*/ 789613 h 1246361"/>
                <a:gd name="connsiteX31" fmla="*/ 1108716 w 1542939"/>
                <a:gd name="connsiteY31" fmla="*/ 805255 h 1246361"/>
                <a:gd name="connsiteX32" fmla="*/ 1105586 w 1542939"/>
                <a:gd name="connsiteY32" fmla="*/ 874080 h 1246361"/>
                <a:gd name="connsiteX33" fmla="*/ 1130614 w 1542939"/>
                <a:gd name="connsiteY33" fmla="*/ 899108 h 1246361"/>
                <a:gd name="connsiteX34" fmla="*/ 1130614 w 1542939"/>
                <a:gd name="connsiteY34" fmla="*/ 964804 h 1246361"/>
                <a:gd name="connsiteX35" fmla="*/ 1086818 w 1542939"/>
                <a:gd name="connsiteY35" fmla="*/ 958547 h 1246361"/>
                <a:gd name="connsiteX36" fmla="*/ 1055532 w 1542939"/>
                <a:gd name="connsiteY36" fmla="*/ 967933 h 1246361"/>
                <a:gd name="connsiteX37" fmla="*/ 1039891 w 1542939"/>
                <a:gd name="connsiteY37" fmla="*/ 986703 h 1246361"/>
                <a:gd name="connsiteX38" fmla="*/ 1049277 w 1542939"/>
                <a:gd name="connsiteY38" fmla="*/ 1043014 h 1246361"/>
                <a:gd name="connsiteX39" fmla="*/ 1043018 w 1542939"/>
                <a:gd name="connsiteY39" fmla="*/ 1074299 h 1246361"/>
                <a:gd name="connsiteX40" fmla="*/ 1024249 w 1542939"/>
                <a:gd name="connsiteY40" fmla="*/ 1080555 h 1246361"/>
                <a:gd name="connsiteX41" fmla="*/ 967936 w 1542939"/>
                <a:gd name="connsiteY41" fmla="*/ 1077427 h 1246361"/>
                <a:gd name="connsiteX42" fmla="*/ 946038 w 1542939"/>
                <a:gd name="connsiteY42" fmla="*/ 1102454 h 1246361"/>
                <a:gd name="connsiteX43" fmla="*/ 895983 w 1542939"/>
                <a:gd name="connsiteY43" fmla="*/ 1102454 h 1246361"/>
                <a:gd name="connsiteX44" fmla="*/ 905368 w 1542939"/>
                <a:gd name="connsiteY44" fmla="*/ 1158766 h 1246361"/>
                <a:gd name="connsiteX45" fmla="*/ 880340 w 1542939"/>
                <a:gd name="connsiteY45" fmla="*/ 1196307 h 1246361"/>
                <a:gd name="connsiteX46" fmla="*/ 861572 w 1542939"/>
                <a:gd name="connsiteY46" fmla="*/ 1199435 h 1246361"/>
                <a:gd name="connsiteX47" fmla="*/ 845929 w 1542939"/>
                <a:gd name="connsiteY47" fmla="*/ 1227591 h 1246361"/>
                <a:gd name="connsiteX48" fmla="*/ 824031 w 1542939"/>
                <a:gd name="connsiteY48" fmla="*/ 1227591 h 1246361"/>
                <a:gd name="connsiteX49" fmla="*/ 761463 w 1542939"/>
                <a:gd name="connsiteY49" fmla="*/ 1205692 h 1246361"/>
                <a:gd name="connsiteX50" fmla="*/ 742690 w 1542939"/>
                <a:gd name="connsiteY50" fmla="*/ 1208820 h 1246361"/>
                <a:gd name="connsiteX51" fmla="*/ 723922 w 1542939"/>
                <a:gd name="connsiteY51" fmla="*/ 1246361 h 1246361"/>
                <a:gd name="connsiteX52" fmla="*/ 695765 w 1542939"/>
                <a:gd name="connsiteY52" fmla="*/ 1246361 h 1246361"/>
                <a:gd name="connsiteX53" fmla="*/ 686381 w 1542939"/>
                <a:gd name="connsiteY53" fmla="*/ 1190050 h 1246361"/>
                <a:gd name="connsiteX54" fmla="*/ 661353 w 1542939"/>
                <a:gd name="connsiteY54" fmla="*/ 1180665 h 1246361"/>
                <a:gd name="connsiteX55" fmla="*/ 661353 w 1542939"/>
                <a:gd name="connsiteY55" fmla="*/ 1161894 h 1246361"/>
                <a:gd name="connsiteX56" fmla="*/ 692636 w 1542939"/>
                <a:gd name="connsiteY56" fmla="*/ 1146252 h 1246361"/>
                <a:gd name="connsiteX57" fmla="*/ 695765 w 1542939"/>
                <a:gd name="connsiteY57" fmla="*/ 1114968 h 1246361"/>
                <a:gd name="connsiteX58" fmla="*/ 683251 w 1542939"/>
                <a:gd name="connsiteY58" fmla="*/ 1083684 h 1246361"/>
                <a:gd name="connsiteX59" fmla="*/ 695765 w 1542939"/>
                <a:gd name="connsiteY59" fmla="*/ 1036758 h 1246361"/>
                <a:gd name="connsiteX60" fmla="*/ 676995 w 1542939"/>
                <a:gd name="connsiteY60" fmla="*/ 1002345 h 1246361"/>
                <a:gd name="connsiteX61" fmla="*/ 645710 w 1542939"/>
                <a:gd name="connsiteY61" fmla="*/ 1008602 h 1246361"/>
                <a:gd name="connsiteX62" fmla="*/ 583142 w 1542939"/>
                <a:gd name="connsiteY62" fmla="*/ 964804 h 1246361"/>
                <a:gd name="connsiteX63" fmla="*/ 583142 w 1542939"/>
                <a:gd name="connsiteY63" fmla="*/ 927263 h 1246361"/>
                <a:gd name="connsiteX64" fmla="*/ 551858 w 1542939"/>
                <a:gd name="connsiteY64" fmla="*/ 927263 h 1246361"/>
                <a:gd name="connsiteX65" fmla="*/ 545601 w 1542939"/>
                <a:gd name="connsiteY65" fmla="*/ 908493 h 1246361"/>
                <a:gd name="connsiteX66" fmla="*/ 542472 w 1542939"/>
                <a:gd name="connsiteY66" fmla="*/ 889722 h 1246361"/>
                <a:gd name="connsiteX67" fmla="*/ 529958 w 1542939"/>
                <a:gd name="connsiteY67" fmla="*/ 773971 h 1246361"/>
                <a:gd name="connsiteX68" fmla="*/ 517444 w 1542939"/>
                <a:gd name="connsiteY68" fmla="*/ 752072 h 1246361"/>
                <a:gd name="connsiteX69" fmla="*/ 514317 w 1542939"/>
                <a:gd name="connsiteY69" fmla="*/ 714531 h 1246361"/>
                <a:gd name="connsiteX70" fmla="*/ 442363 w 1542939"/>
                <a:gd name="connsiteY70" fmla="*/ 708275 h 1246361"/>
                <a:gd name="connsiteX71" fmla="*/ 426721 w 1542939"/>
                <a:gd name="connsiteY71" fmla="*/ 695761 h 1246361"/>
                <a:gd name="connsiteX72" fmla="*/ 239017 w 1542939"/>
                <a:gd name="connsiteY72" fmla="*/ 761458 h 1246361"/>
                <a:gd name="connsiteX73" fmla="*/ 217117 w 1542939"/>
                <a:gd name="connsiteY73" fmla="*/ 805255 h 1246361"/>
                <a:gd name="connsiteX74" fmla="*/ 210862 w 1542939"/>
                <a:gd name="connsiteY74" fmla="*/ 861567 h 1246361"/>
                <a:gd name="connsiteX75" fmla="*/ 151421 w 1542939"/>
                <a:gd name="connsiteY75" fmla="*/ 892851 h 1246361"/>
                <a:gd name="connsiteX76" fmla="*/ 129521 w 1542939"/>
                <a:gd name="connsiteY76" fmla="*/ 902236 h 1246361"/>
                <a:gd name="connsiteX77" fmla="*/ 95110 w 1542939"/>
                <a:gd name="connsiteY77" fmla="*/ 936649 h 1246361"/>
                <a:gd name="connsiteX78" fmla="*/ 104494 w 1542939"/>
                <a:gd name="connsiteY78" fmla="*/ 983575 h 1246361"/>
                <a:gd name="connsiteX79" fmla="*/ 95110 w 1542939"/>
                <a:gd name="connsiteY79" fmla="*/ 1002345 h 1246361"/>
                <a:gd name="connsiteX80" fmla="*/ 104494 w 1542939"/>
                <a:gd name="connsiteY80" fmla="*/ 1030501 h 1246361"/>
                <a:gd name="connsiteX81" fmla="*/ 73212 w 1542939"/>
                <a:gd name="connsiteY81" fmla="*/ 1055528 h 1246361"/>
                <a:gd name="connsiteX82" fmla="*/ 63825 w 1542939"/>
                <a:gd name="connsiteY82" fmla="*/ 1021116 h 1246361"/>
                <a:gd name="connsiteX83" fmla="*/ 29412 w 1542939"/>
                <a:gd name="connsiteY83" fmla="*/ 999217 h 1246361"/>
                <a:gd name="connsiteX84" fmla="*/ 13771 w 1542939"/>
                <a:gd name="connsiteY84" fmla="*/ 1011730 h 1246361"/>
                <a:gd name="connsiteX85" fmla="*/ 0 w 1542939"/>
                <a:gd name="connsiteY85" fmla="*/ 1010747 h 1246361"/>
                <a:gd name="connsiteX86" fmla="*/ 0 w 1542939"/>
                <a:gd name="connsiteY86" fmla="*/ 428909 h 1246361"/>
                <a:gd name="connsiteX87" fmla="*/ 9861 w 1542939"/>
                <a:gd name="connsiteY87" fmla="*/ 427500 h 1246361"/>
                <a:gd name="connsiteX88" fmla="*/ 33324 w 1542939"/>
                <a:gd name="connsiteY88" fmla="*/ 387613 h 1246361"/>
                <a:gd name="connsiteX89" fmla="*/ 84943 w 1542939"/>
                <a:gd name="connsiteY89" fmla="*/ 371189 h 1246361"/>
                <a:gd name="connsiteX90" fmla="*/ 230415 w 1542939"/>
                <a:gd name="connsiteY90" fmla="*/ 239796 h 1246361"/>
                <a:gd name="connsiteX91" fmla="*/ 284379 w 1542939"/>
                <a:gd name="connsiteY91" fmla="*/ 164714 h 1246361"/>
                <a:gd name="connsiteX92" fmla="*/ 401694 w 1542939"/>
                <a:gd name="connsiteY92" fmla="*/ 82593 h 1246361"/>
                <a:gd name="connsiteX93" fmla="*/ 479123 w 1542939"/>
                <a:gd name="connsiteY93" fmla="*/ 45052 h 1246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1542939" h="1246361">
                  <a:moveTo>
                    <a:pt x="508762" y="0"/>
                  </a:moveTo>
                  <a:lnTo>
                    <a:pt x="1483081" y="0"/>
                  </a:lnTo>
                  <a:lnTo>
                    <a:pt x="1490382" y="13142"/>
                  </a:lnTo>
                  <a:lnTo>
                    <a:pt x="1512907" y="20650"/>
                  </a:lnTo>
                  <a:lnTo>
                    <a:pt x="1516661" y="54437"/>
                  </a:lnTo>
                  <a:lnTo>
                    <a:pt x="1501645" y="129519"/>
                  </a:lnTo>
                  <a:lnTo>
                    <a:pt x="1490382" y="215863"/>
                  </a:lnTo>
                  <a:lnTo>
                    <a:pt x="1415300" y="302207"/>
                  </a:lnTo>
                  <a:lnTo>
                    <a:pt x="1445333" y="392305"/>
                  </a:lnTo>
                  <a:lnTo>
                    <a:pt x="1486628" y="373535"/>
                  </a:lnTo>
                  <a:lnTo>
                    <a:pt x="1527923" y="429846"/>
                  </a:lnTo>
                  <a:lnTo>
                    <a:pt x="1516661" y="564993"/>
                  </a:lnTo>
                  <a:lnTo>
                    <a:pt x="1542939" y="662600"/>
                  </a:lnTo>
                  <a:lnTo>
                    <a:pt x="1542939" y="696387"/>
                  </a:lnTo>
                  <a:lnTo>
                    <a:pt x="1535431" y="730174"/>
                  </a:lnTo>
                  <a:lnTo>
                    <a:pt x="1539185" y="778977"/>
                  </a:lnTo>
                  <a:lnTo>
                    <a:pt x="1535431" y="827780"/>
                  </a:lnTo>
                  <a:lnTo>
                    <a:pt x="1529815" y="835803"/>
                  </a:lnTo>
                  <a:lnTo>
                    <a:pt x="1490382" y="830283"/>
                  </a:lnTo>
                  <a:lnTo>
                    <a:pt x="1468482" y="833411"/>
                  </a:lnTo>
                  <a:lnTo>
                    <a:pt x="1440327" y="820897"/>
                  </a:lnTo>
                  <a:lnTo>
                    <a:pt x="1424686" y="802127"/>
                  </a:lnTo>
                  <a:lnTo>
                    <a:pt x="1421557" y="748944"/>
                  </a:lnTo>
                  <a:lnTo>
                    <a:pt x="1393400" y="742687"/>
                  </a:lnTo>
                  <a:lnTo>
                    <a:pt x="1368373" y="702018"/>
                  </a:lnTo>
                  <a:lnTo>
                    <a:pt x="1340218" y="667605"/>
                  </a:lnTo>
                  <a:lnTo>
                    <a:pt x="1312063" y="648835"/>
                  </a:lnTo>
                  <a:lnTo>
                    <a:pt x="1296420" y="670734"/>
                  </a:lnTo>
                  <a:lnTo>
                    <a:pt x="1293291" y="730174"/>
                  </a:lnTo>
                  <a:lnTo>
                    <a:pt x="1208825" y="783356"/>
                  </a:lnTo>
                  <a:lnTo>
                    <a:pt x="1127486" y="789613"/>
                  </a:lnTo>
                  <a:lnTo>
                    <a:pt x="1108716" y="805255"/>
                  </a:lnTo>
                  <a:lnTo>
                    <a:pt x="1105586" y="874080"/>
                  </a:lnTo>
                  <a:lnTo>
                    <a:pt x="1130614" y="899108"/>
                  </a:lnTo>
                  <a:lnTo>
                    <a:pt x="1130614" y="964804"/>
                  </a:lnTo>
                  <a:lnTo>
                    <a:pt x="1086818" y="958547"/>
                  </a:lnTo>
                  <a:lnTo>
                    <a:pt x="1055532" y="967933"/>
                  </a:lnTo>
                  <a:lnTo>
                    <a:pt x="1039891" y="986703"/>
                  </a:lnTo>
                  <a:lnTo>
                    <a:pt x="1049277" y="1043014"/>
                  </a:lnTo>
                  <a:lnTo>
                    <a:pt x="1043018" y="1074299"/>
                  </a:lnTo>
                  <a:lnTo>
                    <a:pt x="1024249" y="1080555"/>
                  </a:lnTo>
                  <a:lnTo>
                    <a:pt x="967936" y="1077427"/>
                  </a:lnTo>
                  <a:lnTo>
                    <a:pt x="946038" y="1102454"/>
                  </a:lnTo>
                  <a:lnTo>
                    <a:pt x="895983" y="1102454"/>
                  </a:lnTo>
                  <a:lnTo>
                    <a:pt x="905368" y="1158766"/>
                  </a:lnTo>
                  <a:lnTo>
                    <a:pt x="880340" y="1196307"/>
                  </a:lnTo>
                  <a:lnTo>
                    <a:pt x="861572" y="1199435"/>
                  </a:lnTo>
                  <a:lnTo>
                    <a:pt x="845929" y="1227591"/>
                  </a:lnTo>
                  <a:lnTo>
                    <a:pt x="824031" y="1227591"/>
                  </a:lnTo>
                  <a:lnTo>
                    <a:pt x="761463" y="1205692"/>
                  </a:lnTo>
                  <a:lnTo>
                    <a:pt x="742690" y="1208820"/>
                  </a:lnTo>
                  <a:lnTo>
                    <a:pt x="723922" y="1246361"/>
                  </a:lnTo>
                  <a:lnTo>
                    <a:pt x="695765" y="1246361"/>
                  </a:lnTo>
                  <a:lnTo>
                    <a:pt x="686381" y="1190050"/>
                  </a:lnTo>
                  <a:lnTo>
                    <a:pt x="661353" y="1180665"/>
                  </a:lnTo>
                  <a:lnTo>
                    <a:pt x="661353" y="1161894"/>
                  </a:lnTo>
                  <a:lnTo>
                    <a:pt x="692636" y="1146252"/>
                  </a:lnTo>
                  <a:lnTo>
                    <a:pt x="695765" y="1114968"/>
                  </a:lnTo>
                  <a:lnTo>
                    <a:pt x="683251" y="1083684"/>
                  </a:lnTo>
                  <a:lnTo>
                    <a:pt x="695765" y="1036758"/>
                  </a:lnTo>
                  <a:lnTo>
                    <a:pt x="676995" y="1002345"/>
                  </a:lnTo>
                  <a:lnTo>
                    <a:pt x="645710" y="1008602"/>
                  </a:lnTo>
                  <a:lnTo>
                    <a:pt x="583142" y="964804"/>
                  </a:lnTo>
                  <a:lnTo>
                    <a:pt x="583142" y="927263"/>
                  </a:lnTo>
                  <a:lnTo>
                    <a:pt x="551858" y="927263"/>
                  </a:lnTo>
                  <a:lnTo>
                    <a:pt x="545601" y="908493"/>
                  </a:lnTo>
                  <a:lnTo>
                    <a:pt x="542472" y="889722"/>
                  </a:lnTo>
                  <a:lnTo>
                    <a:pt x="529958" y="773971"/>
                  </a:lnTo>
                  <a:lnTo>
                    <a:pt x="517444" y="752072"/>
                  </a:lnTo>
                  <a:lnTo>
                    <a:pt x="514317" y="714531"/>
                  </a:lnTo>
                  <a:lnTo>
                    <a:pt x="442363" y="708275"/>
                  </a:lnTo>
                  <a:lnTo>
                    <a:pt x="426721" y="695761"/>
                  </a:lnTo>
                  <a:lnTo>
                    <a:pt x="239017" y="761458"/>
                  </a:lnTo>
                  <a:lnTo>
                    <a:pt x="217117" y="805255"/>
                  </a:lnTo>
                  <a:lnTo>
                    <a:pt x="210862" y="861567"/>
                  </a:lnTo>
                  <a:lnTo>
                    <a:pt x="151421" y="892851"/>
                  </a:lnTo>
                  <a:lnTo>
                    <a:pt x="129521" y="902236"/>
                  </a:lnTo>
                  <a:lnTo>
                    <a:pt x="95110" y="936649"/>
                  </a:lnTo>
                  <a:lnTo>
                    <a:pt x="104494" y="983575"/>
                  </a:lnTo>
                  <a:lnTo>
                    <a:pt x="95110" y="1002345"/>
                  </a:lnTo>
                  <a:lnTo>
                    <a:pt x="104494" y="1030501"/>
                  </a:lnTo>
                  <a:lnTo>
                    <a:pt x="73212" y="1055528"/>
                  </a:lnTo>
                  <a:lnTo>
                    <a:pt x="63825" y="1021116"/>
                  </a:lnTo>
                  <a:lnTo>
                    <a:pt x="29412" y="999217"/>
                  </a:lnTo>
                  <a:lnTo>
                    <a:pt x="13771" y="1011730"/>
                  </a:lnTo>
                  <a:lnTo>
                    <a:pt x="0" y="1010747"/>
                  </a:lnTo>
                  <a:lnTo>
                    <a:pt x="0" y="428909"/>
                  </a:lnTo>
                  <a:lnTo>
                    <a:pt x="9861" y="427500"/>
                  </a:lnTo>
                  <a:lnTo>
                    <a:pt x="33324" y="387613"/>
                  </a:lnTo>
                  <a:lnTo>
                    <a:pt x="84943" y="371189"/>
                  </a:lnTo>
                  <a:lnTo>
                    <a:pt x="230415" y="239796"/>
                  </a:lnTo>
                  <a:lnTo>
                    <a:pt x="284379" y="164714"/>
                  </a:lnTo>
                  <a:lnTo>
                    <a:pt x="401694" y="82593"/>
                  </a:lnTo>
                  <a:lnTo>
                    <a:pt x="479123" y="45052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C8653F15-93CD-59B5-0CBA-C2B55AACE878}"/>
                </a:ext>
              </a:extLst>
            </p:cNvPr>
            <p:cNvSpPr/>
            <p:nvPr/>
          </p:nvSpPr>
          <p:spPr>
            <a:xfrm>
              <a:off x="2855940" y="5673599"/>
              <a:ext cx="529225" cy="732050"/>
            </a:xfrm>
            <a:custGeom>
              <a:avLst/>
              <a:gdLst>
                <a:gd name="connsiteX0" fmla="*/ 427967 w 529225"/>
                <a:gd name="connsiteY0" fmla="*/ 0 h 732050"/>
                <a:gd name="connsiteX1" fmla="*/ 450491 w 529225"/>
                <a:gd name="connsiteY1" fmla="*/ 15017 h 732050"/>
                <a:gd name="connsiteX2" fmla="*/ 529225 w 529225"/>
                <a:gd name="connsiteY2" fmla="*/ 436 h 732050"/>
                <a:gd name="connsiteX3" fmla="*/ 529225 w 529225"/>
                <a:gd name="connsiteY3" fmla="*/ 732050 h 732050"/>
                <a:gd name="connsiteX4" fmla="*/ 313638 w 529225"/>
                <a:gd name="connsiteY4" fmla="*/ 732050 h 732050"/>
                <a:gd name="connsiteX5" fmla="*/ 289065 w 529225"/>
                <a:gd name="connsiteY5" fmla="*/ 664474 h 732050"/>
                <a:gd name="connsiteX6" fmla="*/ 244016 w 529225"/>
                <a:gd name="connsiteY6" fmla="*/ 634441 h 732050"/>
                <a:gd name="connsiteX7" fmla="*/ 206475 w 529225"/>
                <a:gd name="connsiteY7" fmla="*/ 589392 h 732050"/>
                <a:gd name="connsiteX8" fmla="*/ 172688 w 529225"/>
                <a:gd name="connsiteY8" fmla="*/ 514311 h 732050"/>
                <a:gd name="connsiteX9" fmla="*/ 142656 w 529225"/>
                <a:gd name="connsiteY9" fmla="*/ 521819 h 732050"/>
                <a:gd name="connsiteX10" fmla="*/ 142656 w 529225"/>
                <a:gd name="connsiteY10" fmla="*/ 551851 h 732050"/>
                <a:gd name="connsiteX11" fmla="*/ 67574 w 529225"/>
                <a:gd name="connsiteY11" fmla="*/ 529327 h 732050"/>
                <a:gd name="connsiteX12" fmla="*/ 67574 w 529225"/>
                <a:gd name="connsiteY12" fmla="*/ 491786 h 732050"/>
                <a:gd name="connsiteX13" fmla="*/ 33787 w 529225"/>
                <a:gd name="connsiteY13" fmla="*/ 424212 h 732050"/>
                <a:gd name="connsiteX14" fmla="*/ 0 w 529225"/>
                <a:gd name="connsiteY14" fmla="*/ 334114 h 732050"/>
                <a:gd name="connsiteX15" fmla="*/ 41295 w 529225"/>
                <a:gd name="connsiteY15" fmla="*/ 315344 h 732050"/>
                <a:gd name="connsiteX16" fmla="*/ 82590 w 529225"/>
                <a:gd name="connsiteY16" fmla="*/ 315344 h 732050"/>
                <a:gd name="connsiteX17" fmla="*/ 217738 w 529225"/>
                <a:gd name="connsiteY17" fmla="*/ 244016 h 732050"/>
                <a:gd name="connsiteX18" fmla="*/ 240262 w 529225"/>
                <a:gd name="connsiteY18" fmla="*/ 131393 h 732050"/>
                <a:gd name="connsiteX19" fmla="*/ 289065 w 529225"/>
                <a:gd name="connsiteY19" fmla="*/ 105115 h 732050"/>
                <a:gd name="connsiteX20" fmla="*/ 322852 w 529225"/>
                <a:gd name="connsiteY20" fmla="*/ 131393 h 732050"/>
                <a:gd name="connsiteX21" fmla="*/ 345377 w 529225"/>
                <a:gd name="connsiteY21" fmla="*/ 131393 h 732050"/>
                <a:gd name="connsiteX22" fmla="*/ 345377 w 529225"/>
                <a:gd name="connsiteY22" fmla="*/ 67574 h 732050"/>
                <a:gd name="connsiteX23" fmla="*/ 427967 w 529225"/>
                <a:gd name="connsiteY23" fmla="*/ 33787 h 73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29225" h="732050">
                  <a:moveTo>
                    <a:pt x="427967" y="0"/>
                  </a:moveTo>
                  <a:lnTo>
                    <a:pt x="450491" y="15017"/>
                  </a:lnTo>
                  <a:lnTo>
                    <a:pt x="529225" y="436"/>
                  </a:lnTo>
                  <a:lnTo>
                    <a:pt x="529225" y="732050"/>
                  </a:lnTo>
                  <a:lnTo>
                    <a:pt x="313638" y="732050"/>
                  </a:lnTo>
                  <a:lnTo>
                    <a:pt x="289065" y="664474"/>
                  </a:lnTo>
                  <a:lnTo>
                    <a:pt x="244016" y="634441"/>
                  </a:lnTo>
                  <a:lnTo>
                    <a:pt x="206475" y="589392"/>
                  </a:lnTo>
                  <a:lnTo>
                    <a:pt x="172688" y="514311"/>
                  </a:lnTo>
                  <a:lnTo>
                    <a:pt x="142656" y="521819"/>
                  </a:lnTo>
                  <a:lnTo>
                    <a:pt x="142656" y="551851"/>
                  </a:lnTo>
                  <a:lnTo>
                    <a:pt x="67574" y="529327"/>
                  </a:lnTo>
                  <a:lnTo>
                    <a:pt x="67574" y="491786"/>
                  </a:lnTo>
                  <a:lnTo>
                    <a:pt x="33787" y="424212"/>
                  </a:lnTo>
                  <a:lnTo>
                    <a:pt x="0" y="334114"/>
                  </a:lnTo>
                  <a:lnTo>
                    <a:pt x="41295" y="315344"/>
                  </a:lnTo>
                  <a:lnTo>
                    <a:pt x="82590" y="315344"/>
                  </a:lnTo>
                  <a:lnTo>
                    <a:pt x="217738" y="244016"/>
                  </a:lnTo>
                  <a:lnTo>
                    <a:pt x="240262" y="131393"/>
                  </a:lnTo>
                  <a:lnTo>
                    <a:pt x="289065" y="105115"/>
                  </a:lnTo>
                  <a:lnTo>
                    <a:pt x="322852" y="131393"/>
                  </a:lnTo>
                  <a:lnTo>
                    <a:pt x="345377" y="131393"/>
                  </a:lnTo>
                  <a:lnTo>
                    <a:pt x="345377" y="67574"/>
                  </a:lnTo>
                  <a:lnTo>
                    <a:pt x="427967" y="33787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F1E98D20-8026-45ED-78ED-A6E709D44225}"/>
                </a:ext>
              </a:extLst>
            </p:cNvPr>
            <p:cNvSpPr/>
            <p:nvPr/>
          </p:nvSpPr>
          <p:spPr>
            <a:xfrm>
              <a:off x="690350" y="3745871"/>
              <a:ext cx="508762" cy="428909"/>
            </a:xfrm>
            <a:custGeom>
              <a:avLst/>
              <a:gdLst>
                <a:gd name="connsiteX0" fmla="*/ 508762 w 971503"/>
                <a:gd name="connsiteY0" fmla="*/ 0 h 642058"/>
                <a:gd name="connsiteX1" fmla="*/ 971503 w 971503"/>
                <a:gd name="connsiteY1" fmla="*/ 0 h 642058"/>
                <a:gd name="connsiteX2" fmla="*/ 0 w 971503"/>
                <a:gd name="connsiteY2" fmla="*/ 642058 h 642058"/>
                <a:gd name="connsiteX3" fmla="*/ 0 w 971503"/>
                <a:gd name="connsiteY3" fmla="*/ 428909 h 642058"/>
                <a:gd name="connsiteX4" fmla="*/ 9861 w 971503"/>
                <a:gd name="connsiteY4" fmla="*/ 427500 h 642058"/>
                <a:gd name="connsiteX5" fmla="*/ 33324 w 971503"/>
                <a:gd name="connsiteY5" fmla="*/ 387613 h 642058"/>
                <a:gd name="connsiteX6" fmla="*/ 84943 w 971503"/>
                <a:gd name="connsiteY6" fmla="*/ 371189 h 642058"/>
                <a:gd name="connsiteX7" fmla="*/ 230415 w 971503"/>
                <a:gd name="connsiteY7" fmla="*/ 239796 h 642058"/>
                <a:gd name="connsiteX8" fmla="*/ 284379 w 971503"/>
                <a:gd name="connsiteY8" fmla="*/ 164714 h 642058"/>
                <a:gd name="connsiteX9" fmla="*/ 401694 w 971503"/>
                <a:gd name="connsiteY9" fmla="*/ 82593 h 642058"/>
                <a:gd name="connsiteX10" fmla="*/ 479123 w 971503"/>
                <a:gd name="connsiteY10" fmla="*/ 45052 h 642058"/>
                <a:gd name="connsiteX0" fmla="*/ 971503 w 1062943"/>
                <a:gd name="connsiteY0" fmla="*/ 0 h 642058"/>
                <a:gd name="connsiteX1" fmla="*/ 0 w 1062943"/>
                <a:gd name="connsiteY1" fmla="*/ 642058 h 642058"/>
                <a:gd name="connsiteX2" fmla="*/ 0 w 1062943"/>
                <a:gd name="connsiteY2" fmla="*/ 428909 h 642058"/>
                <a:gd name="connsiteX3" fmla="*/ 9861 w 1062943"/>
                <a:gd name="connsiteY3" fmla="*/ 427500 h 642058"/>
                <a:gd name="connsiteX4" fmla="*/ 33324 w 1062943"/>
                <a:gd name="connsiteY4" fmla="*/ 387613 h 642058"/>
                <a:gd name="connsiteX5" fmla="*/ 84943 w 1062943"/>
                <a:gd name="connsiteY5" fmla="*/ 371189 h 642058"/>
                <a:gd name="connsiteX6" fmla="*/ 230415 w 1062943"/>
                <a:gd name="connsiteY6" fmla="*/ 239796 h 642058"/>
                <a:gd name="connsiteX7" fmla="*/ 284379 w 1062943"/>
                <a:gd name="connsiteY7" fmla="*/ 164714 h 642058"/>
                <a:gd name="connsiteX8" fmla="*/ 401694 w 1062943"/>
                <a:gd name="connsiteY8" fmla="*/ 82593 h 642058"/>
                <a:gd name="connsiteX9" fmla="*/ 479123 w 1062943"/>
                <a:gd name="connsiteY9" fmla="*/ 45052 h 642058"/>
                <a:gd name="connsiteX10" fmla="*/ 508762 w 1062943"/>
                <a:gd name="connsiteY10" fmla="*/ 0 h 642058"/>
                <a:gd name="connsiteX11" fmla="*/ 1062943 w 1062943"/>
                <a:gd name="connsiteY11" fmla="*/ 91440 h 642058"/>
                <a:gd name="connsiteX0" fmla="*/ 971503 w 971503"/>
                <a:gd name="connsiteY0" fmla="*/ 0 h 642058"/>
                <a:gd name="connsiteX1" fmla="*/ 0 w 971503"/>
                <a:gd name="connsiteY1" fmla="*/ 642058 h 642058"/>
                <a:gd name="connsiteX2" fmla="*/ 0 w 971503"/>
                <a:gd name="connsiteY2" fmla="*/ 428909 h 642058"/>
                <a:gd name="connsiteX3" fmla="*/ 9861 w 971503"/>
                <a:gd name="connsiteY3" fmla="*/ 427500 h 642058"/>
                <a:gd name="connsiteX4" fmla="*/ 33324 w 971503"/>
                <a:gd name="connsiteY4" fmla="*/ 387613 h 642058"/>
                <a:gd name="connsiteX5" fmla="*/ 84943 w 971503"/>
                <a:gd name="connsiteY5" fmla="*/ 371189 h 642058"/>
                <a:gd name="connsiteX6" fmla="*/ 230415 w 971503"/>
                <a:gd name="connsiteY6" fmla="*/ 239796 h 642058"/>
                <a:gd name="connsiteX7" fmla="*/ 284379 w 971503"/>
                <a:gd name="connsiteY7" fmla="*/ 164714 h 642058"/>
                <a:gd name="connsiteX8" fmla="*/ 401694 w 971503"/>
                <a:gd name="connsiteY8" fmla="*/ 82593 h 642058"/>
                <a:gd name="connsiteX9" fmla="*/ 479123 w 971503"/>
                <a:gd name="connsiteY9" fmla="*/ 45052 h 642058"/>
                <a:gd name="connsiteX10" fmla="*/ 508762 w 971503"/>
                <a:gd name="connsiteY10" fmla="*/ 0 h 642058"/>
                <a:gd name="connsiteX0" fmla="*/ 0 w 508762"/>
                <a:gd name="connsiteY0" fmla="*/ 642058 h 642058"/>
                <a:gd name="connsiteX1" fmla="*/ 0 w 508762"/>
                <a:gd name="connsiteY1" fmla="*/ 428909 h 642058"/>
                <a:gd name="connsiteX2" fmla="*/ 9861 w 508762"/>
                <a:gd name="connsiteY2" fmla="*/ 427500 h 642058"/>
                <a:gd name="connsiteX3" fmla="*/ 33324 w 508762"/>
                <a:gd name="connsiteY3" fmla="*/ 387613 h 642058"/>
                <a:gd name="connsiteX4" fmla="*/ 84943 w 508762"/>
                <a:gd name="connsiteY4" fmla="*/ 371189 h 642058"/>
                <a:gd name="connsiteX5" fmla="*/ 230415 w 508762"/>
                <a:gd name="connsiteY5" fmla="*/ 239796 h 642058"/>
                <a:gd name="connsiteX6" fmla="*/ 284379 w 508762"/>
                <a:gd name="connsiteY6" fmla="*/ 164714 h 642058"/>
                <a:gd name="connsiteX7" fmla="*/ 401694 w 508762"/>
                <a:gd name="connsiteY7" fmla="*/ 82593 h 642058"/>
                <a:gd name="connsiteX8" fmla="*/ 479123 w 508762"/>
                <a:gd name="connsiteY8" fmla="*/ 45052 h 642058"/>
                <a:gd name="connsiteX9" fmla="*/ 508762 w 508762"/>
                <a:gd name="connsiteY9" fmla="*/ 0 h 642058"/>
                <a:gd name="connsiteX0" fmla="*/ 0 w 508762"/>
                <a:gd name="connsiteY0" fmla="*/ 428909 h 428909"/>
                <a:gd name="connsiteX1" fmla="*/ 9861 w 508762"/>
                <a:gd name="connsiteY1" fmla="*/ 427500 h 428909"/>
                <a:gd name="connsiteX2" fmla="*/ 33324 w 508762"/>
                <a:gd name="connsiteY2" fmla="*/ 387613 h 428909"/>
                <a:gd name="connsiteX3" fmla="*/ 84943 w 508762"/>
                <a:gd name="connsiteY3" fmla="*/ 371189 h 428909"/>
                <a:gd name="connsiteX4" fmla="*/ 230415 w 508762"/>
                <a:gd name="connsiteY4" fmla="*/ 239796 h 428909"/>
                <a:gd name="connsiteX5" fmla="*/ 284379 w 508762"/>
                <a:gd name="connsiteY5" fmla="*/ 164714 h 428909"/>
                <a:gd name="connsiteX6" fmla="*/ 401694 w 508762"/>
                <a:gd name="connsiteY6" fmla="*/ 82593 h 428909"/>
                <a:gd name="connsiteX7" fmla="*/ 479123 w 508762"/>
                <a:gd name="connsiteY7" fmla="*/ 45052 h 428909"/>
                <a:gd name="connsiteX8" fmla="*/ 508762 w 508762"/>
                <a:gd name="connsiteY8" fmla="*/ 0 h 428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8762" h="428909">
                  <a:moveTo>
                    <a:pt x="0" y="428909"/>
                  </a:moveTo>
                  <a:lnTo>
                    <a:pt x="9861" y="427500"/>
                  </a:lnTo>
                  <a:lnTo>
                    <a:pt x="33324" y="387613"/>
                  </a:lnTo>
                  <a:lnTo>
                    <a:pt x="84943" y="371189"/>
                  </a:lnTo>
                  <a:lnTo>
                    <a:pt x="230415" y="239796"/>
                  </a:lnTo>
                  <a:lnTo>
                    <a:pt x="284379" y="164714"/>
                  </a:lnTo>
                  <a:lnTo>
                    <a:pt x="401694" y="82593"/>
                  </a:lnTo>
                  <a:lnTo>
                    <a:pt x="479123" y="45052"/>
                  </a:lnTo>
                  <a:lnTo>
                    <a:pt x="50876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96E8947E-9F92-0502-36E7-73B40C193CE0}"/>
                </a:ext>
              </a:extLst>
            </p:cNvPr>
            <p:cNvSpPr/>
            <p:nvPr/>
          </p:nvSpPr>
          <p:spPr>
            <a:xfrm>
              <a:off x="667297" y="4441637"/>
              <a:ext cx="725486" cy="1964013"/>
            </a:xfrm>
            <a:custGeom>
              <a:avLst/>
              <a:gdLst>
                <a:gd name="connsiteX0" fmla="*/ 426723 w 725486"/>
                <a:gd name="connsiteY0" fmla="*/ 0 h 1964013"/>
                <a:gd name="connsiteX1" fmla="*/ 442364 w 725486"/>
                <a:gd name="connsiteY1" fmla="*/ 12514 h 1964013"/>
                <a:gd name="connsiteX2" fmla="*/ 514318 w 725486"/>
                <a:gd name="connsiteY2" fmla="*/ 18771 h 1964013"/>
                <a:gd name="connsiteX3" fmla="*/ 517446 w 725486"/>
                <a:gd name="connsiteY3" fmla="*/ 56311 h 1964013"/>
                <a:gd name="connsiteX4" fmla="*/ 529959 w 725486"/>
                <a:gd name="connsiteY4" fmla="*/ 78211 h 1964013"/>
                <a:gd name="connsiteX5" fmla="*/ 542473 w 725486"/>
                <a:gd name="connsiteY5" fmla="*/ 193961 h 1964013"/>
                <a:gd name="connsiteX6" fmla="*/ 545602 w 725486"/>
                <a:gd name="connsiteY6" fmla="*/ 212731 h 1964013"/>
                <a:gd name="connsiteX7" fmla="*/ 551859 w 725486"/>
                <a:gd name="connsiteY7" fmla="*/ 231502 h 1964013"/>
                <a:gd name="connsiteX8" fmla="*/ 583143 w 725486"/>
                <a:gd name="connsiteY8" fmla="*/ 231502 h 1964013"/>
                <a:gd name="connsiteX9" fmla="*/ 583143 w 725486"/>
                <a:gd name="connsiteY9" fmla="*/ 269045 h 1964013"/>
                <a:gd name="connsiteX10" fmla="*/ 645711 w 725486"/>
                <a:gd name="connsiteY10" fmla="*/ 312842 h 1964013"/>
                <a:gd name="connsiteX11" fmla="*/ 676995 w 725486"/>
                <a:gd name="connsiteY11" fmla="*/ 306585 h 1964013"/>
                <a:gd name="connsiteX12" fmla="*/ 695766 w 725486"/>
                <a:gd name="connsiteY12" fmla="*/ 340997 h 1964013"/>
                <a:gd name="connsiteX13" fmla="*/ 683252 w 725486"/>
                <a:gd name="connsiteY13" fmla="*/ 387924 h 1964013"/>
                <a:gd name="connsiteX14" fmla="*/ 695766 w 725486"/>
                <a:gd name="connsiteY14" fmla="*/ 419208 h 1964013"/>
                <a:gd name="connsiteX15" fmla="*/ 692636 w 725486"/>
                <a:gd name="connsiteY15" fmla="*/ 450492 h 1964013"/>
                <a:gd name="connsiteX16" fmla="*/ 661354 w 725486"/>
                <a:gd name="connsiteY16" fmla="*/ 466133 h 1964013"/>
                <a:gd name="connsiteX17" fmla="*/ 661354 w 725486"/>
                <a:gd name="connsiteY17" fmla="*/ 484903 h 1964013"/>
                <a:gd name="connsiteX18" fmla="*/ 686382 w 725486"/>
                <a:gd name="connsiteY18" fmla="*/ 494289 h 1964013"/>
                <a:gd name="connsiteX19" fmla="*/ 695588 w 725486"/>
                <a:gd name="connsiteY19" fmla="*/ 549535 h 1964013"/>
                <a:gd name="connsiteX20" fmla="*/ 574383 w 725486"/>
                <a:gd name="connsiteY20" fmla="*/ 586264 h 1964013"/>
                <a:gd name="connsiteX21" fmla="*/ 548104 w 725486"/>
                <a:gd name="connsiteY21" fmla="*/ 623804 h 1964013"/>
                <a:gd name="connsiteX22" fmla="*/ 503057 w 725486"/>
                <a:gd name="connsiteY22" fmla="*/ 612543 h 1964013"/>
                <a:gd name="connsiteX23" fmla="*/ 442990 w 725486"/>
                <a:gd name="connsiteY23" fmla="*/ 635068 h 1964013"/>
                <a:gd name="connsiteX24" fmla="*/ 442990 w 725486"/>
                <a:gd name="connsiteY24" fmla="*/ 672609 h 1964013"/>
                <a:gd name="connsiteX25" fmla="*/ 435482 w 725486"/>
                <a:gd name="connsiteY25" fmla="*/ 725165 h 1964013"/>
                <a:gd name="connsiteX26" fmla="*/ 360400 w 725486"/>
                <a:gd name="connsiteY26" fmla="*/ 740182 h 1964013"/>
                <a:gd name="connsiteX27" fmla="*/ 345383 w 725486"/>
                <a:gd name="connsiteY27" fmla="*/ 770214 h 1964013"/>
                <a:gd name="connsiteX28" fmla="*/ 300336 w 725486"/>
                <a:gd name="connsiteY28" fmla="*/ 819017 h 1964013"/>
                <a:gd name="connsiteX29" fmla="*/ 289072 w 725486"/>
                <a:gd name="connsiteY29" fmla="*/ 849051 h 1964013"/>
                <a:gd name="connsiteX30" fmla="*/ 300336 w 725486"/>
                <a:gd name="connsiteY30" fmla="*/ 890345 h 1964013"/>
                <a:gd name="connsiteX31" fmla="*/ 266548 w 725486"/>
                <a:gd name="connsiteY31" fmla="*/ 942903 h 1964013"/>
                <a:gd name="connsiteX32" fmla="*/ 259039 w 725486"/>
                <a:gd name="connsiteY32" fmla="*/ 1119345 h 1964013"/>
                <a:gd name="connsiteX33" fmla="*/ 330368 w 725486"/>
                <a:gd name="connsiteY33" fmla="*/ 1145624 h 1964013"/>
                <a:gd name="connsiteX34" fmla="*/ 356647 w 725486"/>
                <a:gd name="connsiteY34" fmla="*/ 1179410 h 1964013"/>
                <a:gd name="connsiteX35" fmla="*/ 390432 w 725486"/>
                <a:gd name="connsiteY35" fmla="*/ 1183165 h 1964013"/>
                <a:gd name="connsiteX36" fmla="*/ 397941 w 725486"/>
                <a:gd name="connsiteY36" fmla="*/ 1156886 h 1964013"/>
                <a:gd name="connsiteX37" fmla="*/ 454252 w 725486"/>
                <a:gd name="connsiteY37" fmla="*/ 1186918 h 1964013"/>
                <a:gd name="connsiteX38" fmla="*/ 514318 w 725486"/>
                <a:gd name="connsiteY38" fmla="*/ 1149377 h 1964013"/>
                <a:gd name="connsiteX39" fmla="*/ 604415 w 725486"/>
                <a:gd name="connsiteY39" fmla="*/ 1153133 h 1964013"/>
                <a:gd name="connsiteX40" fmla="*/ 630694 w 725486"/>
                <a:gd name="connsiteY40" fmla="*/ 1190674 h 1964013"/>
                <a:gd name="connsiteX41" fmla="*/ 638203 w 725486"/>
                <a:gd name="connsiteY41" fmla="*/ 1295787 h 1964013"/>
                <a:gd name="connsiteX42" fmla="*/ 638203 w 725486"/>
                <a:gd name="connsiteY42" fmla="*/ 1374622 h 1964013"/>
                <a:gd name="connsiteX43" fmla="*/ 619432 w 725486"/>
                <a:gd name="connsiteY43" fmla="*/ 1397148 h 1964013"/>
                <a:gd name="connsiteX44" fmla="*/ 559368 w 725486"/>
                <a:gd name="connsiteY44" fmla="*/ 1427180 h 1964013"/>
                <a:gd name="connsiteX45" fmla="*/ 566874 w 725486"/>
                <a:gd name="connsiteY45" fmla="*/ 1479738 h 1964013"/>
                <a:gd name="connsiteX46" fmla="*/ 604415 w 725486"/>
                <a:gd name="connsiteY46" fmla="*/ 1517279 h 1964013"/>
                <a:gd name="connsiteX47" fmla="*/ 604415 w 725486"/>
                <a:gd name="connsiteY47" fmla="*/ 1532294 h 1964013"/>
                <a:gd name="connsiteX48" fmla="*/ 600662 w 725486"/>
                <a:gd name="connsiteY48" fmla="*/ 1569837 h 1964013"/>
                <a:gd name="connsiteX49" fmla="*/ 608170 w 725486"/>
                <a:gd name="connsiteY49" fmla="*/ 1611131 h 1964013"/>
                <a:gd name="connsiteX50" fmla="*/ 540597 w 725486"/>
                <a:gd name="connsiteY50" fmla="*/ 1626148 h 1964013"/>
                <a:gd name="connsiteX51" fmla="*/ 555613 w 725486"/>
                <a:gd name="connsiteY51" fmla="*/ 1682459 h 1964013"/>
                <a:gd name="connsiteX52" fmla="*/ 615679 w 725486"/>
                <a:gd name="connsiteY52" fmla="*/ 1686212 h 1964013"/>
                <a:gd name="connsiteX53" fmla="*/ 634449 w 725486"/>
                <a:gd name="connsiteY53" fmla="*/ 1735015 h 1964013"/>
                <a:gd name="connsiteX54" fmla="*/ 608170 w 725486"/>
                <a:gd name="connsiteY54" fmla="*/ 1768803 h 1964013"/>
                <a:gd name="connsiteX55" fmla="*/ 623188 w 725486"/>
                <a:gd name="connsiteY55" fmla="*/ 1821361 h 1964013"/>
                <a:gd name="connsiteX56" fmla="*/ 615679 w 725486"/>
                <a:gd name="connsiteY56" fmla="*/ 1881425 h 1964013"/>
                <a:gd name="connsiteX57" fmla="*/ 725486 w 725486"/>
                <a:gd name="connsiteY57" fmla="*/ 1961949 h 1964013"/>
                <a:gd name="connsiteX58" fmla="*/ 725486 w 725486"/>
                <a:gd name="connsiteY58" fmla="*/ 1964013 h 1964013"/>
                <a:gd name="connsiteX59" fmla="*/ 0 w 725486"/>
                <a:gd name="connsiteY59" fmla="*/ 1964013 h 1964013"/>
                <a:gd name="connsiteX60" fmla="*/ 0 w 725486"/>
                <a:gd name="connsiteY60" fmla="*/ 314986 h 1964013"/>
                <a:gd name="connsiteX61" fmla="*/ 13772 w 725486"/>
                <a:gd name="connsiteY61" fmla="*/ 315970 h 1964013"/>
                <a:gd name="connsiteX62" fmla="*/ 29413 w 725486"/>
                <a:gd name="connsiteY62" fmla="*/ 303456 h 1964013"/>
                <a:gd name="connsiteX63" fmla="*/ 63827 w 725486"/>
                <a:gd name="connsiteY63" fmla="*/ 325356 h 1964013"/>
                <a:gd name="connsiteX64" fmla="*/ 73213 w 725486"/>
                <a:gd name="connsiteY64" fmla="*/ 359767 h 1964013"/>
                <a:gd name="connsiteX65" fmla="*/ 104495 w 725486"/>
                <a:gd name="connsiteY65" fmla="*/ 334740 h 1964013"/>
                <a:gd name="connsiteX66" fmla="*/ 95111 w 725486"/>
                <a:gd name="connsiteY66" fmla="*/ 306585 h 1964013"/>
                <a:gd name="connsiteX67" fmla="*/ 104495 w 725486"/>
                <a:gd name="connsiteY67" fmla="*/ 287815 h 1964013"/>
                <a:gd name="connsiteX68" fmla="*/ 95111 w 725486"/>
                <a:gd name="connsiteY68" fmla="*/ 240888 h 1964013"/>
                <a:gd name="connsiteX69" fmla="*/ 129522 w 725486"/>
                <a:gd name="connsiteY69" fmla="*/ 206475 h 1964013"/>
                <a:gd name="connsiteX70" fmla="*/ 151422 w 725486"/>
                <a:gd name="connsiteY70" fmla="*/ 197090 h 1964013"/>
                <a:gd name="connsiteX71" fmla="*/ 210863 w 725486"/>
                <a:gd name="connsiteY71" fmla="*/ 165806 h 1964013"/>
                <a:gd name="connsiteX72" fmla="*/ 217117 w 725486"/>
                <a:gd name="connsiteY72" fmla="*/ 109495 h 1964013"/>
                <a:gd name="connsiteX73" fmla="*/ 239017 w 725486"/>
                <a:gd name="connsiteY73" fmla="*/ 65698 h 196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725486" h="1964013">
                  <a:moveTo>
                    <a:pt x="426723" y="0"/>
                  </a:moveTo>
                  <a:lnTo>
                    <a:pt x="442364" y="12514"/>
                  </a:lnTo>
                  <a:lnTo>
                    <a:pt x="514318" y="18771"/>
                  </a:lnTo>
                  <a:lnTo>
                    <a:pt x="517446" y="56311"/>
                  </a:lnTo>
                  <a:lnTo>
                    <a:pt x="529959" y="78211"/>
                  </a:lnTo>
                  <a:lnTo>
                    <a:pt x="542473" y="193961"/>
                  </a:lnTo>
                  <a:lnTo>
                    <a:pt x="545602" y="212731"/>
                  </a:lnTo>
                  <a:lnTo>
                    <a:pt x="551859" y="231502"/>
                  </a:lnTo>
                  <a:lnTo>
                    <a:pt x="583143" y="231502"/>
                  </a:lnTo>
                  <a:lnTo>
                    <a:pt x="583143" y="269045"/>
                  </a:lnTo>
                  <a:lnTo>
                    <a:pt x="645711" y="312842"/>
                  </a:lnTo>
                  <a:lnTo>
                    <a:pt x="676995" y="306585"/>
                  </a:lnTo>
                  <a:lnTo>
                    <a:pt x="695766" y="340997"/>
                  </a:lnTo>
                  <a:lnTo>
                    <a:pt x="683252" y="387924"/>
                  </a:lnTo>
                  <a:lnTo>
                    <a:pt x="695766" y="419208"/>
                  </a:lnTo>
                  <a:lnTo>
                    <a:pt x="692636" y="450492"/>
                  </a:lnTo>
                  <a:lnTo>
                    <a:pt x="661354" y="466133"/>
                  </a:lnTo>
                  <a:lnTo>
                    <a:pt x="661354" y="484903"/>
                  </a:lnTo>
                  <a:lnTo>
                    <a:pt x="686382" y="494289"/>
                  </a:lnTo>
                  <a:lnTo>
                    <a:pt x="695588" y="549535"/>
                  </a:lnTo>
                  <a:lnTo>
                    <a:pt x="574383" y="586264"/>
                  </a:lnTo>
                  <a:lnTo>
                    <a:pt x="548104" y="623804"/>
                  </a:lnTo>
                  <a:lnTo>
                    <a:pt x="503057" y="612543"/>
                  </a:lnTo>
                  <a:lnTo>
                    <a:pt x="442990" y="635068"/>
                  </a:lnTo>
                  <a:lnTo>
                    <a:pt x="442990" y="672609"/>
                  </a:lnTo>
                  <a:lnTo>
                    <a:pt x="435482" y="725165"/>
                  </a:lnTo>
                  <a:lnTo>
                    <a:pt x="360400" y="740182"/>
                  </a:lnTo>
                  <a:lnTo>
                    <a:pt x="345383" y="770214"/>
                  </a:lnTo>
                  <a:lnTo>
                    <a:pt x="300336" y="819017"/>
                  </a:lnTo>
                  <a:lnTo>
                    <a:pt x="289072" y="849051"/>
                  </a:lnTo>
                  <a:lnTo>
                    <a:pt x="300336" y="890345"/>
                  </a:lnTo>
                  <a:lnTo>
                    <a:pt x="266548" y="942903"/>
                  </a:lnTo>
                  <a:lnTo>
                    <a:pt x="259039" y="1119345"/>
                  </a:lnTo>
                  <a:lnTo>
                    <a:pt x="330368" y="1145624"/>
                  </a:lnTo>
                  <a:lnTo>
                    <a:pt x="356647" y="1179410"/>
                  </a:lnTo>
                  <a:lnTo>
                    <a:pt x="390432" y="1183165"/>
                  </a:lnTo>
                  <a:lnTo>
                    <a:pt x="397941" y="1156886"/>
                  </a:lnTo>
                  <a:lnTo>
                    <a:pt x="454252" y="1186918"/>
                  </a:lnTo>
                  <a:lnTo>
                    <a:pt x="514318" y="1149377"/>
                  </a:lnTo>
                  <a:lnTo>
                    <a:pt x="604415" y="1153133"/>
                  </a:lnTo>
                  <a:lnTo>
                    <a:pt x="630694" y="1190674"/>
                  </a:lnTo>
                  <a:lnTo>
                    <a:pt x="638203" y="1295787"/>
                  </a:lnTo>
                  <a:lnTo>
                    <a:pt x="638203" y="1374622"/>
                  </a:lnTo>
                  <a:lnTo>
                    <a:pt x="619432" y="1397148"/>
                  </a:lnTo>
                  <a:lnTo>
                    <a:pt x="559368" y="1427180"/>
                  </a:lnTo>
                  <a:lnTo>
                    <a:pt x="566874" y="1479738"/>
                  </a:lnTo>
                  <a:lnTo>
                    <a:pt x="604415" y="1517279"/>
                  </a:lnTo>
                  <a:lnTo>
                    <a:pt x="604415" y="1532294"/>
                  </a:lnTo>
                  <a:lnTo>
                    <a:pt x="600662" y="1569837"/>
                  </a:lnTo>
                  <a:lnTo>
                    <a:pt x="608170" y="1611131"/>
                  </a:lnTo>
                  <a:lnTo>
                    <a:pt x="540597" y="1626148"/>
                  </a:lnTo>
                  <a:lnTo>
                    <a:pt x="555613" y="1682459"/>
                  </a:lnTo>
                  <a:lnTo>
                    <a:pt x="615679" y="1686212"/>
                  </a:lnTo>
                  <a:lnTo>
                    <a:pt x="634449" y="1735015"/>
                  </a:lnTo>
                  <a:lnTo>
                    <a:pt x="608170" y="1768803"/>
                  </a:lnTo>
                  <a:lnTo>
                    <a:pt x="623188" y="1821361"/>
                  </a:lnTo>
                  <a:lnTo>
                    <a:pt x="615679" y="1881425"/>
                  </a:lnTo>
                  <a:lnTo>
                    <a:pt x="725486" y="1961949"/>
                  </a:lnTo>
                  <a:lnTo>
                    <a:pt x="725486" y="1964013"/>
                  </a:lnTo>
                  <a:lnTo>
                    <a:pt x="0" y="1964013"/>
                  </a:lnTo>
                  <a:lnTo>
                    <a:pt x="0" y="314986"/>
                  </a:lnTo>
                  <a:lnTo>
                    <a:pt x="13772" y="315970"/>
                  </a:lnTo>
                  <a:lnTo>
                    <a:pt x="29413" y="303456"/>
                  </a:lnTo>
                  <a:lnTo>
                    <a:pt x="63827" y="325356"/>
                  </a:lnTo>
                  <a:lnTo>
                    <a:pt x="73213" y="359767"/>
                  </a:lnTo>
                  <a:lnTo>
                    <a:pt x="104495" y="334740"/>
                  </a:lnTo>
                  <a:lnTo>
                    <a:pt x="95111" y="306585"/>
                  </a:lnTo>
                  <a:lnTo>
                    <a:pt x="104495" y="287815"/>
                  </a:lnTo>
                  <a:lnTo>
                    <a:pt x="95111" y="240888"/>
                  </a:lnTo>
                  <a:lnTo>
                    <a:pt x="129522" y="206475"/>
                  </a:lnTo>
                  <a:lnTo>
                    <a:pt x="151422" y="197090"/>
                  </a:lnTo>
                  <a:lnTo>
                    <a:pt x="210863" y="165806"/>
                  </a:lnTo>
                  <a:lnTo>
                    <a:pt x="217117" y="109495"/>
                  </a:lnTo>
                  <a:lnTo>
                    <a:pt x="239017" y="65698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A1D3F443-A7C6-FF60-8085-22BCD8216E74}"/>
                </a:ext>
              </a:extLst>
            </p:cNvPr>
            <p:cNvSpPr/>
            <p:nvPr/>
          </p:nvSpPr>
          <p:spPr>
            <a:xfrm>
              <a:off x="1392783" y="5853799"/>
              <a:ext cx="1670644" cy="551850"/>
            </a:xfrm>
            <a:custGeom>
              <a:avLst/>
              <a:gdLst>
                <a:gd name="connsiteX0" fmla="*/ 0 w 1670644"/>
                <a:gd name="connsiteY0" fmla="*/ 549788 h 551850"/>
                <a:gd name="connsiteX1" fmla="*/ 2813 w 1670644"/>
                <a:gd name="connsiteY1" fmla="*/ 551850 h 551850"/>
                <a:gd name="connsiteX2" fmla="*/ 0 w 1670644"/>
                <a:gd name="connsiteY2" fmla="*/ 551850 h 551850"/>
                <a:gd name="connsiteX3" fmla="*/ 686061 w 1670644"/>
                <a:gd name="connsiteY3" fmla="*/ 0 h 551850"/>
                <a:gd name="connsiteX4" fmla="*/ 779914 w 1670644"/>
                <a:gd name="connsiteY4" fmla="*/ 48804 h 551850"/>
                <a:gd name="connsiteX5" fmla="*/ 817455 w 1670644"/>
                <a:gd name="connsiteY5" fmla="*/ 63820 h 551850"/>
                <a:gd name="connsiteX6" fmla="*/ 911307 w 1670644"/>
                <a:gd name="connsiteY6" fmla="*/ 75082 h 551850"/>
                <a:gd name="connsiteX7" fmla="*/ 963864 w 1670644"/>
                <a:gd name="connsiteY7" fmla="*/ 52558 h 551850"/>
                <a:gd name="connsiteX8" fmla="*/ 1027684 w 1670644"/>
                <a:gd name="connsiteY8" fmla="*/ 93853 h 551850"/>
                <a:gd name="connsiteX9" fmla="*/ 1121536 w 1670644"/>
                <a:gd name="connsiteY9" fmla="*/ 168935 h 551850"/>
                <a:gd name="connsiteX10" fmla="*/ 1174094 w 1670644"/>
                <a:gd name="connsiteY10" fmla="*/ 168935 h 551850"/>
                <a:gd name="connsiteX11" fmla="*/ 1189110 w 1670644"/>
                <a:gd name="connsiteY11" fmla="*/ 157672 h 551850"/>
                <a:gd name="connsiteX12" fmla="*/ 1219143 w 1670644"/>
                <a:gd name="connsiteY12" fmla="*/ 161427 h 551850"/>
                <a:gd name="connsiteX13" fmla="*/ 1320503 w 1670644"/>
                <a:gd name="connsiteY13" fmla="*/ 135148 h 551850"/>
                <a:gd name="connsiteX14" fmla="*/ 1343028 w 1670644"/>
                <a:gd name="connsiteY14" fmla="*/ 142656 h 551850"/>
                <a:gd name="connsiteX15" fmla="*/ 1376815 w 1670644"/>
                <a:gd name="connsiteY15" fmla="*/ 165181 h 551850"/>
                <a:gd name="connsiteX16" fmla="*/ 1406848 w 1670644"/>
                <a:gd name="connsiteY16" fmla="*/ 153918 h 551850"/>
                <a:gd name="connsiteX17" fmla="*/ 1430474 w 1670644"/>
                <a:gd name="connsiteY17" fmla="*/ 125318 h 551850"/>
                <a:gd name="connsiteX18" fmla="*/ 1428121 w 1670644"/>
                <a:gd name="connsiteY18" fmla="*/ 123886 h 551850"/>
                <a:gd name="connsiteX19" fmla="*/ 1471347 w 1670644"/>
                <a:gd name="connsiteY19" fmla="*/ 150197 h 551850"/>
                <a:gd name="connsiteX20" fmla="*/ 1463159 w 1670644"/>
                <a:gd name="connsiteY20" fmla="*/ 153918 h 551850"/>
                <a:gd name="connsiteX21" fmla="*/ 1496946 w 1670644"/>
                <a:gd name="connsiteY21" fmla="*/ 244017 h 551850"/>
                <a:gd name="connsiteX22" fmla="*/ 1530733 w 1670644"/>
                <a:gd name="connsiteY22" fmla="*/ 311591 h 551850"/>
                <a:gd name="connsiteX23" fmla="*/ 1530733 w 1670644"/>
                <a:gd name="connsiteY23" fmla="*/ 349132 h 551850"/>
                <a:gd name="connsiteX24" fmla="*/ 1602766 w 1670644"/>
                <a:gd name="connsiteY24" fmla="*/ 370742 h 551850"/>
                <a:gd name="connsiteX25" fmla="*/ 1633031 w 1670644"/>
                <a:gd name="connsiteY25" fmla="*/ 433599 h 551850"/>
                <a:gd name="connsiteX26" fmla="*/ 1668227 w 1670644"/>
                <a:gd name="connsiteY26" fmla="*/ 452369 h 551850"/>
                <a:gd name="connsiteX27" fmla="*/ 1665880 w 1670644"/>
                <a:gd name="connsiteY27" fmla="*/ 541529 h 551850"/>
                <a:gd name="connsiteX28" fmla="*/ 1670644 w 1670644"/>
                <a:gd name="connsiteY28" fmla="*/ 551850 h 551850"/>
                <a:gd name="connsiteX29" fmla="*/ 2819 w 1670644"/>
                <a:gd name="connsiteY29" fmla="*/ 551850 h 551850"/>
                <a:gd name="connsiteX30" fmla="*/ 47865 w 1670644"/>
                <a:gd name="connsiteY30" fmla="*/ 514312 h 551850"/>
                <a:gd name="connsiteX31" fmla="*/ 62882 w 1670644"/>
                <a:gd name="connsiteY31" fmla="*/ 461755 h 551850"/>
                <a:gd name="connsiteX32" fmla="*/ 85406 w 1670644"/>
                <a:gd name="connsiteY32" fmla="*/ 442984 h 551850"/>
                <a:gd name="connsiteX33" fmla="*/ 115439 w 1670644"/>
                <a:gd name="connsiteY33" fmla="*/ 454246 h 551850"/>
                <a:gd name="connsiteX34" fmla="*/ 175505 w 1670644"/>
                <a:gd name="connsiteY34" fmla="*/ 454246 h 551850"/>
                <a:gd name="connsiteX35" fmla="*/ 183013 w 1670644"/>
                <a:gd name="connsiteY35" fmla="*/ 416705 h 551850"/>
                <a:gd name="connsiteX36" fmla="*/ 216800 w 1670644"/>
                <a:gd name="connsiteY36" fmla="*/ 382918 h 551850"/>
                <a:gd name="connsiteX37" fmla="*/ 295636 w 1670644"/>
                <a:gd name="connsiteY37" fmla="*/ 349132 h 551850"/>
                <a:gd name="connsiteX38" fmla="*/ 333177 w 1670644"/>
                <a:gd name="connsiteY38" fmla="*/ 360394 h 551850"/>
                <a:gd name="connsiteX39" fmla="*/ 363209 w 1670644"/>
                <a:gd name="connsiteY39" fmla="*/ 326607 h 551850"/>
                <a:gd name="connsiteX40" fmla="*/ 374472 w 1670644"/>
                <a:gd name="connsiteY40" fmla="*/ 289066 h 551850"/>
                <a:gd name="connsiteX41" fmla="*/ 400750 w 1670644"/>
                <a:gd name="connsiteY41" fmla="*/ 300328 h 551850"/>
                <a:gd name="connsiteX42" fmla="*/ 460816 w 1670644"/>
                <a:gd name="connsiteY42" fmla="*/ 274050 h 551850"/>
                <a:gd name="connsiteX43" fmla="*/ 494603 w 1670644"/>
                <a:gd name="connsiteY43" fmla="*/ 274050 h 551850"/>
                <a:gd name="connsiteX44" fmla="*/ 498357 w 1670644"/>
                <a:gd name="connsiteY44" fmla="*/ 244017 h 551850"/>
                <a:gd name="connsiteX45" fmla="*/ 520881 w 1670644"/>
                <a:gd name="connsiteY45" fmla="*/ 244017 h 551850"/>
                <a:gd name="connsiteX46" fmla="*/ 520881 w 1670644"/>
                <a:gd name="connsiteY46" fmla="*/ 168935 h 551850"/>
                <a:gd name="connsiteX47" fmla="*/ 625996 w 1670644"/>
                <a:gd name="connsiteY47" fmla="*/ 3754 h 551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670644" h="551850">
                  <a:moveTo>
                    <a:pt x="0" y="549788"/>
                  </a:moveTo>
                  <a:lnTo>
                    <a:pt x="2813" y="551850"/>
                  </a:lnTo>
                  <a:lnTo>
                    <a:pt x="0" y="551850"/>
                  </a:lnTo>
                  <a:close/>
                  <a:moveTo>
                    <a:pt x="686061" y="0"/>
                  </a:moveTo>
                  <a:lnTo>
                    <a:pt x="779914" y="48804"/>
                  </a:lnTo>
                  <a:lnTo>
                    <a:pt x="817455" y="63820"/>
                  </a:lnTo>
                  <a:lnTo>
                    <a:pt x="911307" y="75082"/>
                  </a:lnTo>
                  <a:lnTo>
                    <a:pt x="963864" y="52558"/>
                  </a:lnTo>
                  <a:lnTo>
                    <a:pt x="1027684" y="93853"/>
                  </a:lnTo>
                  <a:lnTo>
                    <a:pt x="1121536" y="168935"/>
                  </a:lnTo>
                  <a:lnTo>
                    <a:pt x="1174094" y="168935"/>
                  </a:lnTo>
                  <a:lnTo>
                    <a:pt x="1189110" y="157672"/>
                  </a:lnTo>
                  <a:lnTo>
                    <a:pt x="1219143" y="161427"/>
                  </a:lnTo>
                  <a:lnTo>
                    <a:pt x="1320503" y="135148"/>
                  </a:lnTo>
                  <a:lnTo>
                    <a:pt x="1343028" y="142656"/>
                  </a:lnTo>
                  <a:lnTo>
                    <a:pt x="1376815" y="165181"/>
                  </a:lnTo>
                  <a:lnTo>
                    <a:pt x="1406848" y="153918"/>
                  </a:lnTo>
                  <a:lnTo>
                    <a:pt x="1430474" y="125318"/>
                  </a:lnTo>
                  <a:lnTo>
                    <a:pt x="1428121" y="123886"/>
                  </a:lnTo>
                  <a:lnTo>
                    <a:pt x="1471347" y="150197"/>
                  </a:lnTo>
                  <a:lnTo>
                    <a:pt x="1463159" y="153918"/>
                  </a:lnTo>
                  <a:lnTo>
                    <a:pt x="1496946" y="244017"/>
                  </a:lnTo>
                  <a:lnTo>
                    <a:pt x="1530733" y="311591"/>
                  </a:lnTo>
                  <a:lnTo>
                    <a:pt x="1530733" y="349132"/>
                  </a:lnTo>
                  <a:lnTo>
                    <a:pt x="1602766" y="370742"/>
                  </a:lnTo>
                  <a:lnTo>
                    <a:pt x="1633031" y="433599"/>
                  </a:lnTo>
                  <a:lnTo>
                    <a:pt x="1668227" y="452369"/>
                  </a:lnTo>
                  <a:lnTo>
                    <a:pt x="1665880" y="541529"/>
                  </a:lnTo>
                  <a:lnTo>
                    <a:pt x="1670644" y="551850"/>
                  </a:lnTo>
                  <a:lnTo>
                    <a:pt x="2819" y="551850"/>
                  </a:lnTo>
                  <a:lnTo>
                    <a:pt x="47865" y="514312"/>
                  </a:lnTo>
                  <a:lnTo>
                    <a:pt x="62882" y="461755"/>
                  </a:lnTo>
                  <a:lnTo>
                    <a:pt x="85406" y="442984"/>
                  </a:lnTo>
                  <a:lnTo>
                    <a:pt x="115439" y="454246"/>
                  </a:lnTo>
                  <a:lnTo>
                    <a:pt x="175505" y="454246"/>
                  </a:lnTo>
                  <a:lnTo>
                    <a:pt x="183013" y="416705"/>
                  </a:lnTo>
                  <a:lnTo>
                    <a:pt x="216800" y="382918"/>
                  </a:lnTo>
                  <a:lnTo>
                    <a:pt x="295636" y="349132"/>
                  </a:lnTo>
                  <a:lnTo>
                    <a:pt x="333177" y="360394"/>
                  </a:lnTo>
                  <a:lnTo>
                    <a:pt x="363209" y="326607"/>
                  </a:lnTo>
                  <a:lnTo>
                    <a:pt x="374472" y="289066"/>
                  </a:lnTo>
                  <a:lnTo>
                    <a:pt x="400750" y="300328"/>
                  </a:lnTo>
                  <a:lnTo>
                    <a:pt x="460816" y="274050"/>
                  </a:lnTo>
                  <a:lnTo>
                    <a:pt x="494603" y="274050"/>
                  </a:lnTo>
                  <a:lnTo>
                    <a:pt x="498357" y="244017"/>
                  </a:lnTo>
                  <a:lnTo>
                    <a:pt x="520881" y="244017"/>
                  </a:lnTo>
                  <a:lnTo>
                    <a:pt x="520881" y="168935"/>
                  </a:lnTo>
                  <a:lnTo>
                    <a:pt x="625996" y="3754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CE670EE2-B1E9-5142-D789-CE9A0EE6186D}"/>
                </a:ext>
              </a:extLst>
            </p:cNvPr>
            <p:cNvSpPr/>
            <p:nvPr/>
          </p:nvSpPr>
          <p:spPr>
            <a:xfrm>
              <a:off x="2323483" y="4210131"/>
              <a:ext cx="1061683" cy="1793861"/>
            </a:xfrm>
            <a:custGeom>
              <a:avLst/>
              <a:gdLst>
                <a:gd name="connsiteX0" fmla="*/ 922881 w 1061683"/>
                <a:gd name="connsiteY0" fmla="*/ 0 h 1793861"/>
                <a:gd name="connsiteX1" fmla="*/ 963550 w 1061683"/>
                <a:gd name="connsiteY1" fmla="*/ 12514 h 1793861"/>
                <a:gd name="connsiteX2" fmla="*/ 1061683 w 1061683"/>
                <a:gd name="connsiteY2" fmla="*/ 33330 h 1793861"/>
                <a:gd name="connsiteX3" fmla="*/ 1061683 w 1061683"/>
                <a:gd name="connsiteY3" fmla="*/ 1463904 h 1793861"/>
                <a:gd name="connsiteX4" fmla="*/ 982947 w 1061683"/>
                <a:gd name="connsiteY4" fmla="*/ 1478485 h 1793861"/>
                <a:gd name="connsiteX5" fmla="*/ 960422 w 1061683"/>
                <a:gd name="connsiteY5" fmla="*/ 1463469 h 1793861"/>
                <a:gd name="connsiteX6" fmla="*/ 960422 w 1061683"/>
                <a:gd name="connsiteY6" fmla="*/ 1497256 h 1793861"/>
                <a:gd name="connsiteX7" fmla="*/ 877832 w 1061683"/>
                <a:gd name="connsiteY7" fmla="*/ 1531042 h 1793861"/>
                <a:gd name="connsiteX8" fmla="*/ 877832 w 1061683"/>
                <a:gd name="connsiteY8" fmla="*/ 1594862 h 1793861"/>
                <a:gd name="connsiteX9" fmla="*/ 855308 w 1061683"/>
                <a:gd name="connsiteY9" fmla="*/ 1594862 h 1793861"/>
                <a:gd name="connsiteX10" fmla="*/ 821521 w 1061683"/>
                <a:gd name="connsiteY10" fmla="*/ 1568583 h 1793861"/>
                <a:gd name="connsiteX11" fmla="*/ 772718 w 1061683"/>
                <a:gd name="connsiteY11" fmla="*/ 1594862 h 1793861"/>
                <a:gd name="connsiteX12" fmla="*/ 750193 w 1061683"/>
                <a:gd name="connsiteY12" fmla="*/ 1707485 h 1793861"/>
                <a:gd name="connsiteX13" fmla="*/ 615046 w 1061683"/>
                <a:gd name="connsiteY13" fmla="*/ 1778812 h 1793861"/>
                <a:gd name="connsiteX14" fmla="*/ 573751 w 1061683"/>
                <a:gd name="connsiteY14" fmla="*/ 1778812 h 1793861"/>
                <a:gd name="connsiteX15" fmla="*/ 540644 w 1061683"/>
                <a:gd name="connsiteY15" fmla="*/ 1793861 h 1793861"/>
                <a:gd name="connsiteX16" fmla="*/ 497418 w 1061683"/>
                <a:gd name="connsiteY16" fmla="*/ 1767550 h 1793861"/>
                <a:gd name="connsiteX17" fmla="*/ 494291 w 1061683"/>
                <a:gd name="connsiteY17" fmla="*/ 1745651 h 1793861"/>
                <a:gd name="connsiteX18" fmla="*/ 459877 w 1061683"/>
                <a:gd name="connsiteY18" fmla="*/ 1689340 h 1793861"/>
                <a:gd name="connsiteX19" fmla="*/ 463004 w 1061683"/>
                <a:gd name="connsiteY19" fmla="*/ 1651799 h 1793861"/>
                <a:gd name="connsiteX20" fmla="*/ 428593 w 1061683"/>
                <a:gd name="connsiteY20" fmla="*/ 1654927 h 1793861"/>
                <a:gd name="connsiteX21" fmla="*/ 422336 w 1061683"/>
                <a:gd name="connsiteY21" fmla="*/ 1661184 h 1793861"/>
                <a:gd name="connsiteX22" fmla="*/ 353511 w 1061683"/>
                <a:gd name="connsiteY22" fmla="*/ 1658056 h 1793861"/>
                <a:gd name="connsiteX23" fmla="*/ 340998 w 1061683"/>
                <a:gd name="connsiteY23" fmla="*/ 1645542 h 1793861"/>
                <a:gd name="connsiteX24" fmla="*/ 303457 w 1061683"/>
                <a:gd name="connsiteY24" fmla="*/ 1639285 h 1793861"/>
                <a:gd name="connsiteX25" fmla="*/ 262786 w 1061683"/>
                <a:gd name="connsiteY25" fmla="*/ 1654927 h 1793861"/>
                <a:gd name="connsiteX26" fmla="*/ 206477 w 1061683"/>
                <a:gd name="connsiteY26" fmla="*/ 1654927 h 1793861"/>
                <a:gd name="connsiteX27" fmla="*/ 128266 w 1061683"/>
                <a:gd name="connsiteY27" fmla="*/ 1570460 h 1793861"/>
                <a:gd name="connsiteX28" fmla="*/ 137650 w 1061683"/>
                <a:gd name="connsiteY28" fmla="*/ 1548562 h 1793861"/>
                <a:gd name="connsiteX29" fmla="*/ 131395 w 1061683"/>
                <a:gd name="connsiteY29" fmla="*/ 1532920 h 1793861"/>
                <a:gd name="connsiteX30" fmla="*/ 100109 w 1061683"/>
                <a:gd name="connsiteY30" fmla="*/ 1526663 h 1793861"/>
                <a:gd name="connsiteX31" fmla="*/ 53184 w 1061683"/>
                <a:gd name="connsiteY31" fmla="*/ 1476608 h 1793861"/>
                <a:gd name="connsiteX32" fmla="*/ 59441 w 1061683"/>
                <a:gd name="connsiteY32" fmla="*/ 1417168 h 1793861"/>
                <a:gd name="connsiteX33" fmla="*/ 118882 w 1061683"/>
                <a:gd name="connsiteY33" fmla="*/ 1326445 h 1793861"/>
                <a:gd name="connsiteX34" fmla="*/ 122009 w 1061683"/>
                <a:gd name="connsiteY34" fmla="*/ 1307674 h 1793861"/>
                <a:gd name="connsiteX35" fmla="*/ 156422 w 1061683"/>
                <a:gd name="connsiteY35" fmla="*/ 1298289 h 1793861"/>
                <a:gd name="connsiteX36" fmla="*/ 162677 w 1061683"/>
                <a:gd name="connsiteY36" fmla="*/ 1273262 h 1793861"/>
                <a:gd name="connsiteX37" fmla="*/ 131395 w 1061683"/>
                <a:gd name="connsiteY37" fmla="*/ 1232592 h 1793861"/>
                <a:gd name="connsiteX38" fmla="*/ 162677 w 1061683"/>
                <a:gd name="connsiteY38" fmla="*/ 1182538 h 1793861"/>
                <a:gd name="connsiteX39" fmla="*/ 165807 w 1061683"/>
                <a:gd name="connsiteY39" fmla="*/ 1132483 h 1793861"/>
                <a:gd name="connsiteX40" fmla="*/ 206477 w 1061683"/>
                <a:gd name="connsiteY40" fmla="*/ 1132483 h 1793861"/>
                <a:gd name="connsiteX41" fmla="*/ 234632 w 1061683"/>
                <a:gd name="connsiteY41" fmla="*/ 1082429 h 1793861"/>
                <a:gd name="connsiteX42" fmla="*/ 209604 w 1061683"/>
                <a:gd name="connsiteY42" fmla="*/ 1032374 h 1793861"/>
                <a:gd name="connsiteX43" fmla="*/ 178320 w 1061683"/>
                <a:gd name="connsiteY43" fmla="*/ 1022989 h 1793861"/>
                <a:gd name="connsiteX44" fmla="*/ 147036 w 1061683"/>
                <a:gd name="connsiteY44" fmla="*/ 1044888 h 1793861"/>
                <a:gd name="connsiteX45" fmla="*/ 131395 w 1061683"/>
                <a:gd name="connsiteY45" fmla="*/ 1032374 h 1793861"/>
                <a:gd name="connsiteX46" fmla="*/ 106368 w 1061683"/>
                <a:gd name="connsiteY46" fmla="*/ 1032374 h 1793861"/>
                <a:gd name="connsiteX47" fmla="*/ 87596 w 1061683"/>
                <a:gd name="connsiteY47" fmla="*/ 1022989 h 1793861"/>
                <a:gd name="connsiteX48" fmla="*/ 46927 w 1061683"/>
                <a:gd name="connsiteY48" fmla="*/ 1019861 h 1793861"/>
                <a:gd name="connsiteX49" fmla="*/ 12514 w 1061683"/>
                <a:gd name="connsiteY49" fmla="*/ 988577 h 1793861"/>
                <a:gd name="connsiteX50" fmla="*/ 0 w 1061683"/>
                <a:gd name="connsiteY50" fmla="*/ 938522 h 1793861"/>
                <a:gd name="connsiteX51" fmla="*/ 18773 w 1061683"/>
                <a:gd name="connsiteY51" fmla="*/ 900981 h 1793861"/>
                <a:gd name="connsiteX52" fmla="*/ 6259 w 1061683"/>
                <a:gd name="connsiteY52" fmla="*/ 875954 h 1793861"/>
                <a:gd name="connsiteX53" fmla="*/ 46927 w 1061683"/>
                <a:gd name="connsiteY53" fmla="*/ 819643 h 1793861"/>
                <a:gd name="connsiteX54" fmla="*/ 65698 w 1061683"/>
                <a:gd name="connsiteY54" fmla="*/ 778974 h 1793861"/>
                <a:gd name="connsiteX55" fmla="*/ 34414 w 1061683"/>
                <a:gd name="connsiteY55" fmla="*/ 741433 h 1793861"/>
                <a:gd name="connsiteX56" fmla="*/ 34414 w 1061683"/>
                <a:gd name="connsiteY56" fmla="*/ 722662 h 1793861"/>
                <a:gd name="connsiteX57" fmla="*/ 71954 w 1061683"/>
                <a:gd name="connsiteY57" fmla="*/ 688250 h 1793861"/>
                <a:gd name="connsiteX58" fmla="*/ 115752 w 1061683"/>
                <a:gd name="connsiteY58" fmla="*/ 628810 h 1793861"/>
                <a:gd name="connsiteX59" fmla="*/ 93854 w 1061683"/>
                <a:gd name="connsiteY59" fmla="*/ 603783 h 1793861"/>
                <a:gd name="connsiteX60" fmla="*/ 71954 w 1061683"/>
                <a:gd name="connsiteY60" fmla="*/ 600654 h 1793861"/>
                <a:gd name="connsiteX61" fmla="*/ 37541 w 1061683"/>
                <a:gd name="connsiteY61" fmla="*/ 569370 h 1793861"/>
                <a:gd name="connsiteX62" fmla="*/ 43800 w 1061683"/>
                <a:gd name="connsiteY62" fmla="*/ 513059 h 1793861"/>
                <a:gd name="connsiteX63" fmla="*/ 59441 w 1061683"/>
                <a:gd name="connsiteY63" fmla="*/ 509931 h 1793861"/>
                <a:gd name="connsiteX64" fmla="*/ 65698 w 1061683"/>
                <a:gd name="connsiteY64" fmla="*/ 488032 h 1793861"/>
                <a:gd name="connsiteX65" fmla="*/ 87596 w 1061683"/>
                <a:gd name="connsiteY65" fmla="*/ 478646 h 1793861"/>
                <a:gd name="connsiteX66" fmla="*/ 87596 w 1061683"/>
                <a:gd name="connsiteY66" fmla="*/ 453620 h 1793861"/>
                <a:gd name="connsiteX67" fmla="*/ 93854 w 1061683"/>
                <a:gd name="connsiteY67" fmla="*/ 450491 h 1793861"/>
                <a:gd name="connsiteX68" fmla="*/ 125136 w 1061683"/>
                <a:gd name="connsiteY68" fmla="*/ 437977 h 1793861"/>
                <a:gd name="connsiteX69" fmla="*/ 131395 w 1061683"/>
                <a:gd name="connsiteY69" fmla="*/ 416078 h 1793861"/>
                <a:gd name="connsiteX70" fmla="*/ 197091 w 1061683"/>
                <a:gd name="connsiteY70" fmla="*/ 384794 h 1793861"/>
                <a:gd name="connsiteX71" fmla="*/ 215861 w 1061683"/>
                <a:gd name="connsiteY71" fmla="*/ 347253 h 1793861"/>
                <a:gd name="connsiteX72" fmla="*/ 250273 w 1061683"/>
                <a:gd name="connsiteY72" fmla="*/ 353510 h 1793861"/>
                <a:gd name="connsiteX73" fmla="*/ 340998 w 1061683"/>
                <a:gd name="connsiteY73" fmla="*/ 312841 h 1793861"/>
                <a:gd name="connsiteX74" fmla="*/ 369154 w 1061683"/>
                <a:gd name="connsiteY74" fmla="*/ 287814 h 1793861"/>
                <a:gd name="connsiteX75" fmla="*/ 391052 w 1061683"/>
                <a:gd name="connsiteY75" fmla="*/ 262786 h 1793861"/>
                <a:gd name="connsiteX76" fmla="*/ 444236 w 1061683"/>
                <a:gd name="connsiteY76" fmla="*/ 253401 h 1793861"/>
                <a:gd name="connsiteX77" fmla="*/ 447363 w 1061683"/>
                <a:gd name="connsiteY77" fmla="*/ 222117 h 1793861"/>
                <a:gd name="connsiteX78" fmla="*/ 509932 w 1061683"/>
                <a:gd name="connsiteY78" fmla="*/ 215860 h 1793861"/>
                <a:gd name="connsiteX79" fmla="*/ 528702 w 1061683"/>
                <a:gd name="connsiteY79" fmla="*/ 184576 h 1793861"/>
                <a:gd name="connsiteX80" fmla="*/ 578757 w 1061683"/>
                <a:gd name="connsiteY80" fmla="*/ 156421 h 1793861"/>
                <a:gd name="connsiteX81" fmla="*/ 625682 w 1061683"/>
                <a:gd name="connsiteY81" fmla="*/ 159549 h 1793861"/>
                <a:gd name="connsiteX82" fmla="*/ 672609 w 1061683"/>
                <a:gd name="connsiteY82" fmla="*/ 125137 h 1793861"/>
                <a:gd name="connsiteX83" fmla="*/ 747691 w 1061683"/>
                <a:gd name="connsiteY83" fmla="*/ 125137 h 1793861"/>
                <a:gd name="connsiteX84" fmla="*/ 747691 w 1061683"/>
                <a:gd name="connsiteY84" fmla="*/ 103238 h 1793861"/>
                <a:gd name="connsiteX85" fmla="*/ 738304 w 1061683"/>
                <a:gd name="connsiteY85" fmla="*/ 62568 h 1793861"/>
                <a:gd name="connsiteX86" fmla="*/ 760204 w 1061683"/>
                <a:gd name="connsiteY86" fmla="*/ 34413 h 1793861"/>
                <a:gd name="connsiteX87" fmla="*/ 857186 w 1061683"/>
                <a:gd name="connsiteY87" fmla="*/ 6257 h 1793861"/>
                <a:gd name="connsiteX0" fmla="*/ 922881 w 1509377"/>
                <a:gd name="connsiteY0" fmla="*/ 0 h 1793861"/>
                <a:gd name="connsiteX1" fmla="*/ 963550 w 1509377"/>
                <a:gd name="connsiteY1" fmla="*/ 12514 h 1793861"/>
                <a:gd name="connsiteX2" fmla="*/ 1061683 w 1509377"/>
                <a:gd name="connsiteY2" fmla="*/ 33330 h 1793861"/>
                <a:gd name="connsiteX3" fmla="*/ 1509377 w 1509377"/>
                <a:gd name="connsiteY3" fmla="*/ 430449 h 1793861"/>
                <a:gd name="connsiteX4" fmla="*/ 1061683 w 1509377"/>
                <a:gd name="connsiteY4" fmla="*/ 1463904 h 1793861"/>
                <a:gd name="connsiteX5" fmla="*/ 982947 w 1509377"/>
                <a:gd name="connsiteY5" fmla="*/ 1478485 h 1793861"/>
                <a:gd name="connsiteX6" fmla="*/ 960422 w 1509377"/>
                <a:gd name="connsiteY6" fmla="*/ 1463469 h 1793861"/>
                <a:gd name="connsiteX7" fmla="*/ 960422 w 1509377"/>
                <a:gd name="connsiteY7" fmla="*/ 1497256 h 1793861"/>
                <a:gd name="connsiteX8" fmla="*/ 877832 w 1509377"/>
                <a:gd name="connsiteY8" fmla="*/ 1531042 h 1793861"/>
                <a:gd name="connsiteX9" fmla="*/ 877832 w 1509377"/>
                <a:gd name="connsiteY9" fmla="*/ 1594862 h 1793861"/>
                <a:gd name="connsiteX10" fmla="*/ 855308 w 1509377"/>
                <a:gd name="connsiteY10" fmla="*/ 1594862 h 1793861"/>
                <a:gd name="connsiteX11" fmla="*/ 821521 w 1509377"/>
                <a:gd name="connsiteY11" fmla="*/ 1568583 h 1793861"/>
                <a:gd name="connsiteX12" fmla="*/ 772718 w 1509377"/>
                <a:gd name="connsiteY12" fmla="*/ 1594862 h 1793861"/>
                <a:gd name="connsiteX13" fmla="*/ 750193 w 1509377"/>
                <a:gd name="connsiteY13" fmla="*/ 1707485 h 1793861"/>
                <a:gd name="connsiteX14" fmla="*/ 615046 w 1509377"/>
                <a:gd name="connsiteY14" fmla="*/ 1778812 h 1793861"/>
                <a:gd name="connsiteX15" fmla="*/ 573751 w 1509377"/>
                <a:gd name="connsiteY15" fmla="*/ 1778812 h 1793861"/>
                <a:gd name="connsiteX16" fmla="*/ 540644 w 1509377"/>
                <a:gd name="connsiteY16" fmla="*/ 1793861 h 1793861"/>
                <a:gd name="connsiteX17" fmla="*/ 497418 w 1509377"/>
                <a:gd name="connsiteY17" fmla="*/ 1767550 h 1793861"/>
                <a:gd name="connsiteX18" fmla="*/ 494291 w 1509377"/>
                <a:gd name="connsiteY18" fmla="*/ 1745651 h 1793861"/>
                <a:gd name="connsiteX19" fmla="*/ 459877 w 1509377"/>
                <a:gd name="connsiteY19" fmla="*/ 1689340 h 1793861"/>
                <a:gd name="connsiteX20" fmla="*/ 463004 w 1509377"/>
                <a:gd name="connsiteY20" fmla="*/ 1651799 h 1793861"/>
                <a:gd name="connsiteX21" fmla="*/ 428593 w 1509377"/>
                <a:gd name="connsiteY21" fmla="*/ 1654927 h 1793861"/>
                <a:gd name="connsiteX22" fmla="*/ 422336 w 1509377"/>
                <a:gd name="connsiteY22" fmla="*/ 1661184 h 1793861"/>
                <a:gd name="connsiteX23" fmla="*/ 353511 w 1509377"/>
                <a:gd name="connsiteY23" fmla="*/ 1658056 h 1793861"/>
                <a:gd name="connsiteX24" fmla="*/ 340998 w 1509377"/>
                <a:gd name="connsiteY24" fmla="*/ 1645542 h 1793861"/>
                <a:gd name="connsiteX25" fmla="*/ 303457 w 1509377"/>
                <a:gd name="connsiteY25" fmla="*/ 1639285 h 1793861"/>
                <a:gd name="connsiteX26" fmla="*/ 262786 w 1509377"/>
                <a:gd name="connsiteY26" fmla="*/ 1654927 h 1793861"/>
                <a:gd name="connsiteX27" fmla="*/ 206477 w 1509377"/>
                <a:gd name="connsiteY27" fmla="*/ 1654927 h 1793861"/>
                <a:gd name="connsiteX28" fmla="*/ 128266 w 1509377"/>
                <a:gd name="connsiteY28" fmla="*/ 1570460 h 1793861"/>
                <a:gd name="connsiteX29" fmla="*/ 137650 w 1509377"/>
                <a:gd name="connsiteY29" fmla="*/ 1548562 h 1793861"/>
                <a:gd name="connsiteX30" fmla="*/ 131395 w 1509377"/>
                <a:gd name="connsiteY30" fmla="*/ 1532920 h 1793861"/>
                <a:gd name="connsiteX31" fmla="*/ 100109 w 1509377"/>
                <a:gd name="connsiteY31" fmla="*/ 1526663 h 1793861"/>
                <a:gd name="connsiteX32" fmla="*/ 53184 w 1509377"/>
                <a:gd name="connsiteY32" fmla="*/ 1476608 h 1793861"/>
                <a:gd name="connsiteX33" fmla="*/ 59441 w 1509377"/>
                <a:gd name="connsiteY33" fmla="*/ 1417168 h 1793861"/>
                <a:gd name="connsiteX34" fmla="*/ 118882 w 1509377"/>
                <a:gd name="connsiteY34" fmla="*/ 1326445 h 1793861"/>
                <a:gd name="connsiteX35" fmla="*/ 122009 w 1509377"/>
                <a:gd name="connsiteY35" fmla="*/ 1307674 h 1793861"/>
                <a:gd name="connsiteX36" fmla="*/ 156422 w 1509377"/>
                <a:gd name="connsiteY36" fmla="*/ 1298289 h 1793861"/>
                <a:gd name="connsiteX37" fmla="*/ 162677 w 1509377"/>
                <a:gd name="connsiteY37" fmla="*/ 1273262 h 1793861"/>
                <a:gd name="connsiteX38" fmla="*/ 131395 w 1509377"/>
                <a:gd name="connsiteY38" fmla="*/ 1232592 h 1793861"/>
                <a:gd name="connsiteX39" fmla="*/ 162677 w 1509377"/>
                <a:gd name="connsiteY39" fmla="*/ 1182538 h 1793861"/>
                <a:gd name="connsiteX40" fmla="*/ 165807 w 1509377"/>
                <a:gd name="connsiteY40" fmla="*/ 1132483 h 1793861"/>
                <a:gd name="connsiteX41" fmla="*/ 206477 w 1509377"/>
                <a:gd name="connsiteY41" fmla="*/ 1132483 h 1793861"/>
                <a:gd name="connsiteX42" fmla="*/ 234632 w 1509377"/>
                <a:gd name="connsiteY42" fmla="*/ 1082429 h 1793861"/>
                <a:gd name="connsiteX43" fmla="*/ 209604 w 1509377"/>
                <a:gd name="connsiteY43" fmla="*/ 1032374 h 1793861"/>
                <a:gd name="connsiteX44" fmla="*/ 178320 w 1509377"/>
                <a:gd name="connsiteY44" fmla="*/ 1022989 h 1793861"/>
                <a:gd name="connsiteX45" fmla="*/ 147036 w 1509377"/>
                <a:gd name="connsiteY45" fmla="*/ 1044888 h 1793861"/>
                <a:gd name="connsiteX46" fmla="*/ 131395 w 1509377"/>
                <a:gd name="connsiteY46" fmla="*/ 1032374 h 1793861"/>
                <a:gd name="connsiteX47" fmla="*/ 106368 w 1509377"/>
                <a:gd name="connsiteY47" fmla="*/ 1032374 h 1793861"/>
                <a:gd name="connsiteX48" fmla="*/ 87596 w 1509377"/>
                <a:gd name="connsiteY48" fmla="*/ 1022989 h 1793861"/>
                <a:gd name="connsiteX49" fmla="*/ 46927 w 1509377"/>
                <a:gd name="connsiteY49" fmla="*/ 1019861 h 1793861"/>
                <a:gd name="connsiteX50" fmla="*/ 12514 w 1509377"/>
                <a:gd name="connsiteY50" fmla="*/ 988577 h 1793861"/>
                <a:gd name="connsiteX51" fmla="*/ 0 w 1509377"/>
                <a:gd name="connsiteY51" fmla="*/ 938522 h 1793861"/>
                <a:gd name="connsiteX52" fmla="*/ 18773 w 1509377"/>
                <a:gd name="connsiteY52" fmla="*/ 900981 h 1793861"/>
                <a:gd name="connsiteX53" fmla="*/ 6259 w 1509377"/>
                <a:gd name="connsiteY53" fmla="*/ 875954 h 1793861"/>
                <a:gd name="connsiteX54" fmla="*/ 46927 w 1509377"/>
                <a:gd name="connsiteY54" fmla="*/ 819643 h 1793861"/>
                <a:gd name="connsiteX55" fmla="*/ 65698 w 1509377"/>
                <a:gd name="connsiteY55" fmla="*/ 778974 h 1793861"/>
                <a:gd name="connsiteX56" fmla="*/ 34414 w 1509377"/>
                <a:gd name="connsiteY56" fmla="*/ 741433 h 1793861"/>
                <a:gd name="connsiteX57" fmla="*/ 34414 w 1509377"/>
                <a:gd name="connsiteY57" fmla="*/ 722662 h 1793861"/>
                <a:gd name="connsiteX58" fmla="*/ 71954 w 1509377"/>
                <a:gd name="connsiteY58" fmla="*/ 688250 h 1793861"/>
                <a:gd name="connsiteX59" fmla="*/ 115752 w 1509377"/>
                <a:gd name="connsiteY59" fmla="*/ 628810 h 1793861"/>
                <a:gd name="connsiteX60" fmla="*/ 93854 w 1509377"/>
                <a:gd name="connsiteY60" fmla="*/ 603783 h 1793861"/>
                <a:gd name="connsiteX61" fmla="*/ 71954 w 1509377"/>
                <a:gd name="connsiteY61" fmla="*/ 600654 h 1793861"/>
                <a:gd name="connsiteX62" fmla="*/ 37541 w 1509377"/>
                <a:gd name="connsiteY62" fmla="*/ 569370 h 1793861"/>
                <a:gd name="connsiteX63" fmla="*/ 43800 w 1509377"/>
                <a:gd name="connsiteY63" fmla="*/ 513059 h 1793861"/>
                <a:gd name="connsiteX64" fmla="*/ 59441 w 1509377"/>
                <a:gd name="connsiteY64" fmla="*/ 509931 h 1793861"/>
                <a:gd name="connsiteX65" fmla="*/ 65698 w 1509377"/>
                <a:gd name="connsiteY65" fmla="*/ 488032 h 1793861"/>
                <a:gd name="connsiteX66" fmla="*/ 87596 w 1509377"/>
                <a:gd name="connsiteY66" fmla="*/ 478646 h 1793861"/>
                <a:gd name="connsiteX67" fmla="*/ 87596 w 1509377"/>
                <a:gd name="connsiteY67" fmla="*/ 453620 h 1793861"/>
                <a:gd name="connsiteX68" fmla="*/ 93854 w 1509377"/>
                <a:gd name="connsiteY68" fmla="*/ 450491 h 1793861"/>
                <a:gd name="connsiteX69" fmla="*/ 125136 w 1509377"/>
                <a:gd name="connsiteY69" fmla="*/ 437977 h 1793861"/>
                <a:gd name="connsiteX70" fmla="*/ 131395 w 1509377"/>
                <a:gd name="connsiteY70" fmla="*/ 416078 h 1793861"/>
                <a:gd name="connsiteX71" fmla="*/ 197091 w 1509377"/>
                <a:gd name="connsiteY71" fmla="*/ 384794 h 1793861"/>
                <a:gd name="connsiteX72" fmla="*/ 215861 w 1509377"/>
                <a:gd name="connsiteY72" fmla="*/ 347253 h 1793861"/>
                <a:gd name="connsiteX73" fmla="*/ 250273 w 1509377"/>
                <a:gd name="connsiteY73" fmla="*/ 353510 h 1793861"/>
                <a:gd name="connsiteX74" fmla="*/ 340998 w 1509377"/>
                <a:gd name="connsiteY74" fmla="*/ 312841 h 1793861"/>
                <a:gd name="connsiteX75" fmla="*/ 369154 w 1509377"/>
                <a:gd name="connsiteY75" fmla="*/ 287814 h 1793861"/>
                <a:gd name="connsiteX76" fmla="*/ 391052 w 1509377"/>
                <a:gd name="connsiteY76" fmla="*/ 262786 h 1793861"/>
                <a:gd name="connsiteX77" fmla="*/ 444236 w 1509377"/>
                <a:gd name="connsiteY77" fmla="*/ 253401 h 1793861"/>
                <a:gd name="connsiteX78" fmla="*/ 447363 w 1509377"/>
                <a:gd name="connsiteY78" fmla="*/ 222117 h 1793861"/>
                <a:gd name="connsiteX79" fmla="*/ 509932 w 1509377"/>
                <a:gd name="connsiteY79" fmla="*/ 215860 h 1793861"/>
                <a:gd name="connsiteX80" fmla="*/ 528702 w 1509377"/>
                <a:gd name="connsiteY80" fmla="*/ 184576 h 1793861"/>
                <a:gd name="connsiteX81" fmla="*/ 578757 w 1509377"/>
                <a:gd name="connsiteY81" fmla="*/ 156421 h 1793861"/>
                <a:gd name="connsiteX82" fmla="*/ 625682 w 1509377"/>
                <a:gd name="connsiteY82" fmla="*/ 159549 h 1793861"/>
                <a:gd name="connsiteX83" fmla="*/ 672609 w 1509377"/>
                <a:gd name="connsiteY83" fmla="*/ 125137 h 1793861"/>
                <a:gd name="connsiteX84" fmla="*/ 747691 w 1509377"/>
                <a:gd name="connsiteY84" fmla="*/ 125137 h 1793861"/>
                <a:gd name="connsiteX85" fmla="*/ 747691 w 1509377"/>
                <a:gd name="connsiteY85" fmla="*/ 103238 h 1793861"/>
                <a:gd name="connsiteX86" fmla="*/ 738304 w 1509377"/>
                <a:gd name="connsiteY86" fmla="*/ 62568 h 1793861"/>
                <a:gd name="connsiteX87" fmla="*/ 760204 w 1509377"/>
                <a:gd name="connsiteY87" fmla="*/ 34413 h 1793861"/>
                <a:gd name="connsiteX88" fmla="*/ 857186 w 1509377"/>
                <a:gd name="connsiteY88" fmla="*/ 6257 h 1793861"/>
                <a:gd name="connsiteX89" fmla="*/ 922881 w 1509377"/>
                <a:gd name="connsiteY89" fmla="*/ 0 h 1793861"/>
                <a:gd name="connsiteX0" fmla="*/ 1509377 w 1600817"/>
                <a:gd name="connsiteY0" fmla="*/ 430449 h 1793861"/>
                <a:gd name="connsiteX1" fmla="*/ 1061683 w 1600817"/>
                <a:gd name="connsiteY1" fmla="*/ 1463904 h 1793861"/>
                <a:gd name="connsiteX2" fmla="*/ 982947 w 1600817"/>
                <a:gd name="connsiteY2" fmla="*/ 1478485 h 1793861"/>
                <a:gd name="connsiteX3" fmla="*/ 960422 w 1600817"/>
                <a:gd name="connsiteY3" fmla="*/ 1463469 h 1793861"/>
                <a:gd name="connsiteX4" fmla="*/ 960422 w 1600817"/>
                <a:gd name="connsiteY4" fmla="*/ 1497256 h 1793861"/>
                <a:gd name="connsiteX5" fmla="*/ 877832 w 1600817"/>
                <a:gd name="connsiteY5" fmla="*/ 1531042 h 1793861"/>
                <a:gd name="connsiteX6" fmla="*/ 877832 w 1600817"/>
                <a:gd name="connsiteY6" fmla="*/ 1594862 h 1793861"/>
                <a:gd name="connsiteX7" fmla="*/ 855308 w 1600817"/>
                <a:gd name="connsiteY7" fmla="*/ 1594862 h 1793861"/>
                <a:gd name="connsiteX8" fmla="*/ 821521 w 1600817"/>
                <a:gd name="connsiteY8" fmla="*/ 1568583 h 1793861"/>
                <a:gd name="connsiteX9" fmla="*/ 772718 w 1600817"/>
                <a:gd name="connsiteY9" fmla="*/ 1594862 h 1793861"/>
                <a:gd name="connsiteX10" fmla="*/ 750193 w 1600817"/>
                <a:gd name="connsiteY10" fmla="*/ 1707485 h 1793861"/>
                <a:gd name="connsiteX11" fmla="*/ 615046 w 1600817"/>
                <a:gd name="connsiteY11" fmla="*/ 1778812 h 1793861"/>
                <a:gd name="connsiteX12" fmla="*/ 573751 w 1600817"/>
                <a:gd name="connsiteY12" fmla="*/ 1778812 h 1793861"/>
                <a:gd name="connsiteX13" fmla="*/ 540644 w 1600817"/>
                <a:gd name="connsiteY13" fmla="*/ 1793861 h 1793861"/>
                <a:gd name="connsiteX14" fmla="*/ 497418 w 1600817"/>
                <a:gd name="connsiteY14" fmla="*/ 1767550 h 1793861"/>
                <a:gd name="connsiteX15" fmla="*/ 494291 w 1600817"/>
                <a:gd name="connsiteY15" fmla="*/ 1745651 h 1793861"/>
                <a:gd name="connsiteX16" fmla="*/ 459877 w 1600817"/>
                <a:gd name="connsiteY16" fmla="*/ 1689340 h 1793861"/>
                <a:gd name="connsiteX17" fmla="*/ 463004 w 1600817"/>
                <a:gd name="connsiteY17" fmla="*/ 1651799 h 1793861"/>
                <a:gd name="connsiteX18" fmla="*/ 428593 w 1600817"/>
                <a:gd name="connsiteY18" fmla="*/ 1654927 h 1793861"/>
                <a:gd name="connsiteX19" fmla="*/ 422336 w 1600817"/>
                <a:gd name="connsiteY19" fmla="*/ 1661184 h 1793861"/>
                <a:gd name="connsiteX20" fmla="*/ 353511 w 1600817"/>
                <a:gd name="connsiteY20" fmla="*/ 1658056 h 1793861"/>
                <a:gd name="connsiteX21" fmla="*/ 340998 w 1600817"/>
                <a:gd name="connsiteY21" fmla="*/ 1645542 h 1793861"/>
                <a:gd name="connsiteX22" fmla="*/ 303457 w 1600817"/>
                <a:gd name="connsiteY22" fmla="*/ 1639285 h 1793861"/>
                <a:gd name="connsiteX23" fmla="*/ 262786 w 1600817"/>
                <a:gd name="connsiteY23" fmla="*/ 1654927 h 1793861"/>
                <a:gd name="connsiteX24" fmla="*/ 206477 w 1600817"/>
                <a:gd name="connsiteY24" fmla="*/ 1654927 h 1793861"/>
                <a:gd name="connsiteX25" fmla="*/ 128266 w 1600817"/>
                <a:gd name="connsiteY25" fmla="*/ 1570460 h 1793861"/>
                <a:gd name="connsiteX26" fmla="*/ 137650 w 1600817"/>
                <a:gd name="connsiteY26" fmla="*/ 1548562 h 1793861"/>
                <a:gd name="connsiteX27" fmla="*/ 131395 w 1600817"/>
                <a:gd name="connsiteY27" fmla="*/ 1532920 h 1793861"/>
                <a:gd name="connsiteX28" fmla="*/ 100109 w 1600817"/>
                <a:gd name="connsiteY28" fmla="*/ 1526663 h 1793861"/>
                <a:gd name="connsiteX29" fmla="*/ 53184 w 1600817"/>
                <a:gd name="connsiteY29" fmla="*/ 1476608 h 1793861"/>
                <a:gd name="connsiteX30" fmla="*/ 59441 w 1600817"/>
                <a:gd name="connsiteY30" fmla="*/ 1417168 h 1793861"/>
                <a:gd name="connsiteX31" fmla="*/ 118882 w 1600817"/>
                <a:gd name="connsiteY31" fmla="*/ 1326445 h 1793861"/>
                <a:gd name="connsiteX32" fmla="*/ 122009 w 1600817"/>
                <a:gd name="connsiteY32" fmla="*/ 1307674 h 1793861"/>
                <a:gd name="connsiteX33" fmla="*/ 156422 w 1600817"/>
                <a:gd name="connsiteY33" fmla="*/ 1298289 h 1793861"/>
                <a:gd name="connsiteX34" fmla="*/ 162677 w 1600817"/>
                <a:gd name="connsiteY34" fmla="*/ 1273262 h 1793861"/>
                <a:gd name="connsiteX35" fmla="*/ 131395 w 1600817"/>
                <a:gd name="connsiteY35" fmla="*/ 1232592 h 1793861"/>
                <a:gd name="connsiteX36" fmla="*/ 162677 w 1600817"/>
                <a:gd name="connsiteY36" fmla="*/ 1182538 h 1793861"/>
                <a:gd name="connsiteX37" fmla="*/ 165807 w 1600817"/>
                <a:gd name="connsiteY37" fmla="*/ 1132483 h 1793861"/>
                <a:gd name="connsiteX38" fmla="*/ 206477 w 1600817"/>
                <a:gd name="connsiteY38" fmla="*/ 1132483 h 1793861"/>
                <a:gd name="connsiteX39" fmla="*/ 234632 w 1600817"/>
                <a:gd name="connsiteY39" fmla="*/ 1082429 h 1793861"/>
                <a:gd name="connsiteX40" fmla="*/ 209604 w 1600817"/>
                <a:gd name="connsiteY40" fmla="*/ 1032374 h 1793861"/>
                <a:gd name="connsiteX41" fmla="*/ 178320 w 1600817"/>
                <a:gd name="connsiteY41" fmla="*/ 1022989 h 1793861"/>
                <a:gd name="connsiteX42" fmla="*/ 147036 w 1600817"/>
                <a:gd name="connsiteY42" fmla="*/ 1044888 h 1793861"/>
                <a:gd name="connsiteX43" fmla="*/ 131395 w 1600817"/>
                <a:gd name="connsiteY43" fmla="*/ 1032374 h 1793861"/>
                <a:gd name="connsiteX44" fmla="*/ 106368 w 1600817"/>
                <a:gd name="connsiteY44" fmla="*/ 1032374 h 1793861"/>
                <a:gd name="connsiteX45" fmla="*/ 87596 w 1600817"/>
                <a:gd name="connsiteY45" fmla="*/ 1022989 h 1793861"/>
                <a:gd name="connsiteX46" fmla="*/ 46927 w 1600817"/>
                <a:gd name="connsiteY46" fmla="*/ 1019861 h 1793861"/>
                <a:gd name="connsiteX47" fmla="*/ 12514 w 1600817"/>
                <a:gd name="connsiteY47" fmla="*/ 988577 h 1793861"/>
                <a:gd name="connsiteX48" fmla="*/ 0 w 1600817"/>
                <a:gd name="connsiteY48" fmla="*/ 938522 h 1793861"/>
                <a:gd name="connsiteX49" fmla="*/ 18773 w 1600817"/>
                <a:gd name="connsiteY49" fmla="*/ 900981 h 1793861"/>
                <a:gd name="connsiteX50" fmla="*/ 6259 w 1600817"/>
                <a:gd name="connsiteY50" fmla="*/ 875954 h 1793861"/>
                <a:gd name="connsiteX51" fmla="*/ 46927 w 1600817"/>
                <a:gd name="connsiteY51" fmla="*/ 819643 h 1793861"/>
                <a:gd name="connsiteX52" fmla="*/ 65698 w 1600817"/>
                <a:gd name="connsiteY52" fmla="*/ 778974 h 1793861"/>
                <a:gd name="connsiteX53" fmla="*/ 34414 w 1600817"/>
                <a:gd name="connsiteY53" fmla="*/ 741433 h 1793861"/>
                <a:gd name="connsiteX54" fmla="*/ 34414 w 1600817"/>
                <a:gd name="connsiteY54" fmla="*/ 722662 h 1793861"/>
                <a:gd name="connsiteX55" fmla="*/ 71954 w 1600817"/>
                <a:gd name="connsiteY55" fmla="*/ 688250 h 1793861"/>
                <a:gd name="connsiteX56" fmla="*/ 115752 w 1600817"/>
                <a:gd name="connsiteY56" fmla="*/ 628810 h 1793861"/>
                <a:gd name="connsiteX57" fmla="*/ 93854 w 1600817"/>
                <a:gd name="connsiteY57" fmla="*/ 603783 h 1793861"/>
                <a:gd name="connsiteX58" fmla="*/ 71954 w 1600817"/>
                <a:gd name="connsiteY58" fmla="*/ 600654 h 1793861"/>
                <a:gd name="connsiteX59" fmla="*/ 37541 w 1600817"/>
                <a:gd name="connsiteY59" fmla="*/ 569370 h 1793861"/>
                <a:gd name="connsiteX60" fmla="*/ 43800 w 1600817"/>
                <a:gd name="connsiteY60" fmla="*/ 513059 h 1793861"/>
                <a:gd name="connsiteX61" fmla="*/ 59441 w 1600817"/>
                <a:gd name="connsiteY61" fmla="*/ 509931 h 1793861"/>
                <a:gd name="connsiteX62" fmla="*/ 65698 w 1600817"/>
                <a:gd name="connsiteY62" fmla="*/ 488032 h 1793861"/>
                <a:gd name="connsiteX63" fmla="*/ 87596 w 1600817"/>
                <a:gd name="connsiteY63" fmla="*/ 478646 h 1793861"/>
                <a:gd name="connsiteX64" fmla="*/ 87596 w 1600817"/>
                <a:gd name="connsiteY64" fmla="*/ 453620 h 1793861"/>
                <a:gd name="connsiteX65" fmla="*/ 93854 w 1600817"/>
                <a:gd name="connsiteY65" fmla="*/ 450491 h 1793861"/>
                <a:gd name="connsiteX66" fmla="*/ 125136 w 1600817"/>
                <a:gd name="connsiteY66" fmla="*/ 437977 h 1793861"/>
                <a:gd name="connsiteX67" fmla="*/ 131395 w 1600817"/>
                <a:gd name="connsiteY67" fmla="*/ 416078 h 1793861"/>
                <a:gd name="connsiteX68" fmla="*/ 197091 w 1600817"/>
                <a:gd name="connsiteY68" fmla="*/ 384794 h 1793861"/>
                <a:gd name="connsiteX69" fmla="*/ 215861 w 1600817"/>
                <a:gd name="connsiteY69" fmla="*/ 347253 h 1793861"/>
                <a:gd name="connsiteX70" fmla="*/ 250273 w 1600817"/>
                <a:gd name="connsiteY70" fmla="*/ 353510 h 1793861"/>
                <a:gd name="connsiteX71" fmla="*/ 340998 w 1600817"/>
                <a:gd name="connsiteY71" fmla="*/ 312841 h 1793861"/>
                <a:gd name="connsiteX72" fmla="*/ 369154 w 1600817"/>
                <a:gd name="connsiteY72" fmla="*/ 287814 h 1793861"/>
                <a:gd name="connsiteX73" fmla="*/ 391052 w 1600817"/>
                <a:gd name="connsiteY73" fmla="*/ 262786 h 1793861"/>
                <a:gd name="connsiteX74" fmla="*/ 444236 w 1600817"/>
                <a:gd name="connsiteY74" fmla="*/ 253401 h 1793861"/>
                <a:gd name="connsiteX75" fmla="*/ 447363 w 1600817"/>
                <a:gd name="connsiteY75" fmla="*/ 222117 h 1793861"/>
                <a:gd name="connsiteX76" fmla="*/ 509932 w 1600817"/>
                <a:gd name="connsiteY76" fmla="*/ 215860 h 1793861"/>
                <a:gd name="connsiteX77" fmla="*/ 528702 w 1600817"/>
                <a:gd name="connsiteY77" fmla="*/ 184576 h 1793861"/>
                <a:gd name="connsiteX78" fmla="*/ 578757 w 1600817"/>
                <a:gd name="connsiteY78" fmla="*/ 156421 h 1793861"/>
                <a:gd name="connsiteX79" fmla="*/ 625682 w 1600817"/>
                <a:gd name="connsiteY79" fmla="*/ 159549 h 1793861"/>
                <a:gd name="connsiteX80" fmla="*/ 672609 w 1600817"/>
                <a:gd name="connsiteY80" fmla="*/ 125137 h 1793861"/>
                <a:gd name="connsiteX81" fmla="*/ 747691 w 1600817"/>
                <a:gd name="connsiteY81" fmla="*/ 125137 h 1793861"/>
                <a:gd name="connsiteX82" fmla="*/ 747691 w 1600817"/>
                <a:gd name="connsiteY82" fmla="*/ 103238 h 1793861"/>
                <a:gd name="connsiteX83" fmla="*/ 738304 w 1600817"/>
                <a:gd name="connsiteY83" fmla="*/ 62568 h 1793861"/>
                <a:gd name="connsiteX84" fmla="*/ 760204 w 1600817"/>
                <a:gd name="connsiteY84" fmla="*/ 34413 h 1793861"/>
                <a:gd name="connsiteX85" fmla="*/ 857186 w 1600817"/>
                <a:gd name="connsiteY85" fmla="*/ 6257 h 1793861"/>
                <a:gd name="connsiteX86" fmla="*/ 922881 w 1600817"/>
                <a:gd name="connsiteY86" fmla="*/ 0 h 1793861"/>
                <a:gd name="connsiteX87" fmla="*/ 963550 w 1600817"/>
                <a:gd name="connsiteY87" fmla="*/ 12514 h 1793861"/>
                <a:gd name="connsiteX88" fmla="*/ 1061683 w 1600817"/>
                <a:gd name="connsiteY88" fmla="*/ 33330 h 1793861"/>
                <a:gd name="connsiteX89" fmla="*/ 1600817 w 1600817"/>
                <a:gd name="connsiteY89" fmla="*/ 521889 h 1793861"/>
                <a:gd name="connsiteX0" fmla="*/ 1061683 w 1600817"/>
                <a:gd name="connsiteY0" fmla="*/ 1463904 h 1793861"/>
                <a:gd name="connsiteX1" fmla="*/ 982947 w 1600817"/>
                <a:gd name="connsiteY1" fmla="*/ 1478485 h 1793861"/>
                <a:gd name="connsiteX2" fmla="*/ 960422 w 1600817"/>
                <a:gd name="connsiteY2" fmla="*/ 1463469 h 1793861"/>
                <a:gd name="connsiteX3" fmla="*/ 960422 w 1600817"/>
                <a:gd name="connsiteY3" fmla="*/ 1497256 h 1793861"/>
                <a:gd name="connsiteX4" fmla="*/ 877832 w 1600817"/>
                <a:gd name="connsiteY4" fmla="*/ 1531042 h 1793861"/>
                <a:gd name="connsiteX5" fmla="*/ 877832 w 1600817"/>
                <a:gd name="connsiteY5" fmla="*/ 1594862 h 1793861"/>
                <a:gd name="connsiteX6" fmla="*/ 855308 w 1600817"/>
                <a:gd name="connsiteY6" fmla="*/ 1594862 h 1793861"/>
                <a:gd name="connsiteX7" fmla="*/ 821521 w 1600817"/>
                <a:gd name="connsiteY7" fmla="*/ 1568583 h 1793861"/>
                <a:gd name="connsiteX8" fmla="*/ 772718 w 1600817"/>
                <a:gd name="connsiteY8" fmla="*/ 1594862 h 1793861"/>
                <a:gd name="connsiteX9" fmla="*/ 750193 w 1600817"/>
                <a:gd name="connsiteY9" fmla="*/ 1707485 h 1793861"/>
                <a:gd name="connsiteX10" fmla="*/ 615046 w 1600817"/>
                <a:gd name="connsiteY10" fmla="*/ 1778812 h 1793861"/>
                <a:gd name="connsiteX11" fmla="*/ 573751 w 1600817"/>
                <a:gd name="connsiteY11" fmla="*/ 1778812 h 1793861"/>
                <a:gd name="connsiteX12" fmla="*/ 540644 w 1600817"/>
                <a:gd name="connsiteY12" fmla="*/ 1793861 h 1793861"/>
                <a:gd name="connsiteX13" fmla="*/ 497418 w 1600817"/>
                <a:gd name="connsiteY13" fmla="*/ 1767550 h 1793861"/>
                <a:gd name="connsiteX14" fmla="*/ 494291 w 1600817"/>
                <a:gd name="connsiteY14" fmla="*/ 1745651 h 1793861"/>
                <a:gd name="connsiteX15" fmla="*/ 459877 w 1600817"/>
                <a:gd name="connsiteY15" fmla="*/ 1689340 h 1793861"/>
                <a:gd name="connsiteX16" fmla="*/ 463004 w 1600817"/>
                <a:gd name="connsiteY16" fmla="*/ 1651799 h 1793861"/>
                <a:gd name="connsiteX17" fmla="*/ 428593 w 1600817"/>
                <a:gd name="connsiteY17" fmla="*/ 1654927 h 1793861"/>
                <a:gd name="connsiteX18" fmla="*/ 422336 w 1600817"/>
                <a:gd name="connsiteY18" fmla="*/ 1661184 h 1793861"/>
                <a:gd name="connsiteX19" fmla="*/ 353511 w 1600817"/>
                <a:gd name="connsiteY19" fmla="*/ 1658056 h 1793861"/>
                <a:gd name="connsiteX20" fmla="*/ 340998 w 1600817"/>
                <a:gd name="connsiteY20" fmla="*/ 1645542 h 1793861"/>
                <a:gd name="connsiteX21" fmla="*/ 303457 w 1600817"/>
                <a:gd name="connsiteY21" fmla="*/ 1639285 h 1793861"/>
                <a:gd name="connsiteX22" fmla="*/ 262786 w 1600817"/>
                <a:gd name="connsiteY22" fmla="*/ 1654927 h 1793861"/>
                <a:gd name="connsiteX23" fmla="*/ 206477 w 1600817"/>
                <a:gd name="connsiteY23" fmla="*/ 1654927 h 1793861"/>
                <a:gd name="connsiteX24" fmla="*/ 128266 w 1600817"/>
                <a:gd name="connsiteY24" fmla="*/ 1570460 h 1793861"/>
                <a:gd name="connsiteX25" fmla="*/ 137650 w 1600817"/>
                <a:gd name="connsiteY25" fmla="*/ 1548562 h 1793861"/>
                <a:gd name="connsiteX26" fmla="*/ 131395 w 1600817"/>
                <a:gd name="connsiteY26" fmla="*/ 1532920 h 1793861"/>
                <a:gd name="connsiteX27" fmla="*/ 100109 w 1600817"/>
                <a:gd name="connsiteY27" fmla="*/ 1526663 h 1793861"/>
                <a:gd name="connsiteX28" fmla="*/ 53184 w 1600817"/>
                <a:gd name="connsiteY28" fmla="*/ 1476608 h 1793861"/>
                <a:gd name="connsiteX29" fmla="*/ 59441 w 1600817"/>
                <a:gd name="connsiteY29" fmla="*/ 1417168 h 1793861"/>
                <a:gd name="connsiteX30" fmla="*/ 118882 w 1600817"/>
                <a:gd name="connsiteY30" fmla="*/ 1326445 h 1793861"/>
                <a:gd name="connsiteX31" fmla="*/ 122009 w 1600817"/>
                <a:gd name="connsiteY31" fmla="*/ 1307674 h 1793861"/>
                <a:gd name="connsiteX32" fmla="*/ 156422 w 1600817"/>
                <a:gd name="connsiteY32" fmla="*/ 1298289 h 1793861"/>
                <a:gd name="connsiteX33" fmla="*/ 162677 w 1600817"/>
                <a:gd name="connsiteY33" fmla="*/ 1273262 h 1793861"/>
                <a:gd name="connsiteX34" fmla="*/ 131395 w 1600817"/>
                <a:gd name="connsiteY34" fmla="*/ 1232592 h 1793861"/>
                <a:gd name="connsiteX35" fmla="*/ 162677 w 1600817"/>
                <a:gd name="connsiteY35" fmla="*/ 1182538 h 1793861"/>
                <a:gd name="connsiteX36" fmla="*/ 165807 w 1600817"/>
                <a:gd name="connsiteY36" fmla="*/ 1132483 h 1793861"/>
                <a:gd name="connsiteX37" fmla="*/ 206477 w 1600817"/>
                <a:gd name="connsiteY37" fmla="*/ 1132483 h 1793861"/>
                <a:gd name="connsiteX38" fmla="*/ 234632 w 1600817"/>
                <a:gd name="connsiteY38" fmla="*/ 1082429 h 1793861"/>
                <a:gd name="connsiteX39" fmla="*/ 209604 w 1600817"/>
                <a:gd name="connsiteY39" fmla="*/ 1032374 h 1793861"/>
                <a:gd name="connsiteX40" fmla="*/ 178320 w 1600817"/>
                <a:gd name="connsiteY40" fmla="*/ 1022989 h 1793861"/>
                <a:gd name="connsiteX41" fmla="*/ 147036 w 1600817"/>
                <a:gd name="connsiteY41" fmla="*/ 1044888 h 1793861"/>
                <a:gd name="connsiteX42" fmla="*/ 131395 w 1600817"/>
                <a:gd name="connsiteY42" fmla="*/ 1032374 h 1793861"/>
                <a:gd name="connsiteX43" fmla="*/ 106368 w 1600817"/>
                <a:gd name="connsiteY43" fmla="*/ 1032374 h 1793861"/>
                <a:gd name="connsiteX44" fmla="*/ 87596 w 1600817"/>
                <a:gd name="connsiteY44" fmla="*/ 1022989 h 1793861"/>
                <a:gd name="connsiteX45" fmla="*/ 46927 w 1600817"/>
                <a:gd name="connsiteY45" fmla="*/ 1019861 h 1793861"/>
                <a:gd name="connsiteX46" fmla="*/ 12514 w 1600817"/>
                <a:gd name="connsiteY46" fmla="*/ 988577 h 1793861"/>
                <a:gd name="connsiteX47" fmla="*/ 0 w 1600817"/>
                <a:gd name="connsiteY47" fmla="*/ 938522 h 1793861"/>
                <a:gd name="connsiteX48" fmla="*/ 18773 w 1600817"/>
                <a:gd name="connsiteY48" fmla="*/ 900981 h 1793861"/>
                <a:gd name="connsiteX49" fmla="*/ 6259 w 1600817"/>
                <a:gd name="connsiteY49" fmla="*/ 875954 h 1793861"/>
                <a:gd name="connsiteX50" fmla="*/ 46927 w 1600817"/>
                <a:gd name="connsiteY50" fmla="*/ 819643 h 1793861"/>
                <a:gd name="connsiteX51" fmla="*/ 65698 w 1600817"/>
                <a:gd name="connsiteY51" fmla="*/ 778974 h 1793861"/>
                <a:gd name="connsiteX52" fmla="*/ 34414 w 1600817"/>
                <a:gd name="connsiteY52" fmla="*/ 741433 h 1793861"/>
                <a:gd name="connsiteX53" fmla="*/ 34414 w 1600817"/>
                <a:gd name="connsiteY53" fmla="*/ 722662 h 1793861"/>
                <a:gd name="connsiteX54" fmla="*/ 71954 w 1600817"/>
                <a:gd name="connsiteY54" fmla="*/ 688250 h 1793861"/>
                <a:gd name="connsiteX55" fmla="*/ 115752 w 1600817"/>
                <a:gd name="connsiteY55" fmla="*/ 628810 h 1793861"/>
                <a:gd name="connsiteX56" fmla="*/ 93854 w 1600817"/>
                <a:gd name="connsiteY56" fmla="*/ 603783 h 1793861"/>
                <a:gd name="connsiteX57" fmla="*/ 71954 w 1600817"/>
                <a:gd name="connsiteY57" fmla="*/ 600654 h 1793861"/>
                <a:gd name="connsiteX58" fmla="*/ 37541 w 1600817"/>
                <a:gd name="connsiteY58" fmla="*/ 569370 h 1793861"/>
                <a:gd name="connsiteX59" fmla="*/ 43800 w 1600817"/>
                <a:gd name="connsiteY59" fmla="*/ 513059 h 1793861"/>
                <a:gd name="connsiteX60" fmla="*/ 59441 w 1600817"/>
                <a:gd name="connsiteY60" fmla="*/ 509931 h 1793861"/>
                <a:gd name="connsiteX61" fmla="*/ 65698 w 1600817"/>
                <a:gd name="connsiteY61" fmla="*/ 488032 h 1793861"/>
                <a:gd name="connsiteX62" fmla="*/ 87596 w 1600817"/>
                <a:gd name="connsiteY62" fmla="*/ 478646 h 1793861"/>
                <a:gd name="connsiteX63" fmla="*/ 87596 w 1600817"/>
                <a:gd name="connsiteY63" fmla="*/ 453620 h 1793861"/>
                <a:gd name="connsiteX64" fmla="*/ 93854 w 1600817"/>
                <a:gd name="connsiteY64" fmla="*/ 450491 h 1793861"/>
                <a:gd name="connsiteX65" fmla="*/ 125136 w 1600817"/>
                <a:gd name="connsiteY65" fmla="*/ 437977 h 1793861"/>
                <a:gd name="connsiteX66" fmla="*/ 131395 w 1600817"/>
                <a:gd name="connsiteY66" fmla="*/ 416078 h 1793861"/>
                <a:gd name="connsiteX67" fmla="*/ 197091 w 1600817"/>
                <a:gd name="connsiteY67" fmla="*/ 384794 h 1793861"/>
                <a:gd name="connsiteX68" fmla="*/ 215861 w 1600817"/>
                <a:gd name="connsiteY68" fmla="*/ 347253 h 1793861"/>
                <a:gd name="connsiteX69" fmla="*/ 250273 w 1600817"/>
                <a:gd name="connsiteY69" fmla="*/ 353510 h 1793861"/>
                <a:gd name="connsiteX70" fmla="*/ 340998 w 1600817"/>
                <a:gd name="connsiteY70" fmla="*/ 312841 h 1793861"/>
                <a:gd name="connsiteX71" fmla="*/ 369154 w 1600817"/>
                <a:gd name="connsiteY71" fmla="*/ 287814 h 1793861"/>
                <a:gd name="connsiteX72" fmla="*/ 391052 w 1600817"/>
                <a:gd name="connsiteY72" fmla="*/ 262786 h 1793861"/>
                <a:gd name="connsiteX73" fmla="*/ 444236 w 1600817"/>
                <a:gd name="connsiteY73" fmla="*/ 253401 h 1793861"/>
                <a:gd name="connsiteX74" fmla="*/ 447363 w 1600817"/>
                <a:gd name="connsiteY74" fmla="*/ 222117 h 1793861"/>
                <a:gd name="connsiteX75" fmla="*/ 509932 w 1600817"/>
                <a:gd name="connsiteY75" fmla="*/ 215860 h 1793861"/>
                <a:gd name="connsiteX76" fmla="*/ 528702 w 1600817"/>
                <a:gd name="connsiteY76" fmla="*/ 184576 h 1793861"/>
                <a:gd name="connsiteX77" fmla="*/ 578757 w 1600817"/>
                <a:gd name="connsiteY77" fmla="*/ 156421 h 1793861"/>
                <a:gd name="connsiteX78" fmla="*/ 625682 w 1600817"/>
                <a:gd name="connsiteY78" fmla="*/ 159549 h 1793861"/>
                <a:gd name="connsiteX79" fmla="*/ 672609 w 1600817"/>
                <a:gd name="connsiteY79" fmla="*/ 125137 h 1793861"/>
                <a:gd name="connsiteX80" fmla="*/ 747691 w 1600817"/>
                <a:gd name="connsiteY80" fmla="*/ 125137 h 1793861"/>
                <a:gd name="connsiteX81" fmla="*/ 747691 w 1600817"/>
                <a:gd name="connsiteY81" fmla="*/ 103238 h 1793861"/>
                <a:gd name="connsiteX82" fmla="*/ 738304 w 1600817"/>
                <a:gd name="connsiteY82" fmla="*/ 62568 h 1793861"/>
                <a:gd name="connsiteX83" fmla="*/ 760204 w 1600817"/>
                <a:gd name="connsiteY83" fmla="*/ 34413 h 1793861"/>
                <a:gd name="connsiteX84" fmla="*/ 857186 w 1600817"/>
                <a:gd name="connsiteY84" fmla="*/ 6257 h 1793861"/>
                <a:gd name="connsiteX85" fmla="*/ 922881 w 1600817"/>
                <a:gd name="connsiteY85" fmla="*/ 0 h 1793861"/>
                <a:gd name="connsiteX86" fmla="*/ 963550 w 1600817"/>
                <a:gd name="connsiteY86" fmla="*/ 12514 h 1793861"/>
                <a:gd name="connsiteX87" fmla="*/ 1061683 w 1600817"/>
                <a:gd name="connsiteY87" fmla="*/ 33330 h 1793861"/>
                <a:gd name="connsiteX88" fmla="*/ 1600817 w 1600817"/>
                <a:gd name="connsiteY88" fmla="*/ 521889 h 1793861"/>
                <a:gd name="connsiteX0" fmla="*/ 1061683 w 1061683"/>
                <a:gd name="connsiteY0" fmla="*/ 1463904 h 1793861"/>
                <a:gd name="connsiteX1" fmla="*/ 982947 w 1061683"/>
                <a:gd name="connsiteY1" fmla="*/ 1478485 h 1793861"/>
                <a:gd name="connsiteX2" fmla="*/ 960422 w 1061683"/>
                <a:gd name="connsiteY2" fmla="*/ 1463469 h 1793861"/>
                <a:gd name="connsiteX3" fmla="*/ 960422 w 1061683"/>
                <a:gd name="connsiteY3" fmla="*/ 1497256 h 1793861"/>
                <a:gd name="connsiteX4" fmla="*/ 877832 w 1061683"/>
                <a:gd name="connsiteY4" fmla="*/ 1531042 h 1793861"/>
                <a:gd name="connsiteX5" fmla="*/ 877832 w 1061683"/>
                <a:gd name="connsiteY5" fmla="*/ 1594862 h 1793861"/>
                <a:gd name="connsiteX6" fmla="*/ 855308 w 1061683"/>
                <a:gd name="connsiteY6" fmla="*/ 1594862 h 1793861"/>
                <a:gd name="connsiteX7" fmla="*/ 821521 w 1061683"/>
                <a:gd name="connsiteY7" fmla="*/ 1568583 h 1793861"/>
                <a:gd name="connsiteX8" fmla="*/ 772718 w 1061683"/>
                <a:gd name="connsiteY8" fmla="*/ 1594862 h 1793861"/>
                <a:gd name="connsiteX9" fmla="*/ 750193 w 1061683"/>
                <a:gd name="connsiteY9" fmla="*/ 1707485 h 1793861"/>
                <a:gd name="connsiteX10" fmla="*/ 615046 w 1061683"/>
                <a:gd name="connsiteY10" fmla="*/ 1778812 h 1793861"/>
                <a:gd name="connsiteX11" fmla="*/ 573751 w 1061683"/>
                <a:gd name="connsiteY11" fmla="*/ 1778812 h 1793861"/>
                <a:gd name="connsiteX12" fmla="*/ 540644 w 1061683"/>
                <a:gd name="connsiteY12" fmla="*/ 1793861 h 1793861"/>
                <a:gd name="connsiteX13" fmla="*/ 497418 w 1061683"/>
                <a:gd name="connsiteY13" fmla="*/ 1767550 h 1793861"/>
                <a:gd name="connsiteX14" fmla="*/ 494291 w 1061683"/>
                <a:gd name="connsiteY14" fmla="*/ 1745651 h 1793861"/>
                <a:gd name="connsiteX15" fmla="*/ 459877 w 1061683"/>
                <a:gd name="connsiteY15" fmla="*/ 1689340 h 1793861"/>
                <a:gd name="connsiteX16" fmla="*/ 463004 w 1061683"/>
                <a:gd name="connsiteY16" fmla="*/ 1651799 h 1793861"/>
                <a:gd name="connsiteX17" fmla="*/ 428593 w 1061683"/>
                <a:gd name="connsiteY17" fmla="*/ 1654927 h 1793861"/>
                <a:gd name="connsiteX18" fmla="*/ 422336 w 1061683"/>
                <a:gd name="connsiteY18" fmla="*/ 1661184 h 1793861"/>
                <a:gd name="connsiteX19" fmla="*/ 353511 w 1061683"/>
                <a:gd name="connsiteY19" fmla="*/ 1658056 h 1793861"/>
                <a:gd name="connsiteX20" fmla="*/ 340998 w 1061683"/>
                <a:gd name="connsiteY20" fmla="*/ 1645542 h 1793861"/>
                <a:gd name="connsiteX21" fmla="*/ 303457 w 1061683"/>
                <a:gd name="connsiteY21" fmla="*/ 1639285 h 1793861"/>
                <a:gd name="connsiteX22" fmla="*/ 262786 w 1061683"/>
                <a:gd name="connsiteY22" fmla="*/ 1654927 h 1793861"/>
                <a:gd name="connsiteX23" fmla="*/ 206477 w 1061683"/>
                <a:gd name="connsiteY23" fmla="*/ 1654927 h 1793861"/>
                <a:gd name="connsiteX24" fmla="*/ 128266 w 1061683"/>
                <a:gd name="connsiteY24" fmla="*/ 1570460 h 1793861"/>
                <a:gd name="connsiteX25" fmla="*/ 137650 w 1061683"/>
                <a:gd name="connsiteY25" fmla="*/ 1548562 h 1793861"/>
                <a:gd name="connsiteX26" fmla="*/ 131395 w 1061683"/>
                <a:gd name="connsiteY26" fmla="*/ 1532920 h 1793861"/>
                <a:gd name="connsiteX27" fmla="*/ 100109 w 1061683"/>
                <a:gd name="connsiteY27" fmla="*/ 1526663 h 1793861"/>
                <a:gd name="connsiteX28" fmla="*/ 53184 w 1061683"/>
                <a:gd name="connsiteY28" fmla="*/ 1476608 h 1793861"/>
                <a:gd name="connsiteX29" fmla="*/ 59441 w 1061683"/>
                <a:gd name="connsiteY29" fmla="*/ 1417168 h 1793861"/>
                <a:gd name="connsiteX30" fmla="*/ 118882 w 1061683"/>
                <a:gd name="connsiteY30" fmla="*/ 1326445 h 1793861"/>
                <a:gd name="connsiteX31" fmla="*/ 122009 w 1061683"/>
                <a:gd name="connsiteY31" fmla="*/ 1307674 h 1793861"/>
                <a:gd name="connsiteX32" fmla="*/ 156422 w 1061683"/>
                <a:gd name="connsiteY32" fmla="*/ 1298289 h 1793861"/>
                <a:gd name="connsiteX33" fmla="*/ 162677 w 1061683"/>
                <a:gd name="connsiteY33" fmla="*/ 1273262 h 1793861"/>
                <a:gd name="connsiteX34" fmla="*/ 131395 w 1061683"/>
                <a:gd name="connsiteY34" fmla="*/ 1232592 h 1793861"/>
                <a:gd name="connsiteX35" fmla="*/ 162677 w 1061683"/>
                <a:gd name="connsiteY35" fmla="*/ 1182538 h 1793861"/>
                <a:gd name="connsiteX36" fmla="*/ 165807 w 1061683"/>
                <a:gd name="connsiteY36" fmla="*/ 1132483 h 1793861"/>
                <a:gd name="connsiteX37" fmla="*/ 206477 w 1061683"/>
                <a:gd name="connsiteY37" fmla="*/ 1132483 h 1793861"/>
                <a:gd name="connsiteX38" fmla="*/ 234632 w 1061683"/>
                <a:gd name="connsiteY38" fmla="*/ 1082429 h 1793861"/>
                <a:gd name="connsiteX39" fmla="*/ 209604 w 1061683"/>
                <a:gd name="connsiteY39" fmla="*/ 1032374 h 1793861"/>
                <a:gd name="connsiteX40" fmla="*/ 178320 w 1061683"/>
                <a:gd name="connsiteY40" fmla="*/ 1022989 h 1793861"/>
                <a:gd name="connsiteX41" fmla="*/ 147036 w 1061683"/>
                <a:gd name="connsiteY41" fmla="*/ 1044888 h 1793861"/>
                <a:gd name="connsiteX42" fmla="*/ 131395 w 1061683"/>
                <a:gd name="connsiteY42" fmla="*/ 1032374 h 1793861"/>
                <a:gd name="connsiteX43" fmla="*/ 106368 w 1061683"/>
                <a:gd name="connsiteY43" fmla="*/ 1032374 h 1793861"/>
                <a:gd name="connsiteX44" fmla="*/ 87596 w 1061683"/>
                <a:gd name="connsiteY44" fmla="*/ 1022989 h 1793861"/>
                <a:gd name="connsiteX45" fmla="*/ 46927 w 1061683"/>
                <a:gd name="connsiteY45" fmla="*/ 1019861 h 1793861"/>
                <a:gd name="connsiteX46" fmla="*/ 12514 w 1061683"/>
                <a:gd name="connsiteY46" fmla="*/ 988577 h 1793861"/>
                <a:gd name="connsiteX47" fmla="*/ 0 w 1061683"/>
                <a:gd name="connsiteY47" fmla="*/ 938522 h 1793861"/>
                <a:gd name="connsiteX48" fmla="*/ 18773 w 1061683"/>
                <a:gd name="connsiteY48" fmla="*/ 900981 h 1793861"/>
                <a:gd name="connsiteX49" fmla="*/ 6259 w 1061683"/>
                <a:gd name="connsiteY49" fmla="*/ 875954 h 1793861"/>
                <a:gd name="connsiteX50" fmla="*/ 46927 w 1061683"/>
                <a:gd name="connsiteY50" fmla="*/ 819643 h 1793861"/>
                <a:gd name="connsiteX51" fmla="*/ 65698 w 1061683"/>
                <a:gd name="connsiteY51" fmla="*/ 778974 h 1793861"/>
                <a:gd name="connsiteX52" fmla="*/ 34414 w 1061683"/>
                <a:gd name="connsiteY52" fmla="*/ 741433 h 1793861"/>
                <a:gd name="connsiteX53" fmla="*/ 34414 w 1061683"/>
                <a:gd name="connsiteY53" fmla="*/ 722662 h 1793861"/>
                <a:gd name="connsiteX54" fmla="*/ 71954 w 1061683"/>
                <a:gd name="connsiteY54" fmla="*/ 688250 h 1793861"/>
                <a:gd name="connsiteX55" fmla="*/ 115752 w 1061683"/>
                <a:gd name="connsiteY55" fmla="*/ 628810 h 1793861"/>
                <a:gd name="connsiteX56" fmla="*/ 93854 w 1061683"/>
                <a:gd name="connsiteY56" fmla="*/ 603783 h 1793861"/>
                <a:gd name="connsiteX57" fmla="*/ 71954 w 1061683"/>
                <a:gd name="connsiteY57" fmla="*/ 600654 h 1793861"/>
                <a:gd name="connsiteX58" fmla="*/ 37541 w 1061683"/>
                <a:gd name="connsiteY58" fmla="*/ 569370 h 1793861"/>
                <a:gd name="connsiteX59" fmla="*/ 43800 w 1061683"/>
                <a:gd name="connsiteY59" fmla="*/ 513059 h 1793861"/>
                <a:gd name="connsiteX60" fmla="*/ 59441 w 1061683"/>
                <a:gd name="connsiteY60" fmla="*/ 509931 h 1793861"/>
                <a:gd name="connsiteX61" fmla="*/ 65698 w 1061683"/>
                <a:gd name="connsiteY61" fmla="*/ 488032 h 1793861"/>
                <a:gd name="connsiteX62" fmla="*/ 87596 w 1061683"/>
                <a:gd name="connsiteY62" fmla="*/ 478646 h 1793861"/>
                <a:gd name="connsiteX63" fmla="*/ 87596 w 1061683"/>
                <a:gd name="connsiteY63" fmla="*/ 453620 h 1793861"/>
                <a:gd name="connsiteX64" fmla="*/ 93854 w 1061683"/>
                <a:gd name="connsiteY64" fmla="*/ 450491 h 1793861"/>
                <a:gd name="connsiteX65" fmla="*/ 125136 w 1061683"/>
                <a:gd name="connsiteY65" fmla="*/ 437977 h 1793861"/>
                <a:gd name="connsiteX66" fmla="*/ 131395 w 1061683"/>
                <a:gd name="connsiteY66" fmla="*/ 416078 h 1793861"/>
                <a:gd name="connsiteX67" fmla="*/ 197091 w 1061683"/>
                <a:gd name="connsiteY67" fmla="*/ 384794 h 1793861"/>
                <a:gd name="connsiteX68" fmla="*/ 215861 w 1061683"/>
                <a:gd name="connsiteY68" fmla="*/ 347253 h 1793861"/>
                <a:gd name="connsiteX69" fmla="*/ 250273 w 1061683"/>
                <a:gd name="connsiteY69" fmla="*/ 353510 h 1793861"/>
                <a:gd name="connsiteX70" fmla="*/ 340998 w 1061683"/>
                <a:gd name="connsiteY70" fmla="*/ 312841 h 1793861"/>
                <a:gd name="connsiteX71" fmla="*/ 369154 w 1061683"/>
                <a:gd name="connsiteY71" fmla="*/ 287814 h 1793861"/>
                <a:gd name="connsiteX72" fmla="*/ 391052 w 1061683"/>
                <a:gd name="connsiteY72" fmla="*/ 262786 h 1793861"/>
                <a:gd name="connsiteX73" fmla="*/ 444236 w 1061683"/>
                <a:gd name="connsiteY73" fmla="*/ 253401 h 1793861"/>
                <a:gd name="connsiteX74" fmla="*/ 447363 w 1061683"/>
                <a:gd name="connsiteY74" fmla="*/ 222117 h 1793861"/>
                <a:gd name="connsiteX75" fmla="*/ 509932 w 1061683"/>
                <a:gd name="connsiteY75" fmla="*/ 215860 h 1793861"/>
                <a:gd name="connsiteX76" fmla="*/ 528702 w 1061683"/>
                <a:gd name="connsiteY76" fmla="*/ 184576 h 1793861"/>
                <a:gd name="connsiteX77" fmla="*/ 578757 w 1061683"/>
                <a:gd name="connsiteY77" fmla="*/ 156421 h 1793861"/>
                <a:gd name="connsiteX78" fmla="*/ 625682 w 1061683"/>
                <a:gd name="connsiteY78" fmla="*/ 159549 h 1793861"/>
                <a:gd name="connsiteX79" fmla="*/ 672609 w 1061683"/>
                <a:gd name="connsiteY79" fmla="*/ 125137 h 1793861"/>
                <a:gd name="connsiteX80" fmla="*/ 747691 w 1061683"/>
                <a:gd name="connsiteY80" fmla="*/ 125137 h 1793861"/>
                <a:gd name="connsiteX81" fmla="*/ 747691 w 1061683"/>
                <a:gd name="connsiteY81" fmla="*/ 103238 h 1793861"/>
                <a:gd name="connsiteX82" fmla="*/ 738304 w 1061683"/>
                <a:gd name="connsiteY82" fmla="*/ 62568 h 1793861"/>
                <a:gd name="connsiteX83" fmla="*/ 760204 w 1061683"/>
                <a:gd name="connsiteY83" fmla="*/ 34413 h 1793861"/>
                <a:gd name="connsiteX84" fmla="*/ 857186 w 1061683"/>
                <a:gd name="connsiteY84" fmla="*/ 6257 h 1793861"/>
                <a:gd name="connsiteX85" fmla="*/ 922881 w 1061683"/>
                <a:gd name="connsiteY85" fmla="*/ 0 h 1793861"/>
                <a:gd name="connsiteX86" fmla="*/ 963550 w 1061683"/>
                <a:gd name="connsiteY86" fmla="*/ 12514 h 1793861"/>
                <a:gd name="connsiteX87" fmla="*/ 1061683 w 1061683"/>
                <a:gd name="connsiteY87" fmla="*/ 33330 h 1793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61683" h="1793861">
                  <a:moveTo>
                    <a:pt x="1061683" y="1463904"/>
                  </a:moveTo>
                  <a:lnTo>
                    <a:pt x="982947" y="1478485"/>
                  </a:lnTo>
                  <a:lnTo>
                    <a:pt x="960422" y="1463469"/>
                  </a:lnTo>
                  <a:lnTo>
                    <a:pt x="960422" y="1497256"/>
                  </a:lnTo>
                  <a:lnTo>
                    <a:pt x="877832" y="1531042"/>
                  </a:lnTo>
                  <a:lnTo>
                    <a:pt x="877832" y="1594862"/>
                  </a:lnTo>
                  <a:lnTo>
                    <a:pt x="855308" y="1594862"/>
                  </a:lnTo>
                  <a:lnTo>
                    <a:pt x="821521" y="1568583"/>
                  </a:lnTo>
                  <a:lnTo>
                    <a:pt x="772718" y="1594862"/>
                  </a:lnTo>
                  <a:lnTo>
                    <a:pt x="750193" y="1707485"/>
                  </a:lnTo>
                  <a:lnTo>
                    <a:pt x="615046" y="1778812"/>
                  </a:lnTo>
                  <a:lnTo>
                    <a:pt x="573751" y="1778812"/>
                  </a:lnTo>
                  <a:lnTo>
                    <a:pt x="540644" y="1793861"/>
                  </a:lnTo>
                  <a:lnTo>
                    <a:pt x="497418" y="1767550"/>
                  </a:lnTo>
                  <a:lnTo>
                    <a:pt x="494291" y="1745651"/>
                  </a:lnTo>
                  <a:lnTo>
                    <a:pt x="459877" y="1689340"/>
                  </a:lnTo>
                  <a:lnTo>
                    <a:pt x="463004" y="1651799"/>
                  </a:lnTo>
                  <a:lnTo>
                    <a:pt x="428593" y="1654927"/>
                  </a:lnTo>
                  <a:lnTo>
                    <a:pt x="422336" y="1661184"/>
                  </a:lnTo>
                  <a:lnTo>
                    <a:pt x="353511" y="1658056"/>
                  </a:lnTo>
                  <a:lnTo>
                    <a:pt x="340998" y="1645542"/>
                  </a:lnTo>
                  <a:lnTo>
                    <a:pt x="303457" y="1639285"/>
                  </a:lnTo>
                  <a:lnTo>
                    <a:pt x="262786" y="1654927"/>
                  </a:lnTo>
                  <a:lnTo>
                    <a:pt x="206477" y="1654927"/>
                  </a:lnTo>
                  <a:lnTo>
                    <a:pt x="128266" y="1570460"/>
                  </a:lnTo>
                  <a:lnTo>
                    <a:pt x="137650" y="1548562"/>
                  </a:lnTo>
                  <a:lnTo>
                    <a:pt x="131395" y="1532920"/>
                  </a:lnTo>
                  <a:lnTo>
                    <a:pt x="100109" y="1526663"/>
                  </a:lnTo>
                  <a:lnTo>
                    <a:pt x="53184" y="1476608"/>
                  </a:lnTo>
                  <a:lnTo>
                    <a:pt x="59441" y="1417168"/>
                  </a:lnTo>
                  <a:lnTo>
                    <a:pt x="118882" y="1326445"/>
                  </a:lnTo>
                  <a:lnTo>
                    <a:pt x="122009" y="1307674"/>
                  </a:lnTo>
                  <a:lnTo>
                    <a:pt x="156422" y="1298289"/>
                  </a:lnTo>
                  <a:lnTo>
                    <a:pt x="162677" y="1273262"/>
                  </a:lnTo>
                  <a:lnTo>
                    <a:pt x="131395" y="1232592"/>
                  </a:lnTo>
                  <a:lnTo>
                    <a:pt x="162677" y="1182538"/>
                  </a:lnTo>
                  <a:lnTo>
                    <a:pt x="165807" y="1132483"/>
                  </a:lnTo>
                  <a:lnTo>
                    <a:pt x="206477" y="1132483"/>
                  </a:lnTo>
                  <a:lnTo>
                    <a:pt x="234632" y="1082429"/>
                  </a:lnTo>
                  <a:lnTo>
                    <a:pt x="209604" y="1032374"/>
                  </a:lnTo>
                  <a:lnTo>
                    <a:pt x="178320" y="1022989"/>
                  </a:lnTo>
                  <a:lnTo>
                    <a:pt x="147036" y="1044888"/>
                  </a:lnTo>
                  <a:lnTo>
                    <a:pt x="131395" y="1032374"/>
                  </a:lnTo>
                  <a:lnTo>
                    <a:pt x="106368" y="1032374"/>
                  </a:lnTo>
                  <a:lnTo>
                    <a:pt x="87596" y="1022989"/>
                  </a:lnTo>
                  <a:lnTo>
                    <a:pt x="46927" y="1019861"/>
                  </a:lnTo>
                  <a:lnTo>
                    <a:pt x="12514" y="988577"/>
                  </a:lnTo>
                  <a:lnTo>
                    <a:pt x="0" y="938522"/>
                  </a:lnTo>
                  <a:lnTo>
                    <a:pt x="18773" y="900981"/>
                  </a:lnTo>
                  <a:lnTo>
                    <a:pt x="6259" y="875954"/>
                  </a:lnTo>
                  <a:lnTo>
                    <a:pt x="46927" y="819643"/>
                  </a:lnTo>
                  <a:lnTo>
                    <a:pt x="65698" y="778974"/>
                  </a:lnTo>
                  <a:lnTo>
                    <a:pt x="34414" y="741433"/>
                  </a:lnTo>
                  <a:lnTo>
                    <a:pt x="34414" y="722662"/>
                  </a:lnTo>
                  <a:lnTo>
                    <a:pt x="71954" y="688250"/>
                  </a:lnTo>
                  <a:lnTo>
                    <a:pt x="115752" y="628810"/>
                  </a:lnTo>
                  <a:lnTo>
                    <a:pt x="93854" y="603783"/>
                  </a:lnTo>
                  <a:lnTo>
                    <a:pt x="71954" y="600654"/>
                  </a:lnTo>
                  <a:lnTo>
                    <a:pt x="37541" y="569370"/>
                  </a:lnTo>
                  <a:lnTo>
                    <a:pt x="43800" y="513059"/>
                  </a:lnTo>
                  <a:lnTo>
                    <a:pt x="59441" y="509931"/>
                  </a:lnTo>
                  <a:lnTo>
                    <a:pt x="65698" y="488032"/>
                  </a:lnTo>
                  <a:lnTo>
                    <a:pt x="87596" y="478646"/>
                  </a:lnTo>
                  <a:lnTo>
                    <a:pt x="87596" y="453620"/>
                  </a:lnTo>
                  <a:lnTo>
                    <a:pt x="93854" y="450491"/>
                  </a:lnTo>
                  <a:lnTo>
                    <a:pt x="125136" y="437977"/>
                  </a:lnTo>
                  <a:lnTo>
                    <a:pt x="131395" y="416078"/>
                  </a:lnTo>
                  <a:lnTo>
                    <a:pt x="197091" y="384794"/>
                  </a:lnTo>
                  <a:lnTo>
                    <a:pt x="215861" y="347253"/>
                  </a:lnTo>
                  <a:lnTo>
                    <a:pt x="250273" y="353510"/>
                  </a:lnTo>
                  <a:lnTo>
                    <a:pt x="340998" y="312841"/>
                  </a:lnTo>
                  <a:lnTo>
                    <a:pt x="369154" y="287814"/>
                  </a:lnTo>
                  <a:lnTo>
                    <a:pt x="391052" y="262786"/>
                  </a:lnTo>
                  <a:lnTo>
                    <a:pt x="444236" y="253401"/>
                  </a:lnTo>
                  <a:lnTo>
                    <a:pt x="447363" y="222117"/>
                  </a:lnTo>
                  <a:lnTo>
                    <a:pt x="509932" y="215860"/>
                  </a:lnTo>
                  <a:lnTo>
                    <a:pt x="528702" y="184576"/>
                  </a:lnTo>
                  <a:lnTo>
                    <a:pt x="578757" y="156421"/>
                  </a:lnTo>
                  <a:lnTo>
                    <a:pt x="625682" y="159549"/>
                  </a:lnTo>
                  <a:lnTo>
                    <a:pt x="672609" y="125137"/>
                  </a:lnTo>
                  <a:lnTo>
                    <a:pt x="747691" y="125137"/>
                  </a:lnTo>
                  <a:lnTo>
                    <a:pt x="747691" y="103238"/>
                  </a:lnTo>
                  <a:lnTo>
                    <a:pt x="738304" y="62568"/>
                  </a:lnTo>
                  <a:lnTo>
                    <a:pt x="760204" y="34413"/>
                  </a:lnTo>
                  <a:lnTo>
                    <a:pt x="857186" y="6257"/>
                  </a:lnTo>
                  <a:lnTo>
                    <a:pt x="922881" y="0"/>
                  </a:lnTo>
                  <a:lnTo>
                    <a:pt x="963550" y="12514"/>
                  </a:lnTo>
                  <a:lnTo>
                    <a:pt x="1061683" y="3333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A4405198-D8C4-07C4-DA97-C389D8E9D171}"/>
                </a:ext>
              </a:extLst>
            </p:cNvPr>
            <p:cNvSpPr/>
            <p:nvPr/>
          </p:nvSpPr>
          <p:spPr>
            <a:xfrm>
              <a:off x="2993671" y="6187915"/>
              <a:ext cx="174030" cy="217734"/>
            </a:xfrm>
            <a:custGeom>
              <a:avLst/>
              <a:gdLst>
                <a:gd name="connsiteX0" fmla="*/ 33081 w 174030"/>
                <a:gd name="connsiteY0" fmla="*/ 0 h 217734"/>
                <a:gd name="connsiteX1" fmla="*/ 66868 w 174030"/>
                <a:gd name="connsiteY1" fmla="*/ 75082 h 217734"/>
                <a:gd name="connsiteX2" fmla="*/ 104409 w 174030"/>
                <a:gd name="connsiteY2" fmla="*/ 120131 h 217734"/>
                <a:gd name="connsiteX3" fmla="*/ 149458 w 174030"/>
                <a:gd name="connsiteY3" fmla="*/ 150163 h 217734"/>
                <a:gd name="connsiteX4" fmla="*/ 174030 w 174030"/>
                <a:gd name="connsiteY4" fmla="*/ 217734 h 217734"/>
                <a:gd name="connsiteX5" fmla="*/ 67876 w 174030"/>
                <a:gd name="connsiteY5" fmla="*/ 217734 h 217734"/>
                <a:gd name="connsiteX6" fmla="*/ 63113 w 174030"/>
                <a:gd name="connsiteY6" fmla="*/ 207414 h 217734"/>
                <a:gd name="connsiteX7" fmla="*/ 65460 w 174030"/>
                <a:gd name="connsiteY7" fmla="*/ 118253 h 217734"/>
                <a:gd name="connsiteX8" fmla="*/ 30265 w 174030"/>
                <a:gd name="connsiteY8" fmla="*/ 99483 h 217734"/>
                <a:gd name="connsiteX9" fmla="*/ 0 w 174030"/>
                <a:gd name="connsiteY9" fmla="*/ 36627 h 217734"/>
                <a:gd name="connsiteX10" fmla="*/ 3048 w 174030"/>
                <a:gd name="connsiteY10" fmla="*/ 37541 h 217734"/>
                <a:gd name="connsiteX11" fmla="*/ 3048 w 174030"/>
                <a:gd name="connsiteY11" fmla="*/ 7509 h 217734"/>
                <a:gd name="connsiteX0" fmla="*/ 33081 w 174030"/>
                <a:gd name="connsiteY0" fmla="*/ 0 h 304962"/>
                <a:gd name="connsiteX1" fmla="*/ 66868 w 174030"/>
                <a:gd name="connsiteY1" fmla="*/ 75082 h 304962"/>
                <a:gd name="connsiteX2" fmla="*/ 104409 w 174030"/>
                <a:gd name="connsiteY2" fmla="*/ 120131 h 304962"/>
                <a:gd name="connsiteX3" fmla="*/ 149458 w 174030"/>
                <a:gd name="connsiteY3" fmla="*/ 150163 h 304962"/>
                <a:gd name="connsiteX4" fmla="*/ 174030 w 174030"/>
                <a:gd name="connsiteY4" fmla="*/ 217734 h 304962"/>
                <a:gd name="connsiteX5" fmla="*/ 133704 w 174030"/>
                <a:gd name="connsiteY5" fmla="*/ 304960 h 304962"/>
                <a:gd name="connsiteX6" fmla="*/ 67876 w 174030"/>
                <a:gd name="connsiteY6" fmla="*/ 217734 h 304962"/>
                <a:gd name="connsiteX7" fmla="*/ 63113 w 174030"/>
                <a:gd name="connsiteY7" fmla="*/ 207414 h 304962"/>
                <a:gd name="connsiteX8" fmla="*/ 65460 w 174030"/>
                <a:gd name="connsiteY8" fmla="*/ 118253 h 304962"/>
                <a:gd name="connsiteX9" fmla="*/ 30265 w 174030"/>
                <a:gd name="connsiteY9" fmla="*/ 99483 h 304962"/>
                <a:gd name="connsiteX10" fmla="*/ 0 w 174030"/>
                <a:gd name="connsiteY10" fmla="*/ 36627 h 304962"/>
                <a:gd name="connsiteX11" fmla="*/ 3048 w 174030"/>
                <a:gd name="connsiteY11" fmla="*/ 37541 h 304962"/>
                <a:gd name="connsiteX12" fmla="*/ 3048 w 174030"/>
                <a:gd name="connsiteY12" fmla="*/ 7509 h 304962"/>
                <a:gd name="connsiteX13" fmla="*/ 33081 w 174030"/>
                <a:gd name="connsiteY13" fmla="*/ 0 h 304962"/>
                <a:gd name="connsiteX0" fmla="*/ 133704 w 225144"/>
                <a:gd name="connsiteY0" fmla="*/ 304960 h 396400"/>
                <a:gd name="connsiteX1" fmla="*/ 67876 w 225144"/>
                <a:gd name="connsiteY1" fmla="*/ 217734 h 396400"/>
                <a:gd name="connsiteX2" fmla="*/ 63113 w 225144"/>
                <a:gd name="connsiteY2" fmla="*/ 207414 h 396400"/>
                <a:gd name="connsiteX3" fmla="*/ 65460 w 225144"/>
                <a:gd name="connsiteY3" fmla="*/ 118253 h 396400"/>
                <a:gd name="connsiteX4" fmla="*/ 30265 w 225144"/>
                <a:gd name="connsiteY4" fmla="*/ 99483 h 396400"/>
                <a:gd name="connsiteX5" fmla="*/ 0 w 225144"/>
                <a:gd name="connsiteY5" fmla="*/ 36627 h 396400"/>
                <a:gd name="connsiteX6" fmla="*/ 3048 w 225144"/>
                <a:gd name="connsiteY6" fmla="*/ 37541 h 396400"/>
                <a:gd name="connsiteX7" fmla="*/ 3048 w 225144"/>
                <a:gd name="connsiteY7" fmla="*/ 7509 h 396400"/>
                <a:gd name="connsiteX8" fmla="*/ 33081 w 225144"/>
                <a:gd name="connsiteY8" fmla="*/ 0 h 396400"/>
                <a:gd name="connsiteX9" fmla="*/ 66868 w 225144"/>
                <a:gd name="connsiteY9" fmla="*/ 75082 h 396400"/>
                <a:gd name="connsiteX10" fmla="*/ 104409 w 225144"/>
                <a:gd name="connsiteY10" fmla="*/ 120131 h 396400"/>
                <a:gd name="connsiteX11" fmla="*/ 149458 w 225144"/>
                <a:gd name="connsiteY11" fmla="*/ 150163 h 396400"/>
                <a:gd name="connsiteX12" fmla="*/ 174030 w 225144"/>
                <a:gd name="connsiteY12" fmla="*/ 217734 h 396400"/>
                <a:gd name="connsiteX13" fmla="*/ 225144 w 225144"/>
                <a:gd name="connsiteY13" fmla="*/ 396400 h 396400"/>
                <a:gd name="connsiteX0" fmla="*/ 67876 w 225144"/>
                <a:gd name="connsiteY0" fmla="*/ 217734 h 396400"/>
                <a:gd name="connsiteX1" fmla="*/ 63113 w 225144"/>
                <a:gd name="connsiteY1" fmla="*/ 207414 h 396400"/>
                <a:gd name="connsiteX2" fmla="*/ 65460 w 225144"/>
                <a:gd name="connsiteY2" fmla="*/ 118253 h 396400"/>
                <a:gd name="connsiteX3" fmla="*/ 30265 w 225144"/>
                <a:gd name="connsiteY3" fmla="*/ 99483 h 396400"/>
                <a:gd name="connsiteX4" fmla="*/ 0 w 225144"/>
                <a:gd name="connsiteY4" fmla="*/ 36627 h 396400"/>
                <a:gd name="connsiteX5" fmla="*/ 3048 w 225144"/>
                <a:gd name="connsiteY5" fmla="*/ 37541 h 396400"/>
                <a:gd name="connsiteX6" fmla="*/ 3048 w 225144"/>
                <a:gd name="connsiteY6" fmla="*/ 7509 h 396400"/>
                <a:gd name="connsiteX7" fmla="*/ 33081 w 225144"/>
                <a:gd name="connsiteY7" fmla="*/ 0 h 396400"/>
                <a:gd name="connsiteX8" fmla="*/ 66868 w 225144"/>
                <a:gd name="connsiteY8" fmla="*/ 75082 h 396400"/>
                <a:gd name="connsiteX9" fmla="*/ 104409 w 225144"/>
                <a:gd name="connsiteY9" fmla="*/ 120131 h 396400"/>
                <a:gd name="connsiteX10" fmla="*/ 149458 w 225144"/>
                <a:gd name="connsiteY10" fmla="*/ 150163 h 396400"/>
                <a:gd name="connsiteX11" fmla="*/ 174030 w 225144"/>
                <a:gd name="connsiteY11" fmla="*/ 217734 h 396400"/>
                <a:gd name="connsiteX12" fmla="*/ 225144 w 225144"/>
                <a:gd name="connsiteY12" fmla="*/ 396400 h 396400"/>
                <a:gd name="connsiteX0" fmla="*/ 67876 w 174030"/>
                <a:gd name="connsiteY0" fmla="*/ 217734 h 217734"/>
                <a:gd name="connsiteX1" fmla="*/ 63113 w 174030"/>
                <a:gd name="connsiteY1" fmla="*/ 207414 h 217734"/>
                <a:gd name="connsiteX2" fmla="*/ 65460 w 174030"/>
                <a:gd name="connsiteY2" fmla="*/ 118253 h 217734"/>
                <a:gd name="connsiteX3" fmla="*/ 30265 w 174030"/>
                <a:gd name="connsiteY3" fmla="*/ 99483 h 217734"/>
                <a:gd name="connsiteX4" fmla="*/ 0 w 174030"/>
                <a:gd name="connsiteY4" fmla="*/ 36627 h 217734"/>
                <a:gd name="connsiteX5" fmla="*/ 3048 w 174030"/>
                <a:gd name="connsiteY5" fmla="*/ 37541 h 217734"/>
                <a:gd name="connsiteX6" fmla="*/ 3048 w 174030"/>
                <a:gd name="connsiteY6" fmla="*/ 7509 h 217734"/>
                <a:gd name="connsiteX7" fmla="*/ 33081 w 174030"/>
                <a:gd name="connsiteY7" fmla="*/ 0 h 217734"/>
                <a:gd name="connsiteX8" fmla="*/ 66868 w 174030"/>
                <a:gd name="connsiteY8" fmla="*/ 75082 h 217734"/>
                <a:gd name="connsiteX9" fmla="*/ 104409 w 174030"/>
                <a:gd name="connsiteY9" fmla="*/ 120131 h 217734"/>
                <a:gd name="connsiteX10" fmla="*/ 149458 w 174030"/>
                <a:gd name="connsiteY10" fmla="*/ 150163 h 217734"/>
                <a:gd name="connsiteX11" fmla="*/ 174030 w 174030"/>
                <a:gd name="connsiteY11" fmla="*/ 217734 h 21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4030" h="217734">
                  <a:moveTo>
                    <a:pt x="67876" y="217734"/>
                  </a:moveTo>
                  <a:lnTo>
                    <a:pt x="63113" y="207414"/>
                  </a:lnTo>
                  <a:cubicBezTo>
                    <a:pt x="63895" y="177694"/>
                    <a:pt x="64679" y="147974"/>
                    <a:pt x="65460" y="118253"/>
                  </a:cubicBezTo>
                  <a:lnTo>
                    <a:pt x="30265" y="99483"/>
                  </a:lnTo>
                  <a:lnTo>
                    <a:pt x="0" y="36627"/>
                  </a:lnTo>
                  <a:lnTo>
                    <a:pt x="3048" y="37541"/>
                  </a:lnTo>
                  <a:lnTo>
                    <a:pt x="3048" y="7509"/>
                  </a:lnTo>
                  <a:lnTo>
                    <a:pt x="33081" y="0"/>
                  </a:lnTo>
                  <a:lnTo>
                    <a:pt x="66868" y="75082"/>
                  </a:lnTo>
                  <a:lnTo>
                    <a:pt x="104409" y="120131"/>
                  </a:lnTo>
                  <a:lnTo>
                    <a:pt x="149458" y="150163"/>
                  </a:lnTo>
                  <a:lnTo>
                    <a:pt x="174030" y="217734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CFF71000-6E4A-ED02-D5EE-1C3A8031660B}"/>
                </a:ext>
              </a:extLst>
            </p:cNvPr>
            <p:cNvSpPr/>
            <p:nvPr/>
          </p:nvSpPr>
          <p:spPr>
            <a:xfrm>
              <a:off x="2082600" y="3745871"/>
              <a:ext cx="1302565" cy="921008"/>
            </a:xfrm>
            <a:custGeom>
              <a:avLst/>
              <a:gdLst>
                <a:gd name="connsiteX0" fmla="*/ 67780 w 1302565"/>
                <a:gd name="connsiteY0" fmla="*/ 0 h 921008"/>
                <a:gd name="connsiteX1" fmla="*/ 1302565 w 1302565"/>
                <a:gd name="connsiteY1" fmla="*/ 0 h 921008"/>
                <a:gd name="connsiteX2" fmla="*/ 1302565 w 1302565"/>
                <a:gd name="connsiteY2" fmla="*/ 497589 h 921008"/>
                <a:gd name="connsiteX3" fmla="*/ 1204438 w 1302565"/>
                <a:gd name="connsiteY3" fmla="*/ 476774 h 921008"/>
                <a:gd name="connsiteX4" fmla="*/ 1163770 w 1302565"/>
                <a:gd name="connsiteY4" fmla="*/ 464260 h 921008"/>
                <a:gd name="connsiteX5" fmla="*/ 1098074 w 1302565"/>
                <a:gd name="connsiteY5" fmla="*/ 470517 h 921008"/>
                <a:gd name="connsiteX6" fmla="*/ 1001092 w 1302565"/>
                <a:gd name="connsiteY6" fmla="*/ 498673 h 921008"/>
                <a:gd name="connsiteX7" fmla="*/ 979193 w 1302565"/>
                <a:gd name="connsiteY7" fmla="*/ 526828 h 921008"/>
                <a:gd name="connsiteX8" fmla="*/ 988579 w 1302565"/>
                <a:gd name="connsiteY8" fmla="*/ 567498 h 921008"/>
                <a:gd name="connsiteX9" fmla="*/ 988579 w 1302565"/>
                <a:gd name="connsiteY9" fmla="*/ 589396 h 921008"/>
                <a:gd name="connsiteX10" fmla="*/ 913497 w 1302565"/>
                <a:gd name="connsiteY10" fmla="*/ 589396 h 921008"/>
                <a:gd name="connsiteX11" fmla="*/ 866570 w 1302565"/>
                <a:gd name="connsiteY11" fmla="*/ 623809 h 921008"/>
                <a:gd name="connsiteX12" fmla="*/ 819645 w 1302565"/>
                <a:gd name="connsiteY12" fmla="*/ 620680 h 921008"/>
                <a:gd name="connsiteX13" fmla="*/ 769590 w 1302565"/>
                <a:gd name="connsiteY13" fmla="*/ 648836 h 921008"/>
                <a:gd name="connsiteX14" fmla="*/ 750820 w 1302565"/>
                <a:gd name="connsiteY14" fmla="*/ 680120 h 921008"/>
                <a:gd name="connsiteX15" fmla="*/ 688251 w 1302565"/>
                <a:gd name="connsiteY15" fmla="*/ 686377 h 921008"/>
                <a:gd name="connsiteX16" fmla="*/ 685124 w 1302565"/>
                <a:gd name="connsiteY16" fmla="*/ 717661 h 921008"/>
                <a:gd name="connsiteX17" fmla="*/ 631940 w 1302565"/>
                <a:gd name="connsiteY17" fmla="*/ 727046 h 921008"/>
                <a:gd name="connsiteX18" fmla="*/ 610042 w 1302565"/>
                <a:gd name="connsiteY18" fmla="*/ 752074 h 921008"/>
                <a:gd name="connsiteX19" fmla="*/ 581885 w 1302565"/>
                <a:gd name="connsiteY19" fmla="*/ 777101 h 921008"/>
                <a:gd name="connsiteX20" fmla="*/ 491160 w 1302565"/>
                <a:gd name="connsiteY20" fmla="*/ 817770 h 921008"/>
                <a:gd name="connsiteX21" fmla="*/ 456748 w 1302565"/>
                <a:gd name="connsiteY21" fmla="*/ 811513 h 921008"/>
                <a:gd name="connsiteX22" fmla="*/ 437978 w 1302565"/>
                <a:gd name="connsiteY22" fmla="*/ 849054 h 921008"/>
                <a:gd name="connsiteX23" fmla="*/ 372282 w 1302565"/>
                <a:gd name="connsiteY23" fmla="*/ 880338 h 921008"/>
                <a:gd name="connsiteX24" fmla="*/ 366024 w 1302565"/>
                <a:gd name="connsiteY24" fmla="*/ 902237 h 921008"/>
                <a:gd name="connsiteX25" fmla="*/ 334742 w 1302565"/>
                <a:gd name="connsiteY25" fmla="*/ 914751 h 921008"/>
                <a:gd name="connsiteX26" fmla="*/ 322228 w 1302565"/>
                <a:gd name="connsiteY26" fmla="*/ 921008 h 921008"/>
                <a:gd name="connsiteX27" fmla="*/ 306585 w 1302565"/>
                <a:gd name="connsiteY27" fmla="*/ 908494 h 921008"/>
                <a:gd name="connsiteX28" fmla="*/ 256530 w 1302565"/>
                <a:gd name="connsiteY28" fmla="*/ 892852 h 921008"/>
                <a:gd name="connsiteX29" fmla="*/ 156421 w 1302565"/>
                <a:gd name="connsiteY29" fmla="*/ 874082 h 921008"/>
                <a:gd name="connsiteX30" fmla="*/ 109496 w 1302565"/>
                <a:gd name="connsiteY30" fmla="*/ 886595 h 921008"/>
                <a:gd name="connsiteX31" fmla="*/ 95476 w 1302565"/>
                <a:gd name="connsiteY31" fmla="*/ 874913 h 921008"/>
                <a:gd name="connsiteX32" fmla="*/ 93853 w 1302565"/>
                <a:gd name="connsiteY32" fmla="*/ 865322 h 921008"/>
                <a:gd name="connsiteX33" fmla="*/ 120131 w 1302565"/>
                <a:gd name="connsiteY33" fmla="*/ 827781 h 921008"/>
                <a:gd name="connsiteX34" fmla="*/ 123885 w 1302565"/>
                <a:gd name="connsiteY34" fmla="*/ 778978 h 921008"/>
                <a:gd name="connsiteX35" fmla="*/ 120131 w 1302565"/>
                <a:gd name="connsiteY35" fmla="*/ 730175 h 921008"/>
                <a:gd name="connsiteX36" fmla="*/ 127640 w 1302565"/>
                <a:gd name="connsiteY36" fmla="*/ 696388 h 921008"/>
                <a:gd name="connsiteX37" fmla="*/ 127640 w 1302565"/>
                <a:gd name="connsiteY37" fmla="*/ 662601 h 921008"/>
                <a:gd name="connsiteX38" fmla="*/ 101361 w 1302565"/>
                <a:gd name="connsiteY38" fmla="*/ 564995 h 921008"/>
                <a:gd name="connsiteX39" fmla="*/ 112623 w 1302565"/>
                <a:gd name="connsiteY39" fmla="*/ 429848 h 921008"/>
                <a:gd name="connsiteX40" fmla="*/ 71328 w 1302565"/>
                <a:gd name="connsiteY40" fmla="*/ 373536 h 921008"/>
                <a:gd name="connsiteX41" fmla="*/ 30033 w 1302565"/>
                <a:gd name="connsiteY41" fmla="*/ 392307 h 921008"/>
                <a:gd name="connsiteX42" fmla="*/ 0 w 1302565"/>
                <a:gd name="connsiteY42" fmla="*/ 302208 h 921008"/>
                <a:gd name="connsiteX43" fmla="*/ 75082 w 1302565"/>
                <a:gd name="connsiteY43" fmla="*/ 215864 h 921008"/>
                <a:gd name="connsiteX44" fmla="*/ 86344 w 1302565"/>
                <a:gd name="connsiteY44" fmla="*/ 129520 h 921008"/>
                <a:gd name="connsiteX45" fmla="*/ 101361 w 1302565"/>
                <a:gd name="connsiteY45" fmla="*/ 54438 h 921008"/>
                <a:gd name="connsiteX46" fmla="*/ 97607 w 1302565"/>
                <a:gd name="connsiteY46" fmla="*/ 20652 h 921008"/>
                <a:gd name="connsiteX47" fmla="*/ 75082 w 1302565"/>
                <a:gd name="connsiteY47" fmla="*/ 13143 h 92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302565" h="921008">
                  <a:moveTo>
                    <a:pt x="67780" y="0"/>
                  </a:moveTo>
                  <a:lnTo>
                    <a:pt x="1302565" y="0"/>
                  </a:lnTo>
                  <a:lnTo>
                    <a:pt x="1302565" y="497589"/>
                  </a:lnTo>
                  <a:lnTo>
                    <a:pt x="1204438" y="476774"/>
                  </a:lnTo>
                  <a:lnTo>
                    <a:pt x="1163770" y="464260"/>
                  </a:lnTo>
                  <a:lnTo>
                    <a:pt x="1098074" y="470517"/>
                  </a:lnTo>
                  <a:lnTo>
                    <a:pt x="1001092" y="498673"/>
                  </a:lnTo>
                  <a:lnTo>
                    <a:pt x="979193" y="526828"/>
                  </a:lnTo>
                  <a:lnTo>
                    <a:pt x="988579" y="567498"/>
                  </a:lnTo>
                  <a:lnTo>
                    <a:pt x="988579" y="589396"/>
                  </a:lnTo>
                  <a:lnTo>
                    <a:pt x="913497" y="589396"/>
                  </a:lnTo>
                  <a:lnTo>
                    <a:pt x="866570" y="623809"/>
                  </a:lnTo>
                  <a:lnTo>
                    <a:pt x="819645" y="620680"/>
                  </a:lnTo>
                  <a:lnTo>
                    <a:pt x="769590" y="648836"/>
                  </a:lnTo>
                  <a:lnTo>
                    <a:pt x="750820" y="680120"/>
                  </a:lnTo>
                  <a:lnTo>
                    <a:pt x="688251" y="686377"/>
                  </a:lnTo>
                  <a:lnTo>
                    <a:pt x="685124" y="717661"/>
                  </a:lnTo>
                  <a:lnTo>
                    <a:pt x="631940" y="727046"/>
                  </a:lnTo>
                  <a:lnTo>
                    <a:pt x="610042" y="752074"/>
                  </a:lnTo>
                  <a:lnTo>
                    <a:pt x="581885" y="777101"/>
                  </a:lnTo>
                  <a:lnTo>
                    <a:pt x="491160" y="817770"/>
                  </a:lnTo>
                  <a:lnTo>
                    <a:pt x="456748" y="811513"/>
                  </a:lnTo>
                  <a:lnTo>
                    <a:pt x="437978" y="849054"/>
                  </a:lnTo>
                  <a:lnTo>
                    <a:pt x="372282" y="880338"/>
                  </a:lnTo>
                  <a:lnTo>
                    <a:pt x="366024" y="902237"/>
                  </a:lnTo>
                  <a:lnTo>
                    <a:pt x="334742" y="914751"/>
                  </a:lnTo>
                  <a:lnTo>
                    <a:pt x="322228" y="921008"/>
                  </a:lnTo>
                  <a:lnTo>
                    <a:pt x="306585" y="908494"/>
                  </a:lnTo>
                  <a:lnTo>
                    <a:pt x="256530" y="892852"/>
                  </a:lnTo>
                  <a:lnTo>
                    <a:pt x="156421" y="874082"/>
                  </a:lnTo>
                  <a:lnTo>
                    <a:pt x="109496" y="886595"/>
                  </a:lnTo>
                  <a:lnTo>
                    <a:pt x="95476" y="874913"/>
                  </a:lnTo>
                  <a:lnTo>
                    <a:pt x="93853" y="865322"/>
                  </a:lnTo>
                  <a:lnTo>
                    <a:pt x="120131" y="827781"/>
                  </a:lnTo>
                  <a:lnTo>
                    <a:pt x="123885" y="778978"/>
                  </a:lnTo>
                  <a:lnTo>
                    <a:pt x="120131" y="730175"/>
                  </a:lnTo>
                  <a:lnTo>
                    <a:pt x="127640" y="696388"/>
                  </a:lnTo>
                  <a:lnTo>
                    <a:pt x="127640" y="662601"/>
                  </a:lnTo>
                  <a:lnTo>
                    <a:pt x="101361" y="564995"/>
                  </a:lnTo>
                  <a:lnTo>
                    <a:pt x="112623" y="429848"/>
                  </a:lnTo>
                  <a:lnTo>
                    <a:pt x="71328" y="373536"/>
                  </a:lnTo>
                  <a:lnTo>
                    <a:pt x="30033" y="392307"/>
                  </a:lnTo>
                  <a:lnTo>
                    <a:pt x="0" y="302208"/>
                  </a:lnTo>
                  <a:lnTo>
                    <a:pt x="75082" y="215864"/>
                  </a:lnTo>
                  <a:lnTo>
                    <a:pt x="86344" y="129520"/>
                  </a:lnTo>
                  <a:lnTo>
                    <a:pt x="101361" y="54438"/>
                  </a:lnTo>
                  <a:lnTo>
                    <a:pt x="97607" y="20652"/>
                  </a:lnTo>
                  <a:lnTo>
                    <a:pt x="75082" y="13143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20336915-1A73-BF1A-E820-8914607F07A9}"/>
                </a:ext>
              </a:extLst>
            </p:cNvPr>
            <p:cNvSpPr/>
            <p:nvPr/>
          </p:nvSpPr>
          <p:spPr>
            <a:xfrm>
              <a:off x="2855941" y="5673599"/>
              <a:ext cx="529225" cy="732050"/>
            </a:xfrm>
            <a:custGeom>
              <a:avLst/>
              <a:gdLst>
                <a:gd name="connsiteX0" fmla="*/ 427967 w 529225"/>
                <a:gd name="connsiteY0" fmla="*/ 0 h 732050"/>
                <a:gd name="connsiteX1" fmla="*/ 450491 w 529225"/>
                <a:gd name="connsiteY1" fmla="*/ 15017 h 732050"/>
                <a:gd name="connsiteX2" fmla="*/ 529225 w 529225"/>
                <a:gd name="connsiteY2" fmla="*/ 436 h 732050"/>
                <a:gd name="connsiteX3" fmla="*/ 529225 w 529225"/>
                <a:gd name="connsiteY3" fmla="*/ 732050 h 732050"/>
                <a:gd name="connsiteX4" fmla="*/ 313638 w 529225"/>
                <a:gd name="connsiteY4" fmla="*/ 732050 h 732050"/>
                <a:gd name="connsiteX5" fmla="*/ 289065 w 529225"/>
                <a:gd name="connsiteY5" fmla="*/ 664474 h 732050"/>
                <a:gd name="connsiteX6" fmla="*/ 244016 w 529225"/>
                <a:gd name="connsiteY6" fmla="*/ 634441 h 732050"/>
                <a:gd name="connsiteX7" fmla="*/ 206475 w 529225"/>
                <a:gd name="connsiteY7" fmla="*/ 589392 h 732050"/>
                <a:gd name="connsiteX8" fmla="*/ 172688 w 529225"/>
                <a:gd name="connsiteY8" fmla="*/ 514311 h 732050"/>
                <a:gd name="connsiteX9" fmla="*/ 142656 w 529225"/>
                <a:gd name="connsiteY9" fmla="*/ 521819 h 732050"/>
                <a:gd name="connsiteX10" fmla="*/ 142656 w 529225"/>
                <a:gd name="connsiteY10" fmla="*/ 551851 h 732050"/>
                <a:gd name="connsiteX11" fmla="*/ 67574 w 529225"/>
                <a:gd name="connsiteY11" fmla="*/ 529327 h 732050"/>
                <a:gd name="connsiteX12" fmla="*/ 67574 w 529225"/>
                <a:gd name="connsiteY12" fmla="*/ 491786 h 732050"/>
                <a:gd name="connsiteX13" fmla="*/ 33787 w 529225"/>
                <a:gd name="connsiteY13" fmla="*/ 424212 h 732050"/>
                <a:gd name="connsiteX14" fmla="*/ 0 w 529225"/>
                <a:gd name="connsiteY14" fmla="*/ 334114 h 732050"/>
                <a:gd name="connsiteX15" fmla="*/ 41295 w 529225"/>
                <a:gd name="connsiteY15" fmla="*/ 315344 h 732050"/>
                <a:gd name="connsiteX16" fmla="*/ 82590 w 529225"/>
                <a:gd name="connsiteY16" fmla="*/ 315344 h 732050"/>
                <a:gd name="connsiteX17" fmla="*/ 217738 w 529225"/>
                <a:gd name="connsiteY17" fmla="*/ 244016 h 732050"/>
                <a:gd name="connsiteX18" fmla="*/ 240262 w 529225"/>
                <a:gd name="connsiteY18" fmla="*/ 131393 h 732050"/>
                <a:gd name="connsiteX19" fmla="*/ 289065 w 529225"/>
                <a:gd name="connsiteY19" fmla="*/ 105115 h 732050"/>
                <a:gd name="connsiteX20" fmla="*/ 322852 w 529225"/>
                <a:gd name="connsiteY20" fmla="*/ 131393 h 732050"/>
                <a:gd name="connsiteX21" fmla="*/ 345377 w 529225"/>
                <a:gd name="connsiteY21" fmla="*/ 131393 h 732050"/>
                <a:gd name="connsiteX22" fmla="*/ 345377 w 529225"/>
                <a:gd name="connsiteY22" fmla="*/ 67574 h 732050"/>
                <a:gd name="connsiteX23" fmla="*/ 427967 w 529225"/>
                <a:gd name="connsiteY23" fmla="*/ 33787 h 732050"/>
                <a:gd name="connsiteX0" fmla="*/ 529225 w 620665"/>
                <a:gd name="connsiteY0" fmla="*/ 732050 h 823490"/>
                <a:gd name="connsiteX1" fmla="*/ 313638 w 620665"/>
                <a:gd name="connsiteY1" fmla="*/ 732050 h 823490"/>
                <a:gd name="connsiteX2" fmla="*/ 289065 w 620665"/>
                <a:gd name="connsiteY2" fmla="*/ 664474 h 823490"/>
                <a:gd name="connsiteX3" fmla="*/ 244016 w 620665"/>
                <a:gd name="connsiteY3" fmla="*/ 634441 h 823490"/>
                <a:gd name="connsiteX4" fmla="*/ 206475 w 620665"/>
                <a:gd name="connsiteY4" fmla="*/ 589392 h 823490"/>
                <a:gd name="connsiteX5" fmla="*/ 172688 w 620665"/>
                <a:gd name="connsiteY5" fmla="*/ 514311 h 823490"/>
                <a:gd name="connsiteX6" fmla="*/ 142656 w 620665"/>
                <a:gd name="connsiteY6" fmla="*/ 521819 h 823490"/>
                <a:gd name="connsiteX7" fmla="*/ 142656 w 620665"/>
                <a:gd name="connsiteY7" fmla="*/ 551851 h 823490"/>
                <a:gd name="connsiteX8" fmla="*/ 67574 w 620665"/>
                <a:gd name="connsiteY8" fmla="*/ 529327 h 823490"/>
                <a:gd name="connsiteX9" fmla="*/ 67574 w 620665"/>
                <a:gd name="connsiteY9" fmla="*/ 491786 h 823490"/>
                <a:gd name="connsiteX10" fmla="*/ 33787 w 620665"/>
                <a:gd name="connsiteY10" fmla="*/ 424212 h 823490"/>
                <a:gd name="connsiteX11" fmla="*/ 0 w 620665"/>
                <a:gd name="connsiteY11" fmla="*/ 334114 h 823490"/>
                <a:gd name="connsiteX12" fmla="*/ 41295 w 620665"/>
                <a:gd name="connsiteY12" fmla="*/ 315344 h 823490"/>
                <a:gd name="connsiteX13" fmla="*/ 82590 w 620665"/>
                <a:gd name="connsiteY13" fmla="*/ 315344 h 823490"/>
                <a:gd name="connsiteX14" fmla="*/ 217738 w 620665"/>
                <a:gd name="connsiteY14" fmla="*/ 244016 h 823490"/>
                <a:gd name="connsiteX15" fmla="*/ 240262 w 620665"/>
                <a:gd name="connsiteY15" fmla="*/ 131393 h 823490"/>
                <a:gd name="connsiteX16" fmla="*/ 289065 w 620665"/>
                <a:gd name="connsiteY16" fmla="*/ 105115 h 823490"/>
                <a:gd name="connsiteX17" fmla="*/ 322852 w 620665"/>
                <a:gd name="connsiteY17" fmla="*/ 131393 h 823490"/>
                <a:gd name="connsiteX18" fmla="*/ 345377 w 620665"/>
                <a:gd name="connsiteY18" fmla="*/ 131393 h 823490"/>
                <a:gd name="connsiteX19" fmla="*/ 345377 w 620665"/>
                <a:gd name="connsiteY19" fmla="*/ 67574 h 823490"/>
                <a:gd name="connsiteX20" fmla="*/ 427967 w 620665"/>
                <a:gd name="connsiteY20" fmla="*/ 33787 h 823490"/>
                <a:gd name="connsiteX21" fmla="*/ 427967 w 620665"/>
                <a:gd name="connsiteY21" fmla="*/ 0 h 823490"/>
                <a:gd name="connsiteX22" fmla="*/ 450491 w 620665"/>
                <a:gd name="connsiteY22" fmla="*/ 15017 h 823490"/>
                <a:gd name="connsiteX23" fmla="*/ 529225 w 620665"/>
                <a:gd name="connsiteY23" fmla="*/ 436 h 823490"/>
                <a:gd name="connsiteX24" fmla="*/ 620665 w 620665"/>
                <a:gd name="connsiteY24" fmla="*/ 823490 h 823490"/>
                <a:gd name="connsiteX0" fmla="*/ 313638 w 620665"/>
                <a:gd name="connsiteY0" fmla="*/ 732050 h 823490"/>
                <a:gd name="connsiteX1" fmla="*/ 289065 w 620665"/>
                <a:gd name="connsiteY1" fmla="*/ 664474 h 823490"/>
                <a:gd name="connsiteX2" fmla="*/ 244016 w 620665"/>
                <a:gd name="connsiteY2" fmla="*/ 634441 h 823490"/>
                <a:gd name="connsiteX3" fmla="*/ 206475 w 620665"/>
                <a:gd name="connsiteY3" fmla="*/ 589392 h 823490"/>
                <a:gd name="connsiteX4" fmla="*/ 172688 w 620665"/>
                <a:gd name="connsiteY4" fmla="*/ 514311 h 823490"/>
                <a:gd name="connsiteX5" fmla="*/ 142656 w 620665"/>
                <a:gd name="connsiteY5" fmla="*/ 521819 h 823490"/>
                <a:gd name="connsiteX6" fmla="*/ 142656 w 620665"/>
                <a:gd name="connsiteY6" fmla="*/ 551851 h 823490"/>
                <a:gd name="connsiteX7" fmla="*/ 67574 w 620665"/>
                <a:gd name="connsiteY7" fmla="*/ 529327 h 823490"/>
                <a:gd name="connsiteX8" fmla="*/ 67574 w 620665"/>
                <a:gd name="connsiteY8" fmla="*/ 491786 h 823490"/>
                <a:gd name="connsiteX9" fmla="*/ 33787 w 620665"/>
                <a:gd name="connsiteY9" fmla="*/ 424212 h 823490"/>
                <a:gd name="connsiteX10" fmla="*/ 0 w 620665"/>
                <a:gd name="connsiteY10" fmla="*/ 334114 h 823490"/>
                <a:gd name="connsiteX11" fmla="*/ 41295 w 620665"/>
                <a:gd name="connsiteY11" fmla="*/ 315344 h 823490"/>
                <a:gd name="connsiteX12" fmla="*/ 82590 w 620665"/>
                <a:gd name="connsiteY12" fmla="*/ 315344 h 823490"/>
                <a:gd name="connsiteX13" fmla="*/ 217738 w 620665"/>
                <a:gd name="connsiteY13" fmla="*/ 244016 h 823490"/>
                <a:gd name="connsiteX14" fmla="*/ 240262 w 620665"/>
                <a:gd name="connsiteY14" fmla="*/ 131393 h 823490"/>
                <a:gd name="connsiteX15" fmla="*/ 289065 w 620665"/>
                <a:gd name="connsiteY15" fmla="*/ 105115 h 823490"/>
                <a:gd name="connsiteX16" fmla="*/ 322852 w 620665"/>
                <a:gd name="connsiteY16" fmla="*/ 131393 h 823490"/>
                <a:gd name="connsiteX17" fmla="*/ 345377 w 620665"/>
                <a:gd name="connsiteY17" fmla="*/ 131393 h 823490"/>
                <a:gd name="connsiteX18" fmla="*/ 345377 w 620665"/>
                <a:gd name="connsiteY18" fmla="*/ 67574 h 823490"/>
                <a:gd name="connsiteX19" fmla="*/ 427967 w 620665"/>
                <a:gd name="connsiteY19" fmla="*/ 33787 h 823490"/>
                <a:gd name="connsiteX20" fmla="*/ 427967 w 620665"/>
                <a:gd name="connsiteY20" fmla="*/ 0 h 823490"/>
                <a:gd name="connsiteX21" fmla="*/ 450491 w 620665"/>
                <a:gd name="connsiteY21" fmla="*/ 15017 h 823490"/>
                <a:gd name="connsiteX22" fmla="*/ 529225 w 620665"/>
                <a:gd name="connsiteY22" fmla="*/ 436 h 823490"/>
                <a:gd name="connsiteX23" fmla="*/ 620665 w 620665"/>
                <a:gd name="connsiteY23" fmla="*/ 823490 h 823490"/>
                <a:gd name="connsiteX0" fmla="*/ 313638 w 529225"/>
                <a:gd name="connsiteY0" fmla="*/ 732050 h 732050"/>
                <a:gd name="connsiteX1" fmla="*/ 289065 w 529225"/>
                <a:gd name="connsiteY1" fmla="*/ 664474 h 732050"/>
                <a:gd name="connsiteX2" fmla="*/ 244016 w 529225"/>
                <a:gd name="connsiteY2" fmla="*/ 634441 h 732050"/>
                <a:gd name="connsiteX3" fmla="*/ 206475 w 529225"/>
                <a:gd name="connsiteY3" fmla="*/ 589392 h 732050"/>
                <a:gd name="connsiteX4" fmla="*/ 172688 w 529225"/>
                <a:gd name="connsiteY4" fmla="*/ 514311 h 732050"/>
                <a:gd name="connsiteX5" fmla="*/ 142656 w 529225"/>
                <a:gd name="connsiteY5" fmla="*/ 521819 h 732050"/>
                <a:gd name="connsiteX6" fmla="*/ 142656 w 529225"/>
                <a:gd name="connsiteY6" fmla="*/ 551851 h 732050"/>
                <a:gd name="connsiteX7" fmla="*/ 67574 w 529225"/>
                <a:gd name="connsiteY7" fmla="*/ 529327 h 732050"/>
                <a:gd name="connsiteX8" fmla="*/ 67574 w 529225"/>
                <a:gd name="connsiteY8" fmla="*/ 491786 h 732050"/>
                <a:gd name="connsiteX9" fmla="*/ 33787 w 529225"/>
                <a:gd name="connsiteY9" fmla="*/ 424212 h 732050"/>
                <a:gd name="connsiteX10" fmla="*/ 0 w 529225"/>
                <a:gd name="connsiteY10" fmla="*/ 334114 h 732050"/>
                <a:gd name="connsiteX11" fmla="*/ 41295 w 529225"/>
                <a:gd name="connsiteY11" fmla="*/ 315344 h 732050"/>
                <a:gd name="connsiteX12" fmla="*/ 82590 w 529225"/>
                <a:gd name="connsiteY12" fmla="*/ 315344 h 732050"/>
                <a:gd name="connsiteX13" fmla="*/ 217738 w 529225"/>
                <a:gd name="connsiteY13" fmla="*/ 244016 h 732050"/>
                <a:gd name="connsiteX14" fmla="*/ 240262 w 529225"/>
                <a:gd name="connsiteY14" fmla="*/ 131393 h 732050"/>
                <a:gd name="connsiteX15" fmla="*/ 289065 w 529225"/>
                <a:gd name="connsiteY15" fmla="*/ 105115 h 732050"/>
                <a:gd name="connsiteX16" fmla="*/ 322852 w 529225"/>
                <a:gd name="connsiteY16" fmla="*/ 131393 h 732050"/>
                <a:gd name="connsiteX17" fmla="*/ 345377 w 529225"/>
                <a:gd name="connsiteY17" fmla="*/ 131393 h 732050"/>
                <a:gd name="connsiteX18" fmla="*/ 345377 w 529225"/>
                <a:gd name="connsiteY18" fmla="*/ 67574 h 732050"/>
                <a:gd name="connsiteX19" fmla="*/ 427967 w 529225"/>
                <a:gd name="connsiteY19" fmla="*/ 33787 h 732050"/>
                <a:gd name="connsiteX20" fmla="*/ 427967 w 529225"/>
                <a:gd name="connsiteY20" fmla="*/ 0 h 732050"/>
                <a:gd name="connsiteX21" fmla="*/ 450491 w 529225"/>
                <a:gd name="connsiteY21" fmla="*/ 15017 h 732050"/>
                <a:gd name="connsiteX22" fmla="*/ 529225 w 529225"/>
                <a:gd name="connsiteY22" fmla="*/ 436 h 73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29225" h="732050">
                  <a:moveTo>
                    <a:pt x="313638" y="732050"/>
                  </a:moveTo>
                  <a:lnTo>
                    <a:pt x="289065" y="664474"/>
                  </a:lnTo>
                  <a:lnTo>
                    <a:pt x="244016" y="634441"/>
                  </a:lnTo>
                  <a:lnTo>
                    <a:pt x="206475" y="589392"/>
                  </a:lnTo>
                  <a:lnTo>
                    <a:pt x="172688" y="514311"/>
                  </a:lnTo>
                  <a:lnTo>
                    <a:pt x="142656" y="521819"/>
                  </a:lnTo>
                  <a:lnTo>
                    <a:pt x="142656" y="551851"/>
                  </a:lnTo>
                  <a:lnTo>
                    <a:pt x="67574" y="529327"/>
                  </a:lnTo>
                  <a:lnTo>
                    <a:pt x="67574" y="491786"/>
                  </a:lnTo>
                  <a:lnTo>
                    <a:pt x="33787" y="424212"/>
                  </a:lnTo>
                  <a:lnTo>
                    <a:pt x="0" y="334114"/>
                  </a:lnTo>
                  <a:lnTo>
                    <a:pt x="41295" y="315344"/>
                  </a:lnTo>
                  <a:lnTo>
                    <a:pt x="82590" y="315344"/>
                  </a:lnTo>
                  <a:lnTo>
                    <a:pt x="217738" y="244016"/>
                  </a:lnTo>
                  <a:lnTo>
                    <a:pt x="240262" y="131393"/>
                  </a:lnTo>
                  <a:lnTo>
                    <a:pt x="289065" y="105115"/>
                  </a:lnTo>
                  <a:lnTo>
                    <a:pt x="322852" y="131393"/>
                  </a:lnTo>
                  <a:lnTo>
                    <a:pt x="345377" y="131393"/>
                  </a:lnTo>
                  <a:lnTo>
                    <a:pt x="345377" y="67574"/>
                  </a:lnTo>
                  <a:lnTo>
                    <a:pt x="427967" y="33787"/>
                  </a:lnTo>
                  <a:lnTo>
                    <a:pt x="427967" y="0"/>
                  </a:lnTo>
                  <a:lnTo>
                    <a:pt x="450491" y="15017"/>
                  </a:lnTo>
                  <a:lnTo>
                    <a:pt x="529225" y="436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67AC2683-E3DC-54F8-34D9-A422C9FB4B4F}"/>
                </a:ext>
              </a:extLst>
            </p:cNvPr>
            <p:cNvSpPr/>
            <p:nvPr/>
          </p:nvSpPr>
          <p:spPr>
            <a:xfrm>
              <a:off x="926334" y="4394707"/>
              <a:ext cx="1896921" cy="2010942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7" name="正方形/長方形 236">
              <a:extLst>
                <a:ext uri="{FF2B5EF4-FFF2-40B4-BE49-F238E27FC236}">
                  <a16:creationId xmlns:a16="http://schemas.microsoft.com/office/drawing/2014/main" id="{82271B6F-8672-0C7A-4CEC-C92EA1828C05}"/>
                </a:ext>
              </a:extLst>
            </p:cNvPr>
            <p:cNvSpPr/>
            <p:nvPr/>
          </p:nvSpPr>
          <p:spPr>
            <a:xfrm rot="1958066">
              <a:off x="1358615" y="3952206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238" name="正方形/長方形 237">
              <a:extLst>
                <a:ext uri="{FF2B5EF4-FFF2-40B4-BE49-F238E27FC236}">
                  <a16:creationId xmlns:a16="http://schemas.microsoft.com/office/drawing/2014/main" id="{3BE95307-8F83-0409-4D92-CE508B40CD7A}"/>
                </a:ext>
              </a:extLst>
            </p:cNvPr>
            <p:cNvSpPr/>
            <p:nvPr/>
          </p:nvSpPr>
          <p:spPr>
            <a:xfrm>
              <a:off x="1528726" y="5188929"/>
              <a:ext cx="525786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239" name="正方形/長方形 238">
              <a:extLst>
                <a:ext uri="{FF2B5EF4-FFF2-40B4-BE49-F238E27FC236}">
                  <a16:creationId xmlns:a16="http://schemas.microsoft.com/office/drawing/2014/main" id="{66BC57E4-4A78-BCF8-4092-957D4408D3AB}"/>
                </a:ext>
              </a:extLst>
            </p:cNvPr>
            <p:cNvSpPr/>
            <p:nvPr/>
          </p:nvSpPr>
          <p:spPr>
            <a:xfrm>
              <a:off x="2823255" y="4976339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241" name="正方形/長方形 240">
              <a:extLst>
                <a:ext uri="{FF2B5EF4-FFF2-40B4-BE49-F238E27FC236}">
                  <a16:creationId xmlns:a16="http://schemas.microsoft.com/office/drawing/2014/main" id="{48E29AFE-ECCC-8E1C-AA37-14E9A133A837}"/>
                </a:ext>
              </a:extLst>
            </p:cNvPr>
            <p:cNvSpPr/>
            <p:nvPr/>
          </p:nvSpPr>
          <p:spPr>
            <a:xfrm rot="374982">
              <a:off x="818587" y="5925481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長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野</a:t>
              </a:r>
            </a:p>
          </p:txBody>
        </p:sp>
        <p:sp>
          <p:nvSpPr>
            <p:cNvPr id="242" name="正方形/長方形 241">
              <a:extLst>
                <a:ext uri="{FF2B5EF4-FFF2-40B4-BE49-F238E27FC236}">
                  <a16:creationId xmlns:a16="http://schemas.microsoft.com/office/drawing/2014/main" id="{9C3DA952-ED08-AA3D-3782-03E3B0B7256F}"/>
                </a:ext>
              </a:extLst>
            </p:cNvPr>
            <p:cNvSpPr/>
            <p:nvPr/>
          </p:nvSpPr>
          <p:spPr>
            <a:xfrm>
              <a:off x="2183443" y="6179605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145525D5-7DF0-AB5F-C9FF-C6E46BEE19DA}"/>
                </a:ext>
              </a:extLst>
            </p:cNvPr>
            <p:cNvSpPr/>
            <p:nvPr/>
          </p:nvSpPr>
          <p:spPr>
            <a:xfrm>
              <a:off x="2082600" y="3745871"/>
              <a:ext cx="1302565" cy="921008"/>
            </a:xfrm>
            <a:custGeom>
              <a:avLst/>
              <a:gdLst>
                <a:gd name="connsiteX0" fmla="*/ 67780 w 1302565"/>
                <a:gd name="connsiteY0" fmla="*/ 0 h 921008"/>
                <a:gd name="connsiteX1" fmla="*/ 1302565 w 1302565"/>
                <a:gd name="connsiteY1" fmla="*/ 0 h 921008"/>
                <a:gd name="connsiteX2" fmla="*/ 1302565 w 1302565"/>
                <a:gd name="connsiteY2" fmla="*/ 497589 h 921008"/>
                <a:gd name="connsiteX3" fmla="*/ 1204438 w 1302565"/>
                <a:gd name="connsiteY3" fmla="*/ 476774 h 921008"/>
                <a:gd name="connsiteX4" fmla="*/ 1163770 w 1302565"/>
                <a:gd name="connsiteY4" fmla="*/ 464260 h 921008"/>
                <a:gd name="connsiteX5" fmla="*/ 1098074 w 1302565"/>
                <a:gd name="connsiteY5" fmla="*/ 470517 h 921008"/>
                <a:gd name="connsiteX6" fmla="*/ 1001092 w 1302565"/>
                <a:gd name="connsiteY6" fmla="*/ 498673 h 921008"/>
                <a:gd name="connsiteX7" fmla="*/ 979193 w 1302565"/>
                <a:gd name="connsiteY7" fmla="*/ 526828 h 921008"/>
                <a:gd name="connsiteX8" fmla="*/ 988579 w 1302565"/>
                <a:gd name="connsiteY8" fmla="*/ 567498 h 921008"/>
                <a:gd name="connsiteX9" fmla="*/ 988579 w 1302565"/>
                <a:gd name="connsiteY9" fmla="*/ 589396 h 921008"/>
                <a:gd name="connsiteX10" fmla="*/ 913497 w 1302565"/>
                <a:gd name="connsiteY10" fmla="*/ 589396 h 921008"/>
                <a:gd name="connsiteX11" fmla="*/ 866570 w 1302565"/>
                <a:gd name="connsiteY11" fmla="*/ 623809 h 921008"/>
                <a:gd name="connsiteX12" fmla="*/ 819645 w 1302565"/>
                <a:gd name="connsiteY12" fmla="*/ 620680 h 921008"/>
                <a:gd name="connsiteX13" fmla="*/ 769590 w 1302565"/>
                <a:gd name="connsiteY13" fmla="*/ 648836 h 921008"/>
                <a:gd name="connsiteX14" fmla="*/ 750820 w 1302565"/>
                <a:gd name="connsiteY14" fmla="*/ 680120 h 921008"/>
                <a:gd name="connsiteX15" fmla="*/ 688251 w 1302565"/>
                <a:gd name="connsiteY15" fmla="*/ 686377 h 921008"/>
                <a:gd name="connsiteX16" fmla="*/ 685124 w 1302565"/>
                <a:gd name="connsiteY16" fmla="*/ 717661 h 921008"/>
                <a:gd name="connsiteX17" fmla="*/ 631940 w 1302565"/>
                <a:gd name="connsiteY17" fmla="*/ 727046 h 921008"/>
                <a:gd name="connsiteX18" fmla="*/ 610042 w 1302565"/>
                <a:gd name="connsiteY18" fmla="*/ 752074 h 921008"/>
                <a:gd name="connsiteX19" fmla="*/ 581885 w 1302565"/>
                <a:gd name="connsiteY19" fmla="*/ 777101 h 921008"/>
                <a:gd name="connsiteX20" fmla="*/ 491160 w 1302565"/>
                <a:gd name="connsiteY20" fmla="*/ 817770 h 921008"/>
                <a:gd name="connsiteX21" fmla="*/ 456748 w 1302565"/>
                <a:gd name="connsiteY21" fmla="*/ 811513 h 921008"/>
                <a:gd name="connsiteX22" fmla="*/ 437978 w 1302565"/>
                <a:gd name="connsiteY22" fmla="*/ 849054 h 921008"/>
                <a:gd name="connsiteX23" fmla="*/ 372282 w 1302565"/>
                <a:gd name="connsiteY23" fmla="*/ 880338 h 921008"/>
                <a:gd name="connsiteX24" fmla="*/ 366024 w 1302565"/>
                <a:gd name="connsiteY24" fmla="*/ 902237 h 921008"/>
                <a:gd name="connsiteX25" fmla="*/ 334742 w 1302565"/>
                <a:gd name="connsiteY25" fmla="*/ 914751 h 921008"/>
                <a:gd name="connsiteX26" fmla="*/ 322228 w 1302565"/>
                <a:gd name="connsiteY26" fmla="*/ 921008 h 921008"/>
                <a:gd name="connsiteX27" fmla="*/ 306585 w 1302565"/>
                <a:gd name="connsiteY27" fmla="*/ 908494 h 921008"/>
                <a:gd name="connsiteX28" fmla="*/ 256530 w 1302565"/>
                <a:gd name="connsiteY28" fmla="*/ 892852 h 921008"/>
                <a:gd name="connsiteX29" fmla="*/ 156421 w 1302565"/>
                <a:gd name="connsiteY29" fmla="*/ 874082 h 921008"/>
                <a:gd name="connsiteX30" fmla="*/ 109496 w 1302565"/>
                <a:gd name="connsiteY30" fmla="*/ 886595 h 921008"/>
                <a:gd name="connsiteX31" fmla="*/ 95476 w 1302565"/>
                <a:gd name="connsiteY31" fmla="*/ 874913 h 921008"/>
                <a:gd name="connsiteX32" fmla="*/ 93853 w 1302565"/>
                <a:gd name="connsiteY32" fmla="*/ 865322 h 921008"/>
                <a:gd name="connsiteX33" fmla="*/ 120131 w 1302565"/>
                <a:gd name="connsiteY33" fmla="*/ 827781 h 921008"/>
                <a:gd name="connsiteX34" fmla="*/ 123885 w 1302565"/>
                <a:gd name="connsiteY34" fmla="*/ 778978 h 921008"/>
                <a:gd name="connsiteX35" fmla="*/ 120131 w 1302565"/>
                <a:gd name="connsiteY35" fmla="*/ 730175 h 921008"/>
                <a:gd name="connsiteX36" fmla="*/ 127640 w 1302565"/>
                <a:gd name="connsiteY36" fmla="*/ 696388 h 921008"/>
                <a:gd name="connsiteX37" fmla="*/ 127640 w 1302565"/>
                <a:gd name="connsiteY37" fmla="*/ 662601 h 921008"/>
                <a:gd name="connsiteX38" fmla="*/ 101361 w 1302565"/>
                <a:gd name="connsiteY38" fmla="*/ 564995 h 921008"/>
                <a:gd name="connsiteX39" fmla="*/ 112623 w 1302565"/>
                <a:gd name="connsiteY39" fmla="*/ 429848 h 921008"/>
                <a:gd name="connsiteX40" fmla="*/ 71328 w 1302565"/>
                <a:gd name="connsiteY40" fmla="*/ 373536 h 921008"/>
                <a:gd name="connsiteX41" fmla="*/ 30033 w 1302565"/>
                <a:gd name="connsiteY41" fmla="*/ 392307 h 921008"/>
                <a:gd name="connsiteX42" fmla="*/ 0 w 1302565"/>
                <a:gd name="connsiteY42" fmla="*/ 302208 h 921008"/>
                <a:gd name="connsiteX43" fmla="*/ 75082 w 1302565"/>
                <a:gd name="connsiteY43" fmla="*/ 215864 h 921008"/>
                <a:gd name="connsiteX44" fmla="*/ 86344 w 1302565"/>
                <a:gd name="connsiteY44" fmla="*/ 129520 h 921008"/>
                <a:gd name="connsiteX45" fmla="*/ 101361 w 1302565"/>
                <a:gd name="connsiteY45" fmla="*/ 54438 h 921008"/>
                <a:gd name="connsiteX46" fmla="*/ 97607 w 1302565"/>
                <a:gd name="connsiteY46" fmla="*/ 20652 h 921008"/>
                <a:gd name="connsiteX47" fmla="*/ 75082 w 1302565"/>
                <a:gd name="connsiteY47" fmla="*/ 13143 h 921008"/>
                <a:gd name="connsiteX0" fmla="*/ 1302565 w 1394005"/>
                <a:gd name="connsiteY0" fmla="*/ 0 h 921008"/>
                <a:gd name="connsiteX1" fmla="*/ 1302565 w 1394005"/>
                <a:gd name="connsiteY1" fmla="*/ 497589 h 921008"/>
                <a:gd name="connsiteX2" fmla="*/ 1204438 w 1394005"/>
                <a:gd name="connsiteY2" fmla="*/ 476774 h 921008"/>
                <a:gd name="connsiteX3" fmla="*/ 1163770 w 1394005"/>
                <a:gd name="connsiteY3" fmla="*/ 464260 h 921008"/>
                <a:gd name="connsiteX4" fmla="*/ 1098074 w 1394005"/>
                <a:gd name="connsiteY4" fmla="*/ 470517 h 921008"/>
                <a:gd name="connsiteX5" fmla="*/ 1001092 w 1394005"/>
                <a:gd name="connsiteY5" fmla="*/ 498673 h 921008"/>
                <a:gd name="connsiteX6" fmla="*/ 979193 w 1394005"/>
                <a:gd name="connsiteY6" fmla="*/ 526828 h 921008"/>
                <a:gd name="connsiteX7" fmla="*/ 988579 w 1394005"/>
                <a:gd name="connsiteY7" fmla="*/ 567498 h 921008"/>
                <a:gd name="connsiteX8" fmla="*/ 988579 w 1394005"/>
                <a:gd name="connsiteY8" fmla="*/ 589396 h 921008"/>
                <a:gd name="connsiteX9" fmla="*/ 913497 w 1394005"/>
                <a:gd name="connsiteY9" fmla="*/ 589396 h 921008"/>
                <a:gd name="connsiteX10" fmla="*/ 866570 w 1394005"/>
                <a:gd name="connsiteY10" fmla="*/ 623809 h 921008"/>
                <a:gd name="connsiteX11" fmla="*/ 819645 w 1394005"/>
                <a:gd name="connsiteY11" fmla="*/ 620680 h 921008"/>
                <a:gd name="connsiteX12" fmla="*/ 769590 w 1394005"/>
                <a:gd name="connsiteY12" fmla="*/ 648836 h 921008"/>
                <a:gd name="connsiteX13" fmla="*/ 750820 w 1394005"/>
                <a:gd name="connsiteY13" fmla="*/ 680120 h 921008"/>
                <a:gd name="connsiteX14" fmla="*/ 688251 w 1394005"/>
                <a:gd name="connsiteY14" fmla="*/ 686377 h 921008"/>
                <a:gd name="connsiteX15" fmla="*/ 685124 w 1394005"/>
                <a:gd name="connsiteY15" fmla="*/ 717661 h 921008"/>
                <a:gd name="connsiteX16" fmla="*/ 631940 w 1394005"/>
                <a:gd name="connsiteY16" fmla="*/ 727046 h 921008"/>
                <a:gd name="connsiteX17" fmla="*/ 610042 w 1394005"/>
                <a:gd name="connsiteY17" fmla="*/ 752074 h 921008"/>
                <a:gd name="connsiteX18" fmla="*/ 581885 w 1394005"/>
                <a:gd name="connsiteY18" fmla="*/ 777101 h 921008"/>
                <a:gd name="connsiteX19" fmla="*/ 491160 w 1394005"/>
                <a:gd name="connsiteY19" fmla="*/ 817770 h 921008"/>
                <a:gd name="connsiteX20" fmla="*/ 456748 w 1394005"/>
                <a:gd name="connsiteY20" fmla="*/ 811513 h 921008"/>
                <a:gd name="connsiteX21" fmla="*/ 437978 w 1394005"/>
                <a:gd name="connsiteY21" fmla="*/ 849054 h 921008"/>
                <a:gd name="connsiteX22" fmla="*/ 372282 w 1394005"/>
                <a:gd name="connsiteY22" fmla="*/ 880338 h 921008"/>
                <a:gd name="connsiteX23" fmla="*/ 366024 w 1394005"/>
                <a:gd name="connsiteY23" fmla="*/ 902237 h 921008"/>
                <a:gd name="connsiteX24" fmla="*/ 334742 w 1394005"/>
                <a:gd name="connsiteY24" fmla="*/ 914751 h 921008"/>
                <a:gd name="connsiteX25" fmla="*/ 322228 w 1394005"/>
                <a:gd name="connsiteY25" fmla="*/ 921008 h 921008"/>
                <a:gd name="connsiteX26" fmla="*/ 306585 w 1394005"/>
                <a:gd name="connsiteY26" fmla="*/ 908494 h 921008"/>
                <a:gd name="connsiteX27" fmla="*/ 256530 w 1394005"/>
                <a:gd name="connsiteY27" fmla="*/ 892852 h 921008"/>
                <a:gd name="connsiteX28" fmla="*/ 156421 w 1394005"/>
                <a:gd name="connsiteY28" fmla="*/ 874082 h 921008"/>
                <a:gd name="connsiteX29" fmla="*/ 109496 w 1394005"/>
                <a:gd name="connsiteY29" fmla="*/ 886595 h 921008"/>
                <a:gd name="connsiteX30" fmla="*/ 95476 w 1394005"/>
                <a:gd name="connsiteY30" fmla="*/ 874913 h 921008"/>
                <a:gd name="connsiteX31" fmla="*/ 93853 w 1394005"/>
                <a:gd name="connsiteY31" fmla="*/ 865322 h 921008"/>
                <a:gd name="connsiteX32" fmla="*/ 120131 w 1394005"/>
                <a:gd name="connsiteY32" fmla="*/ 827781 h 921008"/>
                <a:gd name="connsiteX33" fmla="*/ 123885 w 1394005"/>
                <a:gd name="connsiteY33" fmla="*/ 778978 h 921008"/>
                <a:gd name="connsiteX34" fmla="*/ 120131 w 1394005"/>
                <a:gd name="connsiteY34" fmla="*/ 730175 h 921008"/>
                <a:gd name="connsiteX35" fmla="*/ 127640 w 1394005"/>
                <a:gd name="connsiteY35" fmla="*/ 696388 h 921008"/>
                <a:gd name="connsiteX36" fmla="*/ 127640 w 1394005"/>
                <a:gd name="connsiteY36" fmla="*/ 662601 h 921008"/>
                <a:gd name="connsiteX37" fmla="*/ 101361 w 1394005"/>
                <a:gd name="connsiteY37" fmla="*/ 564995 h 921008"/>
                <a:gd name="connsiteX38" fmla="*/ 112623 w 1394005"/>
                <a:gd name="connsiteY38" fmla="*/ 429848 h 921008"/>
                <a:gd name="connsiteX39" fmla="*/ 71328 w 1394005"/>
                <a:gd name="connsiteY39" fmla="*/ 373536 h 921008"/>
                <a:gd name="connsiteX40" fmla="*/ 30033 w 1394005"/>
                <a:gd name="connsiteY40" fmla="*/ 392307 h 921008"/>
                <a:gd name="connsiteX41" fmla="*/ 0 w 1394005"/>
                <a:gd name="connsiteY41" fmla="*/ 302208 h 921008"/>
                <a:gd name="connsiteX42" fmla="*/ 75082 w 1394005"/>
                <a:gd name="connsiteY42" fmla="*/ 215864 h 921008"/>
                <a:gd name="connsiteX43" fmla="*/ 86344 w 1394005"/>
                <a:gd name="connsiteY43" fmla="*/ 129520 h 921008"/>
                <a:gd name="connsiteX44" fmla="*/ 101361 w 1394005"/>
                <a:gd name="connsiteY44" fmla="*/ 54438 h 921008"/>
                <a:gd name="connsiteX45" fmla="*/ 97607 w 1394005"/>
                <a:gd name="connsiteY45" fmla="*/ 20652 h 921008"/>
                <a:gd name="connsiteX46" fmla="*/ 75082 w 1394005"/>
                <a:gd name="connsiteY46" fmla="*/ 13143 h 921008"/>
                <a:gd name="connsiteX47" fmla="*/ 67780 w 1394005"/>
                <a:gd name="connsiteY47" fmla="*/ 0 h 921008"/>
                <a:gd name="connsiteX48" fmla="*/ 1394005 w 1394005"/>
                <a:gd name="connsiteY48" fmla="*/ 91440 h 921008"/>
                <a:gd name="connsiteX0" fmla="*/ 1302565 w 1302565"/>
                <a:gd name="connsiteY0" fmla="*/ 0 h 921008"/>
                <a:gd name="connsiteX1" fmla="*/ 1302565 w 1302565"/>
                <a:gd name="connsiteY1" fmla="*/ 497589 h 921008"/>
                <a:gd name="connsiteX2" fmla="*/ 1204438 w 1302565"/>
                <a:gd name="connsiteY2" fmla="*/ 476774 h 921008"/>
                <a:gd name="connsiteX3" fmla="*/ 1163770 w 1302565"/>
                <a:gd name="connsiteY3" fmla="*/ 464260 h 921008"/>
                <a:gd name="connsiteX4" fmla="*/ 1098074 w 1302565"/>
                <a:gd name="connsiteY4" fmla="*/ 470517 h 921008"/>
                <a:gd name="connsiteX5" fmla="*/ 1001092 w 1302565"/>
                <a:gd name="connsiteY5" fmla="*/ 498673 h 921008"/>
                <a:gd name="connsiteX6" fmla="*/ 979193 w 1302565"/>
                <a:gd name="connsiteY6" fmla="*/ 526828 h 921008"/>
                <a:gd name="connsiteX7" fmla="*/ 988579 w 1302565"/>
                <a:gd name="connsiteY7" fmla="*/ 567498 h 921008"/>
                <a:gd name="connsiteX8" fmla="*/ 988579 w 1302565"/>
                <a:gd name="connsiteY8" fmla="*/ 589396 h 921008"/>
                <a:gd name="connsiteX9" fmla="*/ 913497 w 1302565"/>
                <a:gd name="connsiteY9" fmla="*/ 589396 h 921008"/>
                <a:gd name="connsiteX10" fmla="*/ 866570 w 1302565"/>
                <a:gd name="connsiteY10" fmla="*/ 623809 h 921008"/>
                <a:gd name="connsiteX11" fmla="*/ 819645 w 1302565"/>
                <a:gd name="connsiteY11" fmla="*/ 620680 h 921008"/>
                <a:gd name="connsiteX12" fmla="*/ 769590 w 1302565"/>
                <a:gd name="connsiteY12" fmla="*/ 648836 h 921008"/>
                <a:gd name="connsiteX13" fmla="*/ 750820 w 1302565"/>
                <a:gd name="connsiteY13" fmla="*/ 680120 h 921008"/>
                <a:gd name="connsiteX14" fmla="*/ 688251 w 1302565"/>
                <a:gd name="connsiteY14" fmla="*/ 686377 h 921008"/>
                <a:gd name="connsiteX15" fmla="*/ 685124 w 1302565"/>
                <a:gd name="connsiteY15" fmla="*/ 717661 h 921008"/>
                <a:gd name="connsiteX16" fmla="*/ 631940 w 1302565"/>
                <a:gd name="connsiteY16" fmla="*/ 727046 h 921008"/>
                <a:gd name="connsiteX17" fmla="*/ 610042 w 1302565"/>
                <a:gd name="connsiteY17" fmla="*/ 752074 h 921008"/>
                <a:gd name="connsiteX18" fmla="*/ 581885 w 1302565"/>
                <a:gd name="connsiteY18" fmla="*/ 777101 h 921008"/>
                <a:gd name="connsiteX19" fmla="*/ 491160 w 1302565"/>
                <a:gd name="connsiteY19" fmla="*/ 817770 h 921008"/>
                <a:gd name="connsiteX20" fmla="*/ 456748 w 1302565"/>
                <a:gd name="connsiteY20" fmla="*/ 811513 h 921008"/>
                <a:gd name="connsiteX21" fmla="*/ 437978 w 1302565"/>
                <a:gd name="connsiteY21" fmla="*/ 849054 h 921008"/>
                <a:gd name="connsiteX22" fmla="*/ 372282 w 1302565"/>
                <a:gd name="connsiteY22" fmla="*/ 880338 h 921008"/>
                <a:gd name="connsiteX23" fmla="*/ 366024 w 1302565"/>
                <a:gd name="connsiteY23" fmla="*/ 902237 h 921008"/>
                <a:gd name="connsiteX24" fmla="*/ 334742 w 1302565"/>
                <a:gd name="connsiteY24" fmla="*/ 914751 h 921008"/>
                <a:gd name="connsiteX25" fmla="*/ 322228 w 1302565"/>
                <a:gd name="connsiteY25" fmla="*/ 921008 h 921008"/>
                <a:gd name="connsiteX26" fmla="*/ 306585 w 1302565"/>
                <a:gd name="connsiteY26" fmla="*/ 908494 h 921008"/>
                <a:gd name="connsiteX27" fmla="*/ 256530 w 1302565"/>
                <a:gd name="connsiteY27" fmla="*/ 892852 h 921008"/>
                <a:gd name="connsiteX28" fmla="*/ 156421 w 1302565"/>
                <a:gd name="connsiteY28" fmla="*/ 874082 h 921008"/>
                <a:gd name="connsiteX29" fmla="*/ 109496 w 1302565"/>
                <a:gd name="connsiteY29" fmla="*/ 886595 h 921008"/>
                <a:gd name="connsiteX30" fmla="*/ 95476 w 1302565"/>
                <a:gd name="connsiteY30" fmla="*/ 874913 h 921008"/>
                <a:gd name="connsiteX31" fmla="*/ 93853 w 1302565"/>
                <a:gd name="connsiteY31" fmla="*/ 865322 h 921008"/>
                <a:gd name="connsiteX32" fmla="*/ 120131 w 1302565"/>
                <a:gd name="connsiteY32" fmla="*/ 827781 h 921008"/>
                <a:gd name="connsiteX33" fmla="*/ 123885 w 1302565"/>
                <a:gd name="connsiteY33" fmla="*/ 778978 h 921008"/>
                <a:gd name="connsiteX34" fmla="*/ 120131 w 1302565"/>
                <a:gd name="connsiteY34" fmla="*/ 730175 h 921008"/>
                <a:gd name="connsiteX35" fmla="*/ 127640 w 1302565"/>
                <a:gd name="connsiteY35" fmla="*/ 696388 h 921008"/>
                <a:gd name="connsiteX36" fmla="*/ 127640 w 1302565"/>
                <a:gd name="connsiteY36" fmla="*/ 662601 h 921008"/>
                <a:gd name="connsiteX37" fmla="*/ 101361 w 1302565"/>
                <a:gd name="connsiteY37" fmla="*/ 564995 h 921008"/>
                <a:gd name="connsiteX38" fmla="*/ 112623 w 1302565"/>
                <a:gd name="connsiteY38" fmla="*/ 429848 h 921008"/>
                <a:gd name="connsiteX39" fmla="*/ 71328 w 1302565"/>
                <a:gd name="connsiteY39" fmla="*/ 373536 h 921008"/>
                <a:gd name="connsiteX40" fmla="*/ 30033 w 1302565"/>
                <a:gd name="connsiteY40" fmla="*/ 392307 h 921008"/>
                <a:gd name="connsiteX41" fmla="*/ 0 w 1302565"/>
                <a:gd name="connsiteY41" fmla="*/ 302208 h 921008"/>
                <a:gd name="connsiteX42" fmla="*/ 75082 w 1302565"/>
                <a:gd name="connsiteY42" fmla="*/ 215864 h 921008"/>
                <a:gd name="connsiteX43" fmla="*/ 86344 w 1302565"/>
                <a:gd name="connsiteY43" fmla="*/ 129520 h 921008"/>
                <a:gd name="connsiteX44" fmla="*/ 101361 w 1302565"/>
                <a:gd name="connsiteY44" fmla="*/ 54438 h 921008"/>
                <a:gd name="connsiteX45" fmla="*/ 97607 w 1302565"/>
                <a:gd name="connsiteY45" fmla="*/ 20652 h 921008"/>
                <a:gd name="connsiteX46" fmla="*/ 75082 w 1302565"/>
                <a:gd name="connsiteY46" fmla="*/ 13143 h 921008"/>
                <a:gd name="connsiteX47" fmla="*/ 67780 w 1302565"/>
                <a:gd name="connsiteY47" fmla="*/ 0 h 921008"/>
                <a:gd name="connsiteX0" fmla="*/ 1302565 w 1302565"/>
                <a:gd name="connsiteY0" fmla="*/ 497589 h 921008"/>
                <a:gd name="connsiteX1" fmla="*/ 1204438 w 1302565"/>
                <a:gd name="connsiteY1" fmla="*/ 476774 h 921008"/>
                <a:gd name="connsiteX2" fmla="*/ 1163770 w 1302565"/>
                <a:gd name="connsiteY2" fmla="*/ 464260 h 921008"/>
                <a:gd name="connsiteX3" fmla="*/ 1098074 w 1302565"/>
                <a:gd name="connsiteY3" fmla="*/ 470517 h 921008"/>
                <a:gd name="connsiteX4" fmla="*/ 1001092 w 1302565"/>
                <a:gd name="connsiteY4" fmla="*/ 498673 h 921008"/>
                <a:gd name="connsiteX5" fmla="*/ 979193 w 1302565"/>
                <a:gd name="connsiteY5" fmla="*/ 526828 h 921008"/>
                <a:gd name="connsiteX6" fmla="*/ 988579 w 1302565"/>
                <a:gd name="connsiteY6" fmla="*/ 567498 h 921008"/>
                <a:gd name="connsiteX7" fmla="*/ 988579 w 1302565"/>
                <a:gd name="connsiteY7" fmla="*/ 589396 h 921008"/>
                <a:gd name="connsiteX8" fmla="*/ 913497 w 1302565"/>
                <a:gd name="connsiteY8" fmla="*/ 589396 h 921008"/>
                <a:gd name="connsiteX9" fmla="*/ 866570 w 1302565"/>
                <a:gd name="connsiteY9" fmla="*/ 623809 h 921008"/>
                <a:gd name="connsiteX10" fmla="*/ 819645 w 1302565"/>
                <a:gd name="connsiteY10" fmla="*/ 620680 h 921008"/>
                <a:gd name="connsiteX11" fmla="*/ 769590 w 1302565"/>
                <a:gd name="connsiteY11" fmla="*/ 648836 h 921008"/>
                <a:gd name="connsiteX12" fmla="*/ 750820 w 1302565"/>
                <a:gd name="connsiteY12" fmla="*/ 680120 h 921008"/>
                <a:gd name="connsiteX13" fmla="*/ 688251 w 1302565"/>
                <a:gd name="connsiteY13" fmla="*/ 686377 h 921008"/>
                <a:gd name="connsiteX14" fmla="*/ 685124 w 1302565"/>
                <a:gd name="connsiteY14" fmla="*/ 717661 h 921008"/>
                <a:gd name="connsiteX15" fmla="*/ 631940 w 1302565"/>
                <a:gd name="connsiteY15" fmla="*/ 727046 h 921008"/>
                <a:gd name="connsiteX16" fmla="*/ 610042 w 1302565"/>
                <a:gd name="connsiteY16" fmla="*/ 752074 h 921008"/>
                <a:gd name="connsiteX17" fmla="*/ 581885 w 1302565"/>
                <a:gd name="connsiteY17" fmla="*/ 777101 h 921008"/>
                <a:gd name="connsiteX18" fmla="*/ 491160 w 1302565"/>
                <a:gd name="connsiteY18" fmla="*/ 817770 h 921008"/>
                <a:gd name="connsiteX19" fmla="*/ 456748 w 1302565"/>
                <a:gd name="connsiteY19" fmla="*/ 811513 h 921008"/>
                <a:gd name="connsiteX20" fmla="*/ 437978 w 1302565"/>
                <a:gd name="connsiteY20" fmla="*/ 849054 h 921008"/>
                <a:gd name="connsiteX21" fmla="*/ 372282 w 1302565"/>
                <a:gd name="connsiteY21" fmla="*/ 880338 h 921008"/>
                <a:gd name="connsiteX22" fmla="*/ 366024 w 1302565"/>
                <a:gd name="connsiteY22" fmla="*/ 902237 h 921008"/>
                <a:gd name="connsiteX23" fmla="*/ 334742 w 1302565"/>
                <a:gd name="connsiteY23" fmla="*/ 914751 h 921008"/>
                <a:gd name="connsiteX24" fmla="*/ 322228 w 1302565"/>
                <a:gd name="connsiteY24" fmla="*/ 921008 h 921008"/>
                <a:gd name="connsiteX25" fmla="*/ 306585 w 1302565"/>
                <a:gd name="connsiteY25" fmla="*/ 908494 h 921008"/>
                <a:gd name="connsiteX26" fmla="*/ 256530 w 1302565"/>
                <a:gd name="connsiteY26" fmla="*/ 892852 h 921008"/>
                <a:gd name="connsiteX27" fmla="*/ 156421 w 1302565"/>
                <a:gd name="connsiteY27" fmla="*/ 874082 h 921008"/>
                <a:gd name="connsiteX28" fmla="*/ 109496 w 1302565"/>
                <a:gd name="connsiteY28" fmla="*/ 886595 h 921008"/>
                <a:gd name="connsiteX29" fmla="*/ 95476 w 1302565"/>
                <a:gd name="connsiteY29" fmla="*/ 874913 h 921008"/>
                <a:gd name="connsiteX30" fmla="*/ 93853 w 1302565"/>
                <a:gd name="connsiteY30" fmla="*/ 865322 h 921008"/>
                <a:gd name="connsiteX31" fmla="*/ 120131 w 1302565"/>
                <a:gd name="connsiteY31" fmla="*/ 827781 h 921008"/>
                <a:gd name="connsiteX32" fmla="*/ 123885 w 1302565"/>
                <a:gd name="connsiteY32" fmla="*/ 778978 h 921008"/>
                <a:gd name="connsiteX33" fmla="*/ 120131 w 1302565"/>
                <a:gd name="connsiteY33" fmla="*/ 730175 h 921008"/>
                <a:gd name="connsiteX34" fmla="*/ 127640 w 1302565"/>
                <a:gd name="connsiteY34" fmla="*/ 696388 h 921008"/>
                <a:gd name="connsiteX35" fmla="*/ 127640 w 1302565"/>
                <a:gd name="connsiteY35" fmla="*/ 662601 h 921008"/>
                <a:gd name="connsiteX36" fmla="*/ 101361 w 1302565"/>
                <a:gd name="connsiteY36" fmla="*/ 564995 h 921008"/>
                <a:gd name="connsiteX37" fmla="*/ 112623 w 1302565"/>
                <a:gd name="connsiteY37" fmla="*/ 429848 h 921008"/>
                <a:gd name="connsiteX38" fmla="*/ 71328 w 1302565"/>
                <a:gd name="connsiteY38" fmla="*/ 373536 h 921008"/>
                <a:gd name="connsiteX39" fmla="*/ 30033 w 1302565"/>
                <a:gd name="connsiteY39" fmla="*/ 392307 h 921008"/>
                <a:gd name="connsiteX40" fmla="*/ 0 w 1302565"/>
                <a:gd name="connsiteY40" fmla="*/ 302208 h 921008"/>
                <a:gd name="connsiteX41" fmla="*/ 75082 w 1302565"/>
                <a:gd name="connsiteY41" fmla="*/ 215864 h 921008"/>
                <a:gd name="connsiteX42" fmla="*/ 86344 w 1302565"/>
                <a:gd name="connsiteY42" fmla="*/ 129520 h 921008"/>
                <a:gd name="connsiteX43" fmla="*/ 101361 w 1302565"/>
                <a:gd name="connsiteY43" fmla="*/ 54438 h 921008"/>
                <a:gd name="connsiteX44" fmla="*/ 97607 w 1302565"/>
                <a:gd name="connsiteY44" fmla="*/ 20652 h 921008"/>
                <a:gd name="connsiteX45" fmla="*/ 75082 w 1302565"/>
                <a:gd name="connsiteY45" fmla="*/ 13143 h 921008"/>
                <a:gd name="connsiteX46" fmla="*/ 67780 w 1302565"/>
                <a:gd name="connsiteY46" fmla="*/ 0 h 92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302565" h="921008">
                  <a:moveTo>
                    <a:pt x="1302565" y="497589"/>
                  </a:moveTo>
                  <a:lnTo>
                    <a:pt x="1204438" y="476774"/>
                  </a:lnTo>
                  <a:lnTo>
                    <a:pt x="1163770" y="464260"/>
                  </a:lnTo>
                  <a:lnTo>
                    <a:pt x="1098074" y="470517"/>
                  </a:lnTo>
                  <a:lnTo>
                    <a:pt x="1001092" y="498673"/>
                  </a:lnTo>
                  <a:lnTo>
                    <a:pt x="979193" y="526828"/>
                  </a:lnTo>
                  <a:lnTo>
                    <a:pt x="988579" y="567498"/>
                  </a:lnTo>
                  <a:lnTo>
                    <a:pt x="988579" y="589396"/>
                  </a:lnTo>
                  <a:lnTo>
                    <a:pt x="913497" y="589396"/>
                  </a:lnTo>
                  <a:lnTo>
                    <a:pt x="866570" y="623809"/>
                  </a:lnTo>
                  <a:lnTo>
                    <a:pt x="819645" y="620680"/>
                  </a:lnTo>
                  <a:lnTo>
                    <a:pt x="769590" y="648836"/>
                  </a:lnTo>
                  <a:lnTo>
                    <a:pt x="750820" y="680120"/>
                  </a:lnTo>
                  <a:lnTo>
                    <a:pt x="688251" y="686377"/>
                  </a:lnTo>
                  <a:lnTo>
                    <a:pt x="685124" y="717661"/>
                  </a:lnTo>
                  <a:lnTo>
                    <a:pt x="631940" y="727046"/>
                  </a:lnTo>
                  <a:lnTo>
                    <a:pt x="610042" y="752074"/>
                  </a:lnTo>
                  <a:lnTo>
                    <a:pt x="581885" y="777101"/>
                  </a:lnTo>
                  <a:lnTo>
                    <a:pt x="491160" y="817770"/>
                  </a:lnTo>
                  <a:lnTo>
                    <a:pt x="456748" y="811513"/>
                  </a:lnTo>
                  <a:lnTo>
                    <a:pt x="437978" y="849054"/>
                  </a:lnTo>
                  <a:lnTo>
                    <a:pt x="372282" y="880338"/>
                  </a:lnTo>
                  <a:lnTo>
                    <a:pt x="366024" y="902237"/>
                  </a:lnTo>
                  <a:lnTo>
                    <a:pt x="334742" y="914751"/>
                  </a:lnTo>
                  <a:lnTo>
                    <a:pt x="322228" y="921008"/>
                  </a:lnTo>
                  <a:lnTo>
                    <a:pt x="306585" y="908494"/>
                  </a:lnTo>
                  <a:lnTo>
                    <a:pt x="256530" y="892852"/>
                  </a:lnTo>
                  <a:lnTo>
                    <a:pt x="156421" y="874082"/>
                  </a:lnTo>
                  <a:lnTo>
                    <a:pt x="109496" y="886595"/>
                  </a:lnTo>
                  <a:lnTo>
                    <a:pt x="95476" y="874913"/>
                  </a:lnTo>
                  <a:lnTo>
                    <a:pt x="93853" y="865322"/>
                  </a:lnTo>
                  <a:lnTo>
                    <a:pt x="120131" y="827781"/>
                  </a:lnTo>
                  <a:lnTo>
                    <a:pt x="123885" y="778978"/>
                  </a:lnTo>
                  <a:lnTo>
                    <a:pt x="120131" y="730175"/>
                  </a:lnTo>
                  <a:lnTo>
                    <a:pt x="127640" y="696388"/>
                  </a:lnTo>
                  <a:lnTo>
                    <a:pt x="127640" y="662601"/>
                  </a:lnTo>
                  <a:lnTo>
                    <a:pt x="101361" y="564995"/>
                  </a:lnTo>
                  <a:lnTo>
                    <a:pt x="112623" y="429848"/>
                  </a:lnTo>
                  <a:lnTo>
                    <a:pt x="71328" y="373536"/>
                  </a:lnTo>
                  <a:lnTo>
                    <a:pt x="30033" y="392307"/>
                  </a:lnTo>
                  <a:lnTo>
                    <a:pt x="0" y="302208"/>
                  </a:lnTo>
                  <a:lnTo>
                    <a:pt x="75082" y="215864"/>
                  </a:lnTo>
                  <a:lnTo>
                    <a:pt x="86344" y="129520"/>
                  </a:lnTo>
                  <a:lnTo>
                    <a:pt x="101361" y="54438"/>
                  </a:lnTo>
                  <a:lnTo>
                    <a:pt x="97607" y="20652"/>
                  </a:lnTo>
                  <a:lnTo>
                    <a:pt x="75082" y="13143"/>
                  </a:lnTo>
                  <a:lnTo>
                    <a:pt x="67780" y="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1" name="正方形/長方形 270">
              <a:extLst>
                <a:ext uri="{FF2B5EF4-FFF2-40B4-BE49-F238E27FC236}">
                  <a16:creationId xmlns:a16="http://schemas.microsoft.com/office/drawing/2014/main" id="{46F0FE5A-EC4F-CB9F-7622-586DA418A1BA}"/>
                </a:ext>
              </a:extLst>
            </p:cNvPr>
            <p:cNvSpPr/>
            <p:nvPr/>
          </p:nvSpPr>
          <p:spPr>
            <a:xfrm>
              <a:off x="2573581" y="3957543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64AC3DCE-36CF-D8CF-2845-2D0E86C67DA0}"/>
                </a:ext>
              </a:extLst>
            </p:cNvPr>
            <p:cNvSpPr/>
            <p:nvPr/>
          </p:nvSpPr>
          <p:spPr>
            <a:xfrm>
              <a:off x="673722" y="4441637"/>
              <a:ext cx="725486" cy="1964013"/>
            </a:xfrm>
            <a:custGeom>
              <a:avLst/>
              <a:gdLst>
                <a:gd name="connsiteX0" fmla="*/ 426723 w 725486"/>
                <a:gd name="connsiteY0" fmla="*/ 0 h 1964013"/>
                <a:gd name="connsiteX1" fmla="*/ 442364 w 725486"/>
                <a:gd name="connsiteY1" fmla="*/ 12514 h 1964013"/>
                <a:gd name="connsiteX2" fmla="*/ 514318 w 725486"/>
                <a:gd name="connsiteY2" fmla="*/ 18771 h 1964013"/>
                <a:gd name="connsiteX3" fmla="*/ 517446 w 725486"/>
                <a:gd name="connsiteY3" fmla="*/ 56311 h 1964013"/>
                <a:gd name="connsiteX4" fmla="*/ 529959 w 725486"/>
                <a:gd name="connsiteY4" fmla="*/ 78211 h 1964013"/>
                <a:gd name="connsiteX5" fmla="*/ 542473 w 725486"/>
                <a:gd name="connsiteY5" fmla="*/ 193961 h 1964013"/>
                <a:gd name="connsiteX6" fmla="*/ 545602 w 725486"/>
                <a:gd name="connsiteY6" fmla="*/ 212731 h 1964013"/>
                <a:gd name="connsiteX7" fmla="*/ 551859 w 725486"/>
                <a:gd name="connsiteY7" fmla="*/ 231502 h 1964013"/>
                <a:gd name="connsiteX8" fmla="*/ 583143 w 725486"/>
                <a:gd name="connsiteY8" fmla="*/ 231502 h 1964013"/>
                <a:gd name="connsiteX9" fmla="*/ 583143 w 725486"/>
                <a:gd name="connsiteY9" fmla="*/ 269045 h 1964013"/>
                <a:gd name="connsiteX10" fmla="*/ 645711 w 725486"/>
                <a:gd name="connsiteY10" fmla="*/ 312842 h 1964013"/>
                <a:gd name="connsiteX11" fmla="*/ 676995 w 725486"/>
                <a:gd name="connsiteY11" fmla="*/ 306585 h 1964013"/>
                <a:gd name="connsiteX12" fmla="*/ 695766 w 725486"/>
                <a:gd name="connsiteY12" fmla="*/ 340997 h 1964013"/>
                <a:gd name="connsiteX13" fmla="*/ 683252 w 725486"/>
                <a:gd name="connsiteY13" fmla="*/ 387924 h 1964013"/>
                <a:gd name="connsiteX14" fmla="*/ 695766 w 725486"/>
                <a:gd name="connsiteY14" fmla="*/ 419208 h 1964013"/>
                <a:gd name="connsiteX15" fmla="*/ 692636 w 725486"/>
                <a:gd name="connsiteY15" fmla="*/ 450492 h 1964013"/>
                <a:gd name="connsiteX16" fmla="*/ 661354 w 725486"/>
                <a:gd name="connsiteY16" fmla="*/ 466133 h 1964013"/>
                <a:gd name="connsiteX17" fmla="*/ 661354 w 725486"/>
                <a:gd name="connsiteY17" fmla="*/ 484903 h 1964013"/>
                <a:gd name="connsiteX18" fmla="*/ 686382 w 725486"/>
                <a:gd name="connsiteY18" fmla="*/ 494289 h 1964013"/>
                <a:gd name="connsiteX19" fmla="*/ 695588 w 725486"/>
                <a:gd name="connsiteY19" fmla="*/ 549535 h 1964013"/>
                <a:gd name="connsiteX20" fmla="*/ 574383 w 725486"/>
                <a:gd name="connsiteY20" fmla="*/ 586264 h 1964013"/>
                <a:gd name="connsiteX21" fmla="*/ 548104 w 725486"/>
                <a:gd name="connsiteY21" fmla="*/ 623804 h 1964013"/>
                <a:gd name="connsiteX22" fmla="*/ 503057 w 725486"/>
                <a:gd name="connsiteY22" fmla="*/ 612543 h 1964013"/>
                <a:gd name="connsiteX23" fmla="*/ 442990 w 725486"/>
                <a:gd name="connsiteY23" fmla="*/ 635068 h 1964013"/>
                <a:gd name="connsiteX24" fmla="*/ 442990 w 725486"/>
                <a:gd name="connsiteY24" fmla="*/ 672609 h 1964013"/>
                <a:gd name="connsiteX25" fmla="*/ 435482 w 725486"/>
                <a:gd name="connsiteY25" fmla="*/ 725165 h 1964013"/>
                <a:gd name="connsiteX26" fmla="*/ 360400 w 725486"/>
                <a:gd name="connsiteY26" fmla="*/ 740182 h 1964013"/>
                <a:gd name="connsiteX27" fmla="*/ 345383 w 725486"/>
                <a:gd name="connsiteY27" fmla="*/ 770214 h 1964013"/>
                <a:gd name="connsiteX28" fmla="*/ 300336 w 725486"/>
                <a:gd name="connsiteY28" fmla="*/ 819017 h 1964013"/>
                <a:gd name="connsiteX29" fmla="*/ 289072 w 725486"/>
                <a:gd name="connsiteY29" fmla="*/ 849051 h 1964013"/>
                <a:gd name="connsiteX30" fmla="*/ 300336 w 725486"/>
                <a:gd name="connsiteY30" fmla="*/ 890345 h 1964013"/>
                <a:gd name="connsiteX31" fmla="*/ 266548 w 725486"/>
                <a:gd name="connsiteY31" fmla="*/ 942903 h 1964013"/>
                <a:gd name="connsiteX32" fmla="*/ 259039 w 725486"/>
                <a:gd name="connsiteY32" fmla="*/ 1119345 h 1964013"/>
                <a:gd name="connsiteX33" fmla="*/ 330368 w 725486"/>
                <a:gd name="connsiteY33" fmla="*/ 1145624 h 1964013"/>
                <a:gd name="connsiteX34" fmla="*/ 356647 w 725486"/>
                <a:gd name="connsiteY34" fmla="*/ 1179410 h 1964013"/>
                <a:gd name="connsiteX35" fmla="*/ 390432 w 725486"/>
                <a:gd name="connsiteY35" fmla="*/ 1183165 h 1964013"/>
                <a:gd name="connsiteX36" fmla="*/ 397941 w 725486"/>
                <a:gd name="connsiteY36" fmla="*/ 1156886 h 1964013"/>
                <a:gd name="connsiteX37" fmla="*/ 454252 w 725486"/>
                <a:gd name="connsiteY37" fmla="*/ 1186918 h 1964013"/>
                <a:gd name="connsiteX38" fmla="*/ 514318 w 725486"/>
                <a:gd name="connsiteY38" fmla="*/ 1149377 h 1964013"/>
                <a:gd name="connsiteX39" fmla="*/ 604415 w 725486"/>
                <a:gd name="connsiteY39" fmla="*/ 1153133 h 1964013"/>
                <a:gd name="connsiteX40" fmla="*/ 630694 w 725486"/>
                <a:gd name="connsiteY40" fmla="*/ 1190674 h 1964013"/>
                <a:gd name="connsiteX41" fmla="*/ 638203 w 725486"/>
                <a:gd name="connsiteY41" fmla="*/ 1295787 h 1964013"/>
                <a:gd name="connsiteX42" fmla="*/ 638203 w 725486"/>
                <a:gd name="connsiteY42" fmla="*/ 1374622 h 1964013"/>
                <a:gd name="connsiteX43" fmla="*/ 619432 w 725486"/>
                <a:gd name="connsiteY43" fmla="*/ 1397148 h 1964013"/>
                <a:gd name="connsiteX44" fmla="*/ 559368 w 725486"/>
                <a:gd name="connsiteY44" fmla="*/ 1427180 h 1964013"/>
                <a:gd name="connsiteX45" fmla="*/ 566874 w 725486"/>
                <a:gd name="connsiteY45" fmla="*/ 1479738 h 1964013"/>
                <a:gd name="connsiteX46" fmla="*/ 604415 w 725486"/>
                <a:gd name="connsiteY46" fmla="*/ 1517279 h 1964013"/>
                <a:gd name="connsiteX47" fmla="*/ 604415 w 725486"/>
                <a:gd name="connsiteY47" fmla="*/ 1532294 h 1964013"/>
                <a:gd name="connsiteX48" fmla="*/ 600662 w 725486"/>
                <a:gd name="connsiteY48" fmla="*/ 1569837 h 1964013"/>
                <a:gd name="connsiteX49" fmla="*/ 608170 w 725486"/>
                <a:gd name="connsiteY49" fmla="*/ 1611131 h 1964013"/>
                <a:gd name="connsiteX50" fmla="*/ 540597 w 725486"/>
                <a:gd name="connsiteY50" fmla="*/ 1626148 h 1964013"/>
                <a:gd name="connsiteX51" fmla="*/ 555613 w 725486"/>
                <a:gd name="connsiteY51" fmla="*/ 1682459 h 1964013"/>
                <a:gd name="connsiteX52" fmla="*/ 615679 w 725486"/>
                <a:gd name="connsiteY52" fmla="*/ 1686212 h 1964013"/>
                <a:gd name="connsiteX53" fmla="*/ 634449 w 725486"/>
                <a:gd name="connsiteY53" fmla="*/ 1735015 h 1964013"/>
                <a:gd name="connsiteX54" fmla="*/ 608170 w 725486"/>
                <a:gd name="connsiteY54" fmla="*/ 1768803 h 1964013"/>
                <a:gd name="connsiteX55" fmla="*/ 623188 w 725486"/>
                <a:gd name="connsiteY55" fmla="*/ 1821361 h 1964013"/>
                <a:gd name="connsiteX56" fmla="*/ 615679 w 725486"/>
                <a:gd name="connsiteY56" fmla="*/ 1881425 h 1964013"/>
                <a:gd name="connsiteX57" fmla="*/ 725486 w 725486"/>
                <a:gd name="connsiteY57" fmla="*/ 1961949 h 1964013"/>
                <a:gd name="connsiteX58" fmla="*/ 725486 w 725486"/>
                <a:gd name="connsiteY58" fmla="*/ 1964013 h 1964013"/>
                <a:gd name="connsiteX59" fmla="*/ 0 w 725486"/>
                <a:gd name="connsiteY59" fmla="*/ 1964013 h 1964013"/>
                <a:gd name="connsiteX60" fmla="*/ 0 w 725486"/>
                <a:gd name="connsiteY60" fmla="*/ 314986 h 1964013"/>
                <a:gd name="connsiteX61" fmla="*/ 13772 w 725486"/>
                <a:gd name="connsiteY61" fmla="*/ 315970 h 1964013"/>
                <a:gd name="connsiteX62" fmla="*/ 29413 w 725486"/>
                <a:gd name="connsiteY62" fmla="*/ 303456 h 1964013"/>
                <a:gd name="connsiteX63" fmla="*/ 63827 w 725486"/>
                <a:gd name="connsiteY63" fmla="*/ 325356 h 1964013"/>
                <a:gd name="connsiteX64" fmla="*/ 73213 w 725486"/>
                <a:gd name="connsiteY64" fmla="*/ 359767 h 1964013"/>
                <a:gd name="connsiteX65" fmla="*/ 104495 w 725486"/>
                <a:gd name="connsiteY65" fmla="*/ 334740 h 1964013"/>
                <a:gd name="connsiteX66" fmla="*/ 95111 w 725486"/>
                <a:gd name="connsiteY66" fmla="*/ 306585 h 1964013"/>
                <a:gd name="connsiteX67" fmla="*/ 104495 w 725486"/>
                <a:gd name="connsiteY67" fmla="*/ 287815 h 1964013"/>
                <a:gd name="connsiteX68" fmla="*/ 95111 w 725486"/>
                <a:gd name="connsiteY68" fmla="*/ 240888 h 1964013"/>
                <a:gd name="connsiteX69" fmla="*/ 129522 w 725486"/>
                <a:gd name="connsiteY69" fmla="*/ 206475 h 1964013"/>
                <a:gd name="connsiteX70" fmla="*/ 151422 w 725486"/>
                <a:gd name="connsiteY70" fmla="*/ 197090 h 1964013"/>
                <a:gd name="connsiteX71" fmla="*/ 210863 w 725486"/>
                <a:gd name="connsiteY71" fmla="*/ 165806 h 1964013"/>
                <a:gd name="connsiteX72" fmla="*/ 217117 w 725486"/>
                <a:gd name="connsiteY72" fmla="*/ 109495 h 1964013"/>
                <a:gd name="connsiteX73" fmla="*/ 239017 w 725486"/>
                <a:gd name="connsiteY73" fmla="*/ 65698 h 1964013"/>
                <a:gd name="connsiteX0" fmla="*/ 0 w 725486"/>
                <a:gd name="connsiteY0" fmla="*/ 1964013 h 2055453"/>
                <a:gd name="connsiteX1" fmla="*/ 0 w 725486"/>
                <a:gd name="connsiteY1" fmla="*/ 314986 h 2055453"/>
                <a:gd name="connsiteX2" fmla="*/ 13772 w 725486"/>
                <a:gd name="connsiteY2" fmla="*/ 315970 h 2055453"/>
                <a:gd name="connsiteX3" fmla="*/ 29413 w 725486"/>
                <a:gd name="connsiteY3" fmla="*/ 303456 h 2055453"/>
                <a:gd name="connsiteX4" fmla="*/ 63827 w 725486"/>
                <a:gd name="connsiteY4" fmla="*/ 325356 h 2055453"/>
                <a:gd name="connsiteX5" fmla="*/ 73213 w 725486"/>
                <a:gd name="connsiteY5" fmla="*/ 359767 h 2055453"/>
                <a:gd name="connsiteX6" fmla="*/ 104495 w 725486"/>
                <a:gd name="connsiteY6" fmla="*/ 334740 h 2055453"/>
                <a:gd name="connsiteX7" fmla="*/ 95111 w 725486"/>
                <a:gd name="connsiteY7" fmla="*/ 306585 h 2055453"/>
                <a:gd name="connsiteX8" fmla="*/ 104495 w 725486"/>
                <a:gd name="connsiteY8" fmla="*/ 287815 h 2055453"/>
                <a:gd name="connsiteX9" fmla="*/ 95111 w 725486"/>
                <a:gd name="connsiteY9" fmla="*/ 240888 h 2055453"/>
                <a:gd name="connsiteX10" fmla="*/ 129522 w 725486"/>
                <a:gd name="connsiteY10" fmla="*/ 206475 h 2055453"/>
                <a:gd name="connsiteX11" fmla="*/ 151422 w 725486"/>
                <a:gd name="connsiteY11" fmla="*/ 197090 h 2055453"/>
                <a:gd name="connsiteX12" fmla="*/ 210863 w 725486"/>
                <a:gd name="connsiteY12" fmla="*/ 165806 h 2055453"/>
                <a:gd name="connsiteX13" fmla="*/ 217117 w 725486"/>
                <a:gd name="connsiteY13" fmla="*/ 109495 h 2055453"/>
                <a:gd name="connsiteX14" fmla="*/ 239017 w 725486"/>
                <a:gd name="connsiteY14" fmla="*/ 65698 h 2055453"/>
                <a:gd name="connsiteX15" fmla="*/ 426723 w 725486"/>
                <a:gd name="connsiteY15" fmla="*/ 0 h 2055453"/>
                <a:gd name="connsiteX16" fmla="*/ 442364 w 725486"/>
                <a:gd name="connsiteY16" fmla="*/ 12514 h 2055453"/>
                <a:gd name="connsiteX17" fmla="*/ 514318 w 725486"/>
                <a:gd name="connsiteY17" fmla="*/ 18771 h 2055453"/>
                <a:gd name="connsiteX18" fmla="*/ 517446 w 725486"/>
                <a:gd name="connsiteY18" fmla="*/ 56311 h 2055453"/>
                <a:gd name="connsiteX19" fmla="*/ 529959 w 725486"/>
                <a:gd name="connsiteY19" fmla="*/ 78211 h 2055453"/>
                <a:gd name="connsiteX20" fmla="*/ 542473 w 725486"/>
                <a:gd name="connsiteY20" fmla="*/ 193961 h 2055453"/>
                <a:gd name="connsiteX21" fmla="*/ 545602 w 725486"/>
                <a:gd name="connsiteY21" fmla="*/ 212731 h 2055453"/>
                <a:gd name="connsiteX22" fmla="*/ 551859 w 725486"/>
                <a:gd name="connsiteY22" fmla="*/ 231502 h 2055453"/>
                <a:gd name="connsiteX23" fmla="*/ 583143 w 725486"/>
                <a:gd name="connsiteY23" fmla="*/ 231502 h 2055453"/>
                <a:gd name="connsiteX24" fmla="*/ 583143 w 725486"/>
                <a:gd name="connsiteY24" fmla="*/ 269045 h 2055453"/>
                <a:gd name="connsiteX25" fmla="*/ 645711 w 725486"/>
                <a:gd name="connsiteY25" fmla="*/ 312842 h 2055453"/>
                <a:gd name="connsiteX26" fmla="*/ 676995 w 725486"/>
                <a:gd name="connsiteY26" fmla="*/ 306585 h 2055453"/>
                <a:gd name="connsiteX27" fmla="*/ 695766 w 725486"/>
                <a:gd name="connsiteY27" fmla="*/ 340997 h 2055453"/>
                <a:gd name="connsiteX28" fmla="*/ 683252 w 725486"/>
                <a:gd name="connsiteY28" fmla="*/ 387924 h 2055453"/>
                <a:gd name="connsiteX29" fmla="*/ 695766 w 725486"/>
                <a:gd name="connsiteY29" fmla="*/ 419208 h 2055453"/>
                <a:gd name="connsiteX30" fmla="*/ 692636 w 725486"/>
                <a:gd name="connsiteY30" fmla="*/ 450492 h 2055453"/>
                <a:gd name="connsiteX31" fmla="*/ 661354 w 725486"/>
                <a:gd name="connsiteY31" fmla="*/ 466133 h 2055453"/>
                <a:gd name="connsiteX32" fmla="*/ 661354 w 725486"/>
                <a:gd name="connsiteY32" fmla="*/ 484903 h 2055453"/>
                <a:gd name="connsiteX33" fmla="*/ 686382 w 725486"/>
                <a:gd name="connsiteY33" fmla="*/ 494289 h 2055453"/>
                <a:gd name="connsiteX34" fmla="*/ 695588 w 725486"/>
                <a:gd name="connsiteY34" fmla="*/ 549535 h 2055453"/>
                <a:gd name="connsiteX35" fmla="*/ 574383 w 725486"/>
                <a:gd name="connsiteY35" fmla="*/ 586264 h 2055453"/>
                <a:gd name="connsiteX36" fmla="*/ 548104 w 725486"/>
                <a:gd name="connsiteY36" fmla="*/ 623804 h 2055453"/>
                <a:gd name="connsiteX37" fmla="*/ 503057 w 725486"/>
                <a:gd name="connsiteY37" fmla="*/ 612543 h 2055453"/>
                <a:gd name="connsiteX38" fmla="*/ 442990 w 725486"/>
                <a:gd name="connsiteY38" fmla="*/ 635068 h 2055453"/>
                <a:gd name="connsiteX39" fmla="*/ 442990 w 725486"/>
                <a:gd name="connsiteY39" fmla="*/ 672609 h 2055453"/>
                <a:gd name="connsiteX40" fmla="*/ 435482 w 725486"/>
                <a:gd name="connsiteY40" fmla="*/ 725165 h 2055453"/>
                <a:gd name="connsiteX41" fmla="*/ 360400 w 725486"/>
                <a:gd name="connsiteY41" fmla="*/ 740182 h 2055453"/>
                <a:gd name="connsiteX42" fmla="*/ 345383 w 725486"/>
                <a:gd name="connsiteY42" fmla="*/ 770214 h 2055453"/>
                <a:gd name="connsiteX43" fmla="*/ 300336 w 725486"/>
                <a:gd name="connsiteY43" fmla="*/ 819017 h 2055453"/>
                <a:gd name="connsiteX44" fmla="*/ 289072 w 725486"/>
                <a:gd name="connsiteY44" fmla="*/ 849051 h 2055453"/>
                <a:gd name="connsiteX45" fmla="*/ 300336 w 725486"/>
                <a:gd name="connsiteY45" fmla="*/ 890345 h 2055453"/>
                <a:gd name="connsiteX46" fmla="*/ 266548 w 725486"/>
                <a:gd name="connsiteY46" fmla="*/ 942903 h 2055453"/>
                <a:gd name="connsiteX47" fmla="*/ 259039 w 725486"/>
                <a:gd name="connsiteY47" fmla="*/ 1119345 h 2055453"/>
                <a:gd name="connsiteX48" fmla="*/ 330368 w 725486"/>
                <a:gd name="connsiteY48" fmla="*/ 1145624 h 2055453"/>
                <a:gd name="connsiteX49" fmla="*/ 356647 w 725486"/>
                <a:gd name="connsiteY49" fmla="*/ 1179410 h 2055453"/>
                <a:gd name="connsiteX50" fmla="*/ 390432 w 725486"/>
                <a:gd name="connsiteY50" fmla="*/ 1183165 h 2055453"/>
                <a:gd name="connsiteX51" fmla="*/ 397941 w 725486"/>
                <a:gd name="connsiteY51" fmla="*/ 1156886 h 2055453"/>
                <a:gd name="connsiteX52" fmla="*/ 454252 w 725486"/>
                <a:gd name="connsiteY52" fmla="*/ 1186918 h 2055453"/>
                <a:gd name="connsiteX53" fmla="*/ 514318 w 725486"/>
                <a:gd name="connsiteY53" fmla="*/ 1149377 h 2055453"/>
                <a:gd name="connsiteX54" fmla="*/ 604415 w 725486"/>
                <a:gd name="connsiteY54" fmla="*/ 1153133 h 2055453"/>
                <a:gd name="connsiteX55" fmla="*/ 630694 w 725486"/>
                <a:gd name="connsiteY55" fmla="*/ 1190674 h 2055453"/>
                <a:gd name="connsiteX56" fmla="*/ 638203 w 725486"/>
                <a:gd name="connsiteY56" fmla="*/ 1295787 h 2055453"/>
                <a:gd name="connsiteX57" fmla="*/ 638203 w 725486"/>
                <a:gd name="connsiteY57" fmla="*/ 1374622 h 2055453"/>
                <a:gd name="connsiteX58" fmla="*/ 619432 w 725486"/>
                <a:gd name="connsiteY58" fmla="*/ 1397148 h 2055453"/>
                <a:gd name="connsiteX59" fmla="*/ 559368 w 725486"/>
                <a:gd name="connsiteY59" fmla="*/ 1427180 h 2055453"/>
                <a:gd name="connsiteX60" fmla="*/ 566874 w 725486"/>
                <a:gd name="connsiteY60" fmla="*/ 1479738 h 2055453"/>
                <a:gd name="connsiteX61" fmla="*/ 604415 w 725486"/>
                <a:gd name="connsiteY61" fmla="*/ 1517279 h 2055453"/>
                <a:gd name="connsiteX62" fmla="*/ 604415 w 725486"/>
                <a:gd name="connsiteY62" fmla="*/ 1532294 h 2055453"/>
                <a:gd name="connsiteX63" fmla="*/ 600662 w 725486"/>
                <a:gd name="connsiteY63" fmla="*/ 1569837 h 2055453"/>
                <a:gd name="connsiteX64" fmla="*/ 608170 w 725486"/>
                <a:gd name="connsiteY64" fmla="*/ 1611131 h 2055453"/>
                <a:gd name="connsiteX65" fmla="*/ 540597 w 725486"/>
                <a:gd name="connsiteY65" fmla="*/ 1626148 h 2055453"/>
                <a:gd name="connsiteX66" fmla="*/ 555613 w 725486"/>
                <a:gd name="connsiteY66" fmla="*/ 1682459 h 2055453"/>
                <a:gd name="connsiteX67" fmla="*/ 615679 w 725486"/>
                <a:gd name="connsiteY67" fmla="*/ 1686212 h 2055453"/>
                <a:gd name="connsiteX68" fmla="*/ 634449 w 725486"/>
                <a:gd name="connsiteY68" fmla="*/ 1735015 h 2055453"/>
                <a:gd name="connsiteX69" fmla="*/ 608170 w 725486"/>
                <a:gd name="connsiteY69" fmla="*/ 1768803 h 2055453"/>
                <a:gd name="connsiteX70" fmla="*/ 623188 w 725486"/>
                <a:gd name="connsiteY70" fmla="*/ 1821361 h 2055453"/>
                <a:gd name="connsiteX71" fmla="*/ 615679 w 725486"/>
                <a:gd name="connsiteY71" fmla="*/ 1881425 h 2055453"/>
                <a:gd name="connsiteX72" fmla="*/ 725486 w 725486"/>
                <a:gd name="connsiteY72" fmla="*/ 1961949 h 2055453"/>
                <a:gd name="connsiteX73" fmla="*/ 725486 w 725486"/>
                <a:gd name="connsiteY73" fmla="*/ 1964013 h 2055453"/>
                <a:gd name="connsiteX74" fmla="*/ 91440 w 725486"/>
                <a:gd name="connsiteY74" fmla="*/ 2055453 h 2055453"/>
                <a:gd name="connsiteX0" fmla="*/ 0 w 725486"/>
                <a:gd name="connsiteY0" fmla="*/ 314986 h 2055453"/>
                <a:gd name="connsiteX1" fmla="*/ 13772 w 725486"/>
                <a:gd name="connsiteY1" fmla="*/ 315970 h 2055453"/>
                <a:gd name="connsiteX2" fmla="*/ 29413 w 725486"/>
                <a:gd name="connsiteY2" fmla="*/ 303456 h 2055453"/>
                <a:gd name="connsiteX3" fmla="*/ 63827 w 725486"/>
                <a:gd name="connsiteY3" fmla="*/ 325356 h 2055453"/>
                <a:gd name="connsiteX4" fmla="*/ 73213 w 725486"/>
                <a:gd name="connsiteY4" fmla="*/ 359767 h 2055453"/>
                <a:gd name="connsiteX5" fmla="*/ 104495 w 725486"/>
                <a:gd name="connsiteY5" fmla="*/ 334740 h 2055453"/>
                <a:gd name="connsiteX6" fmla="*/ 95111 w 725486"/>
                <a:gd name="connsiteY6" fmla="*/ 306585 h 2055453"/>
                <a:gd name="connsiteX7" fmla="*/ 104495 w 725486"/>
                <a:gd name="connsiteY7" fmla="*/ 287815 h 2055453"/>
                <a:gd name="connsiteX8" fmla="*/ 95111 w 725486"/>
                <a:gd name="connsiteY8" fmla="*/ 240888 h 2055453"/>
                <a:gd name="connsiteX9" fmla="*/ 129522 w 725486"/>
                <a:gd name="connsiteY9" fmla="*/ 206475 h 2055453"/>
                <a:gd name="connsiteX10" fmla="*/ 151422 w 725486"/>
                <a:gd name="connsiteY10" fmla="*/ 197090 h 2055453"/>
                <a:gd name="connsiteX11" fmla="*/ 210863 w 725486"/>
                <a:gd name="connsiteY11" fmla="*/ 165806 h 2055453"/>
                <a:gd name="connsiteX12" fmla="*/ 217117 w 725486"/>
                <a:gd name="connsiteY12" fmla="*/ 109495 h 2055453"/>
                <a:gd name="connsiteX13" fmla="*/ 239017 w 725486"/>
                <a:gd name="connsiteY13" fmla="*/ 65698 h 2055453"/>
                <a:gd name="connsiteX14" fmla="*/ 426723 w 725486"/>
                <a:gd name="connsiteY14" fmla="*/ 0 h 2055453"/>
                <a:gd name="connsiteX15" fmla="*/ 442364 w 725486"/>
                <a:gd name="connsiteY15" fmla="*/ 12514 h 2055453"/>
                <a:gd name="connsiteX16" fmla="*/ 514318 w 725486"/>
                <a:gd name="connsiteY16" fmla="*/ 18771 h 2055453"/>
                <a:gd name="connsiteX17" fmla="*/ 517446 w 725486"/>
                <a:gd name="connsiteY17" fmla="*/ 56311 h 2055453"/>
                <a:gd name="connsiteX18" fmla="*/ 529959 w 725486"/>
                <a:gd name="connsiteY18" fmla="*/ 78211 h 2055453"/>
                <a:gd name="connsiteX19" fmla="*/ 542473 w 725486"/>
                <a:gd name="connsiteY19" fmla="*/ 193961 h 2055453"/>
                <a:gd name="connsiteX20" fmla="*/ 545602 w 725486"/>
                <a:gd name="connsiteY20" fmla="*/ 212731 h 2055453"/>
                <a:gd name="connsiteX21" fmla="*/ 551859 w 725486"/>
                <a:gd name="connsiteY21" fmla="*/ 231502 h 2055453"/>
                <a:gd name="connsiteX22" fmla="*/ 583143 w 725486"/>
                <a:gd name="connsiteY22" fmla="*/ 231502 h 2055453"/>
                <a:gd name="connsiteX23" fmla="*/ 583143 w 725486"/>
                <a:gd name="connsiteY23" fmla="*/ 269045 h 2055453"/>
                <a:gd name="connsiteX24" fmla="*/ 645711 w 725486"/>
                <a:gd name="connsiteY24" fmla="*/ 312842 h 2055453"/>
                <a:gd name="connsiteX25" fmla="*/ 676995 w 725486"/>
                <a:gd name="connsiteY25" fmla="*/ 306585 h 2055453"/>
                <a:gd name="connsiteX26" fmla="*/ 695766 w 725486"/>
                <a:gd name="connsiteY26" fmla="*/ 340997 h 2055453"/>
                <a:gd name="connsiteX27" fmla="*/ 683252 w 725486"/>
                <a:gd name="connsiteY27" fmla="*/ 387924 h 2055453"/>
                <a:gd name="connsiteX28" fmla="*/ 695766 w 725486"/>
                <a:gd name="connsiteY28" fmla="*/ 419208 h 2055453"/>
                <a:gd name="connsiteX29" fmla="*/ 692636 w 725486"/>
                <a:gd name="connsiteY29" fmla="*/ 450492 h 2055453"/>
                <a:gd name="connsiteX30" fmla="*/ 661354 w 725486"/>
                <a:gd name="connsiteY30" fmla="*/ 466133 h 2055453"/>
                <a:gd name="connsiteX31" fmla="*/ 661354 w 725486"/>
                <a:gd name="connsiteY31" fmla="*/ 484903 h 2055453"/>
                <a:gd name="connsiteX32" fmla="*/ 686382 w 725486"/>
                <a:gd name="connsiteY32" fmla="*/ 494289 h 2055453"/>
                <a:gd name="connsiteX33" fmla="*/ 695588 w 725486"/>
                <a:gd name="connsiteY33" fmla="*/ 549535 h 2055453"/>
                <a:gd name="connsiteX34" fmla="*/ 574383 w 725486"/>
                <a:gd name="connsiteY34" fmla="*/ 586264 h 2055453"/>
                <a:gd name="connsiteX35" fmla="*/ 548104 w 725486"/>
                <a:gd name="connsiteY35" fmla="*/ 623804 h 2055453"/>
                <a:gd name="connsiteX36" fmla="*/ 503057 w 725486"/>
                <a:gd name="connsiteY36" fmla="*/ 612543 h 2055453"/>
                <a:gd name="connsiteX37" fmla="*/ 442990 w 725486"/>
                <a:gd name="connsiteY37" fmla="*/ 635068 h 2055453"/>
                <a:gd name="connsiteX38" fmla="*/ 442990 w 725486"/>
                <a:gd name="connsiteY38" fmla="*/ 672609 h 2055453"/>
                <a:gd name="connsiteX39" fmla="*/ 435482 w 725486"/>
                <a:gd name="connsiteY39" fmla="*/ 725165 h 2055453"/>
                <a:gd name="connsiteX40" fmla="*/ 360400 w 725486"/>
                <a:gd name="connsiteY40" fmla="*/ 740182 h 2055453"/>
                <a:gd name="connsiteX41" fmla="*/ 345383 w 725486"/>
                <a:gd name="connsiteY41" fmla="*/ 770214 h 2055453"/>
                <a:gd name="connsiteX42" fmla="*/ 300336 w 725486"/>
                <a:gd name="connsiteY42" fmla="*/ 819017 h 2055453"/>
                <a:gd name="connsiteX43" fmla="*/ 289072 w 725486"/>
                <a:gd name="connsiteY43" fmla="*/ 849051 h 2055453"/>
                <a:gd name="connsiteX44" fmla="*/ 300336 w 725486"/>
                <a:gd name="connsiteY44" fmla="*/ 890345 h 2055453"/>
                <a:gd name="connsiteX45" fmla="*/ 266548 w 725486"/>
                <a:gd name="connsiteY45" fmla="*/ 942903 h 2055453"/>
                <a:gd name="connsiteX46" fmla="*/ 259039 w 725486"/>
                <a:gd name="connsiteY46" fmla="*/ 1119345 h 2055453"/>
                <a:gd name="connsiteX47" fmla="*/ 330368 w 725486"/>
                <a:gd name="connsiteY47" fmla="*/ 1145624 h 2055453"/>
                <a:gd name="connsiteX48" fmla="*/ 356647 w 725486"/>
                <a:gd name="connsiteY48" fmla="*/ 1179410 h 2055453"/>
                <a:gd name="connsiteX49" fmla="*/ 390432 w 725486"/>
                <a:gd name="connsiteY49" fmla="*/ 1183165 h 2055453"/>
                <a:gd name="connsiteX50" fmla="*/ 397941 w 725486"/>
                <a:gd name="connsiteY50" fmla="*/ 1156886 h 2055453"/>
                <a:gd name="connsiteX51" fmla="*/ 454252 w 725486"/>
                <a:gd name="connsiteY51" fmla="*/ 1186918 h 2055453"/>
                <a:gd name="connsiteX52" fmla="*/ 514318 w 725486"/>
                <a:gd name="connsiteY52" fmla="*/ 1149377 h 2055453"/>
                <a:gd name="connsiteX53" fmla="*/ 604415 w 725486"/>
                <a:gd name="connsiteY53" fmla="*/ 1153133 h 2055453"/>
                <a:gd name="connsiteX54" fmla="*/ 630694 w 725486"/>
                <a:gd name="connsiteY54" fmla="*/ 1190674 h 2055453"/>
                <a:gd name="connsiteX55" fmla="*/ 638203 w 725486"/>
                <a:gd name="connsiteY55" fmla="*/ 1295787 h 2055453"/>
                <a:gd name="connsiteX56" fmla="*/ 638203 w 725486"/>
                <a:gd name="connsiteY56" fmla="*/ 1374622 h 2055453"/>
                <a:gd name="connsiteX57" fmla="*/ 619432 w 725486"/>
                <a:gd name="connsiteY57" fmla="*/ 1397148 h 2055453"/>
                <a:gd name="connsiteX58" fmla="*/ 559368 w 725486"/>
                <a:gd name="connsiteY58" fmla="*/ 1427180 h 2055453"/>
                <a:gd name="connsiteX59" fmla="*/ 566874 w 725486"/>
                <a:gd name="connsiteY59" fmla="*/ 1479738 h 2055453"/>
                <a:gd name="connsiteX60" fmla="*/ 604415 w 725486"/>
                <a:gd name="connsiteY60" fmla="*/ 1517279 h 2055453"/>
                <a:gd name="connsiteX61" fmla="*/ 604415 w 725486"/>
                <a:gd name="connsiteY61" fmla="*/ 1532294 h 2055453"/>
                <a:gd name="connsiteX62" fmla="*/ 600662 w 725486"/>
                <a:gd name="connsiteY62" fmla="*/ 1569837 h 2055453"/>
                <a:gd name="connsiteX63" fmla="*/ 608170 w 725486"/>
                <a:gd name="connsiteY63" fmla="*/ 1611131 h 2055453"/>
                <a:gd name="connsiteX64" fmla="*/ 540597 w 725486"/>
                <a:gd name="connsiteY64" fmla="*/ 1626148 h 2055453"/>
                <a:gd name="connsiteX65" fmla="*/ 555613 w 725486"/>
                <a:gd name="connsiteY65" fmla="*/ 1682459 h 2055453"/>
                <a:gd name="connsiteX66" fmla="*/ 615679 w 725486"/>
                <a:gd name="connsiteY66" fmla="*/ 1686212 h 2055453"/>
                <a:gd name="connsiteX67" fmla="*/ 634449 w 725486"/>
                <a:gd name="connsiteY67" fmla="*/ 1735015 h 2055453"/>
                <a:gd name="connsiteX68" fmla="*/ 608170 w 725486"/>
                <a:gd name="connsiteY68" fmla="*/ 1768803 h 2055453"/>
                <a:gd name="connsiteX69" fmla="*/ 623188 w 725486"/>
                <a:gd name="connsiteY69" fmla="*/ 1821361 h 2055453"/>
                <a:gd name="connsiteX70" fmla="*/ 615679 w 725486"/>
                <a:gd name="connsiteY70" fmla="*/ 1881425 h 2055453"/>
                <a:gd name="connsiteX71" fmla="*/ 725486 w 725486"/>
                <a:gd name="connsiteY71" fmla="*/ 1961949 h 2055453"/>
                <a:gd name="connsiteX72" fmla="*/ 725486 w 725486"/>
                <a:gd name="connsiteY72" fmla="*/ 1964013 h 2055453"/>
                <a:gd name="connsiteX73" fmla="*/ 91440 w 725486"/>
                <a:gd name="connsiteY73" fmla="*/ 2055453 h 2055453"/>
                <a:gd name="connsiteX0" fmla="*/ 0 w 725486"/>
                <a:gd name="connsiteY0" fmla="*/ 314986 h 1964013"/>
                <a:gd name="connsiteX1" fmla="*/ 13772 w 725486"/>
                <a:gd name="connsiteY1" fmla="*/ 315970 h 1964013"/>
                <a:gd name="connsiteX2" fmla="*/ 29413 w 725486"/>
                <a:gd name="connsiteY2" fmla="*/ 303456 h 1964013"/>
                <a:gd name="connsiteX3" fmla="*/ 63827 w 725486"/>
                <a:gd name="connsiteY3" fmla="*/ 325356 h 1964013"/>
                <a:gd name="connsiteX4" fmla="*/ 73213 w 725486"/>
                <a:gd name="connsiteY4" fmla="*/ 359767 h 1964013"/>
                <a:gd name="connsiteX5" fmla="*/ 104495 w 725486"/>
                <a:gd name="connsiteY5" fmla="*/ 334740 h 1964013"/>
                <a:gd name="connsiteX6" fmla="*/ 95111 w 725486"/>
                <a:gd name="connsiteY6" fmla="*/ 306585 h 1964013"/>
                <a:gd name="connsiteX7" fmla="*/ 104495 w 725486"/>
                <a:gd name="connsiteY7" fmla="*/ 287815 h 1964013"/>
                <a:gd name="connsiteX8" fmla="*/ 95111 w 725486"/>
                <a:gd name="connsiteY8" fmla="*/ 240888 h 1964013"/>
                <a:gd name="connsiteX9" fmla="*/ 129522 w 725486"/>
                <a:gd name="connsiteY9" fmla="*/ 206475 h 1964013"/>
                <a:gd name="connsiteX10" fmla="*/ 151422 w 725486"/>
                <a:gd name="connsiteY10" fmla="*/ 197090 h 1964013"/>
                <a:gd name="connsiteX11" fmla="*/ 210863 w 725486"/>
                <a:gd name="connsiteY11" fmla="*/ 165806 h 1964013"/>
                <a:gd name="connsiteX12" fmla="*/ 217117 w 725486"/>
                <a:gd name="connsiteY12" fmla="*/ 109495 h 1964013"/>
                <a:gd name="connsiteX13" fmla="*/ 239017 w 725486"/>
                <a:gd name="connsiteY13" fmla="*/ 65698 h 1964013"/>
                <a:gd name="connsiteX14" fmla="*/ 426723 w 725486"/>
                <a:gd name="connsiteY14" fmla="*/ 0 h 1964013"/>
                <a:gd name="connsiteX15" fmla="*/ 442364 w 725486"/>
                <a:gd name="connsiteY15" fmla="*/ 12514 h 1964013"/>
                <a:gd name="connsiteX16" fmla="*/ 514318 w 725486"/>
                <a:gd name="connsiteY16" fmla="*/ 18771 h 1964013"/>
                <a:gd name="connsiteX17" fmla="*/ 517446 w 725486"/>
                <a:gd name="connsiteY17" fmla="*/ 56311 h 1964013"/>
                <a:gd name="connsiteX18" fmla="*/ 529959 w 725486"/>
                <a:gd name="connsiteY18" fmla="*/ 78211 h 1964013"/>
                <a:gd name="connsiteX19" fmla="*/ 542473 w 725486"/>
                <a:gd name="connsiteY19" fmla="*/ 193961 h 1964013"/>
                <a:gd name="connsiteX20" fmla="*/ 545602 w 725486"/>
                <a:gd name="connsiteY20" fmla="*/ 212731 h 1964013"/>
                <a:gd name="connsiteX21" fmla="*/ 551859 w 725486"/>
                <a:gd name="connsiteY21" fmla="*/ 231502 h 1964013"/>
                <a:gd name="connsiteX22" fmla="*/ 583143 w 725486"/>
                <a:gd name="connsiteY22" fmla="*/ 231502 h 1964013"/>
                <a:gd name="connsiteX23" fmla="*/ 583143 w 725486"/>
                <a:gd name="connsiteY23" fmla="*/ 269045 h 1964013"/>
                <a:gd name="connsiteX24" fmla="*/ 645711 w 725486"/>
                <a:gd name="connsiteY24" fmla="*/ 312842 h 1964013"/>
                <a:gd name="connsiteX25" fmla="*/ 676995 w 725486"/>
                <a:gd name="connsiteY25" fmla="*/ 306585 h 1964013"/>
                <a:gd name="connsiteX26" fmla="*/ 695766 w 725486"/>
                <a:gd name="connsiteY26" fmla="*/ 340997 h 1964013"/>
                <a:gd name="connsiteX27" fmla="*/ 683252 w 725486"/>
                <a:gd name="connsiteY27" fmla="*/ 387924 h 1964013"/>
                <a:gd name="connsiteX28" fmla="*/ 695766 w 725486"/>
                <a:gd name="connsiteY28" fmla="*/ 419208 h 1964013"/>
                <a:gd name="connsiteX29" fmla="*/ 692636 w 725486"/>
                <a:gd name="connsiteY29" fmla="*/ 450492 h 1964013"/>
                <a:gd name="connsiteX30" fmla="*/ 661354 w 725486"/>
                <a:gd name="connsiteY30" fmla="*/ 466133 h 1964013"/>
                <a:gd name="connsiteX31" fmla="*/ 661354 w 725486"/>
                <a:gd name="connsiteY31" fmla="*/ 484903 h 1964013"/>
                <a:gd name="connsiteX32" fmla="*/ 686382 w 725486"/>
                <a:gd name="connsiteY32" fmla="*/ 494289 h 1964013"/>
                <a:gd name="connsiteX33" fmla="*/ 695588 w 725486"/>
                <a:gd name="connsiteY33" fmla="*/ 549535 h 1964013"/>
                <a:gd name="connsiteX34" fmla="*/ 574383 w 725486"/>
                <a:gd name="connsiteY34" fmla="*/ 586264 h 1964013"/>
                <a:gd name="connsiteX35" fmla="*/ 548104 w 725486"/>
                <a:gd name="connsiteY35" fmla="*/ 623804 h 1964013"/>
                <a:gd name="connsiteX36" fmla="*/ 503057 w 725486"/>
                <a:gd name="connsiteY36" fmla="*/ 612543 h 1964013"/>
                <a:gd name="connsiteX37" fmla="*/ 442990 w 725486"/>
                <a:gd name="connsiteY37" fmla="*/ 635068 h 1964013"/>
                <a:gd name="connsiteX38" fmla="*/ 442990 w 725486"/>
                <a:gd name="connsiteY38" fmla="*/ 672609 h 1964013"/>
                <a:gd name="connsiteX39" fmla="*/ 435482 w 725486"/>
                <a:gd name="connsiteY39" fmla="*/ 725165 h 1964013"/>
                <a:gd name="connsiteX40" fmla="*/ 360400 w 725486"/>
                <a:gd name="connsiteY40" fmla="*/ 740182 h 1964013"/>
                <a:gd name="connsiteX41" fmla="*/ 345383 w 725486"/>
                <a:gd name="connsiteY41" fmla="*/ 770214 h 1964013"/>
                <a:gd name="connsiteX42" fmla="*/ 300336 w 725486"/>
                <a:gd name="connsiteY42" fmla="*/ 819017 h 1964013"/>
                <a:gd name="connsiteX43" fmla="*/ 289072 w 725486"/>
                <a:gd name="connsiteY43" fmla="*/ 849051 h 1964013"/>
                <a:gd name="connsiteX44" fmla="*/ 300336 w 725486"/>
                <a:gd name="connsiteY44" fmla="*/ 890345 h 1964013"/>
                <a:gd name="connsiteX45" fmla="*/ 266548 w 725486"/>
                <a:gd name="connsiteY45" fmla="*/ 942903 h 1964013"/>
                <a:gd name="connsiteX46" fmla="*/ 259039 w 725486"/>
                <a:gd name="connsiteY46" fmla="*/ 1119345 h 1964013"/>
                <a:gd name="connsiteX47" fmla="*/ 330368 w 725486"/>
                <a:gd name="connsiteY47" fmla="*/ 1145624 h 1964013"/>
                <a:gd name="connsiteX48" fmla="*/ 356647 w 725486"/>
                <a:gd name="connsiteY48" fmla="*/ 1179410 h 1964013"/>
                <a:gd name="connsiteX49" fmla="*/ 390432 w 725486"/>
                <a:gd name="connsiteY49" fmla="*/ 1183165 h 1964013"/>
                <a:gd name="connsiteX50" fmla="*/ 397941 w 725486"/>
                <a:gd name="connsiteY50" fmla="*/ 1156886 h 1964013"/>
                <a:gd name="connsiteX51" fmla="*/ 454252 w 725486"/>
                <a:gd name="connsiteY51" fmla="*/ 1186918 h 1964013"/>
                <a:gd name="connsiteX52" fmla="*/ 514318 w 725486"/>
                <a:gd name="connsiteY52" fmla="*/ 1149377 h 1964013"/>
                <a:gd name="connsiteX53" fmla="*/ 604415 w 725486"/>
                <a:gd name="connsiteY53" fmla="*/ 1153133 h 1964013"/>
                <a:gd name="connsiteX54" fmla="*/ 630694 w 725486"/>
                <a:gd name="connsiteY54" fmla="*/ 1190674 h 1964013"/>
                <a:gd name="connsiteX55" fmla="*/ 638203 w 725486"/>
                <a:gd name="connsiteY55" fmla="*/ 1295787 h 1964013"/>
                <a:gd name="connsiteX56" fmla="*/ 638203 w 725486"/>
                <a:gd name="connsiteY56" fmla="*/ 1374622 h 1964013"/>
                <a:gd name="connsiteX57" fmla="*/ 619432 w 725486"/>
                <a:gd name="connsiteY57" fmla="*/ 1397148 h 1964013"/>
                <a:gd name="connsiteX58" fmla="*/ 559368 w 725486"/>
                <a:gd name="connsiteY58" fmla="*/ 1427180 h 1964013"/>
                <a:gd name="connsiteX59" fmla="*/ 566874 w 725486"/>
                <a:gd name="connsiteY59" fmla="*/ 1479738 h 1964013"/>
                <a:gd name="connsiteX60" fmla="*/ 604415 w 725486"/>
                <a:gd name="connsiteY60" fmla="*/ 1517279 h 1964013"/>
                <a:gd name="connsiteX61" fmla="*/ 604415 w 725486"/>
                <a:gd name="connsiteY61" fmla="*/ 1532294 h 1964013"/>
                <a:gd name="connsiteX62" fmla="*/ 600662 w 725486"/>
                <a:gd name="connsiteY62" fmla="*/ 1569837 h 1964013"/>
                <a:gd name="connsiteX63" fmla="*/ 608170 w 725486"/>
                <a:gd name="connsiteY63" fmla="*/ 1611131 h 1964013"/>
                <a:gd name="connsiteX64" fmla="*/ 540597 w 725486"/>
                <a:gd name="connsiteY64" fmla="*/ 1626148 h 1964013"/>
                <a:gd name="connsiteX65" fmla="*/ 555613 w 725486"/>
                <a:gd name="connsiteY65" fmla="*/ 1682459 h 1964013"/>
                <a:gd name="connsiteX66" fmla="*/ 615679 w 725486"/>
                <a:gd name="connsiteY66" fmla="*/ 1686212 h 1964013"/>
                <a:gd name="connsiteX67" fmla="*/ 634449 w 725486"/>
                <a:gd name="connsiteY67" fmla="*/ 1735015 h 1964013"/>
                <a:gd name="connsiteX68" fmla="*/ 608170 w 725486"/>
                <a:gd name="connsiteY68" fmla="*/ 1768803 h 1964013"/>
                <a:gd name="connsiteX69" fmla="*/ 623188 w 725486"/>
                <a:gd name="connsiteY69" fmla="*/ 1821361 h 1964013"/>
                <a:gd name="connsiteX70" fmla="*/ 615679 w 725486"/>
                <a:gd name="connsiteY70" fmla="*/ 1881425 h 1964013"/>
                <a:gd name="connsiteX71" fmla="*/ 725486 w 725486"/>
                <a:gd name="connsiteY71" fmla="*/ 1961949 h 1964013"/>
                <a:gd name="connsiteX72" fmla="*/ 725486 w 725486"/>
                <a:gd name="connsiteY72" fmla="*/ 1964013 h 196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725486" h="1964013">
                  <a:moveTo>
                    <a:pt x="0" y="314986"/>
                  </a:moveTo>
                  <a:lnTo>
                    <a:pt x="13772" y="315970"/>
                  </a:lnTo>
                  <a:lnTo>
                    <a:pt x="29413" y="303456"/>
                  </a:lnTo>
                  <a:lnTo>
                    <a:pt x="63827" y="325356"/>
                  </a:lnTo>
                  <a:lnTo>
                    <a:pt x="73213" y="359767"/>
                  </a:lnTo>
                  <a:lnTo>
                    <a:pt x="104495" y="334740"/>
                  </a:lnTo>
                  <a:lnTo>
                    <a:pt x="95111" y="306585"/>
                  </a:lnTo>
                  <a:lnTo>
                    <a:pt x="104495" y="287815"/>
                  </a:lnTo>
                  <a:lnTo>
                    <a:pt x="95111" y="240888"/>
                  </a:lnTo>
                  <a:lnTo>
                    <a:pt x="129522" y="206475"/>
                  </a:lnTo>
                  <a:lnTo>
                    <a:pt x="151422" y="197090"/>
                  </a:lnTo>
                  <a:lnTo>
                    <a:pt x="210863" y="165806"/>
                  </a:lnTo>
                  <a:lnTo>
                    <a:pt x="217117" y="109495"/>
                  </a:lnTo>
                  <a:lnTo>
                    <a:pt x="239017" y="65698"/>
                  </a:lnTo>
                  <a:lnTo>
                    <a:pt x="426723" y="0"/>
                  </a:lnTo>
                  <a:lnTo>
                    <a:pt x="442364" y="12514"/>
                  </a:lnTo>
                  <a:lnTo>
                    <a:pt x="514318" y="18771"/>
                  </a:lnTo>
                  <a:lnTo>
                    <a:pt x="517446" y="56311"/>
                  </a:lnTo>
                  <a:lnTo>
                    <a:pt x="529959" y="78211"/>
                  </a:lnTo>
                  <a:lnTo>
                    <a:pt x="542473" y="193961"/>
                  </a:lnTo>
                  <a:lnTo>
                    <a:pt x="545602" y="212731"/>
                  </a:lnTo>
                  <a:lnTo>
                    <a:pt x="551859" y="231502"/>
                  </a:lnTo>
                  <a:lnTo>
                    <a:pt x="583143" y="231502"/>
                  </a:lnTo>
                  <a:lnTo>
                    <a:pt x="583143" y="269045"/>
                  </a:lnTo>
                  <a:lnTo>
                    <a:pt x="645711" y="312842"/>
                  </a:lnTo>
                  <a:lnTo>
                    <a:pt x="676995" y="306585"/>
                  </a:lnTo>
                  <a:lnTo>
                    <a:pt x="695766" y="340997"/>
                  </a:lnTo>
                  <a:lnTo>
                    <a:pt x="683252" y="387924"/>
                  </a:lnTo>
                  <a:lnTo>
                    <a:pt x="695766" y="419208"/>
                  </a:lnTo>
                  <a:lnTo>
                    <a:pt x="692636" y="450492"/>
                  </a:lnTo>
                  <a:lnTo>
                    <a:pt x="661354" y="466133"/>
                  </a:lnTo>
                  <a:lnTo>
                    <a:pt x="661354" y="484903"/>
                  </a:lnTo>
                  <a:lnTo>
                    <a:pt x="686382" y="494289"/>
                  </a:lnTo>
                  <a:lnTo>
                    <a:pt x="695588" y="549535"/>
                  </a:lnTo>
                  <a:lnTo>
                    <a:pt x="574383" y="586264"/>
                  </a:lnTo>
                  <a:lnTo>
                    <a:pt x="548104" y="623804"/>
                  </a:lnTo>
                  <a:lnTo>
                    <a:pt x="503057" y="612543"/>
                  </a:lnTo>
                  <a:lnTo>
                    <a:pt x="442990" y="635068"/>
                  </a:lnTo>
                  <a:lnTo>
                    <a:pt x="442990" y="672609"/>
                  </a:lnTo>
                  <a:lnTo>
                    <a:pt x="435482" y="725165"/>
                  </a:lnTo>
                  <a:lnTo>
                    <a:pt x="360400" y="740182"/>
                  </a:lnTo>
                  <a:lnTo>
                    <a:pt x="345383" y="770214"/>
                  </a:lnTo>
                  <a:lnTo>
                    <a:pt x="300336" y="819017"/>
                  </a:lnTo>
                  <a:lnTo>
                    <a:pt x="289072" y="849051"/>
                  </a:lnTo>
                  <a:lnTo>
                    <a:pt x="300336" y="890345"/>
                  </a:lnTo>
                  <a:lnTo>
                    <a:pt x="266548" y="942903"/>
                  </a:lnTo>
                  <a:lnTo>
                    <a:pt x="259039" y="1119345"/>
                  </a:lnTo>
                  <a:lnTo>
                    <a:pt x="330368" y="1145624"/>
                  </a:lnTo>
                  <a:lnTo>
                    <a:pt x="356647" y="1179410"/>
                  </a:lnTo>
                  <a:lnTo>
                    <a:pt x="390432" y="1183165"/>
                  </a:lnTo>
                  <a:lnTo>
                    <a:pt x="397941" y="1156886"/>
                  </a:lnTo>
                  <a:lnTo>
                    <a:pt x="454252" y="1186918"/>
                  </a:lnTo>
                  <a:lnTo>
                    <a:pt x="514318" y="1149377"/>
                  </a:lnTo>
                  <a:lnTo>
                    <a:pt x="604415" y="1153133"/>
                  </a:lnTo>
                  <a:lnTo>
                    <a:pt x="630694" y="1190674"/>
                  </a:lnTo>
                  <a:lnTo>
                    <a:pt x="638203" y="1295787"/>
                  </a:lnTo>
                  <a:lnTo>
                    <a:pt x="638203" y="1374622"/>
                  </a:lnTo>
                  <a:lnTo>
                    <a:pt x="619432" y="1397148"/>
                  </a:lnTo>
                  <a:lnTo>
                    <a:pt x="559368" y="1427180"/>
                  </a:lnTo>
                  <a:lnTo>
                    <a:pt x="566874" y="1479738"/>
                  </a:lnTo>
                  <a:lnTo>
                    <a:pt x="604415" y="1517279"/>
                  </a:lnTo>
                  <a:lnTo>
                    <a:pt x="604415" y="1532294"/>
                  </a:lnTo>
                  <a:lnTo>
                    <a:pt x="600662" y="1569837"/>
                  </a:lnTo>
                  <a:lnTo>
                    <a:pt x="608170" y="1611131"/>
                  </a:lnTo>
                  <a:lnTo>
                    <a:pt x="540597" y="1626148"/>
                  </a:lnTo>
                  <a:lnTo>
                    <a:pt x="555613" y="1682459"/>
                  </a:lnTo>
                  <a:lnTo>
                    <a:pt x="615679" y="1686212"/>
                  </a:lnTo>
                  <a:lnTo>
                    <a:pt x="634449" y="1735015"/>
                  </a:lnTo>
                  <a:lnTo>
                    <a:pt x="608170" y="1768803"/>
                  </a:lnTo>
                  <a:lnTo>
                    <a:pt x="623188" y="1821361"/>
                  </a:lnTo>
                  <a:lnTo>
                    <a:pt x="615679" y="1881425"/>
                  </a:lnTo>
                  <a:lnTo>
                    <a:pt x="725486" y="1961949"/>
                  </a:lnTo>
                  <a:lnTo>
                    <a:pt x="725486" y="1964013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4706177-B05A-D418-5A92-41B44C23E105}"/>
              </a:ext>
            </a:extLst>
          </p:cNvPr>
          <p:cNvGrpSpPr/>
          <p:nvPr/>
        </p:nvGrpSpPr>
        <p:grpSpPr>
          <a:xfrm>
            <a:off x="3608617" y="3745871"/>
            <a:ext cx="2717869" cy="2659779"/>
            <a:chOff x="3608617" y="3745871"/>
            <a:chExt cx="2717869" cy="2659779"/>
          </a:xfrm>
        </p:grpSpPr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F8EBE2E8-36AA-0199-4C74-92542E7D32A8}"/>
                </a:ext>
              </a:extLst>
            </p:cNvPr>
            <p:cNvSpPr/>
            <p:nvPr/>
          </p:nvSpPr>
          <p:spPr>
            <a:xfrm>
              <a:off x="3608617" y="4441637"/>
              <a:ext cx="725486" cy="1964013"/>
            </a:xfrm>
            <a:custGeom>
              <a:avLst/>
              <a:gdLst>
                <a:gd name="connsiteX0" fmla="*/ 426723 w 725486"/>
                <a:gd name="connsiteY0" fmla="*/ 0 h 1964013"/>
                <a:gd name="connsiteX1" fmla="*/ 442364 w 725486"/>
                <a:gd name="connsiteY1" fmla="*/ 12514 h 1964013"/>
                <a:gd name="connsiteX2" fmla="*/ 514318 w 725486"/>
                <a:gd name="connsiteY2" fmla="*/ 18771 h 1964013"/>
                <a:gd name="connsiteX3" fmla="*/ 517446 w 725486"/>
                <a:gd name="connsiteY3" fmla="*/ 56311 h 1964013"/>
                <a:gd name="connsiteX4" fmla="*/ 529959 w 725486"/>
                <a:gd name="connsiteY4" fmla="*/ 78211 h 1964013"/>
                <a:gd name="connsiteX5" fmla="*/ 542473 w 725486"/>
                <a:gd name="connsiteY5" fmla="*/ 193961 h 1964013"/>
                <a:gd name="connsiteX6" fmla="*/ 545602 w 725486"/>
                <a:gd name="connsiteY6" fmla="*/ 212731 h 1964013"/>
                <a:gd name="connsiteX7" fmla="*/ 551859 w 725486"/>
                <a:gd name="connsiteY7" fmla="*/ 231502 h 1964013"/>
                <a:gd name="connsiteX8" fmla="*/ 583143 w 725486"/>
                <a:gd name="connsiteY8" fmla="*/ 231502 h 1964013"/>
                <a:gd name="connsiteX9" fmla="*/ 583143 w 725486"/>
                <a:gd name="connsiteY9" fmla="*/ 269045 h 1964013"/>
                <a:gd name="connsiteX10" fmla="*/ 645711 w 725486"/>
                <a:gd name="connsiteY10" fmla="*/ 312842 h 1964013"/>
                <a:gd name="connsiteX11" fmla="*/ 676995 w 725486"/>
                <a:gd name="connsiteY11" fmla="*/ 306585 h 1964013"/>
                <a:gd name="connsiteX12" fmla="*/ 695766 w 725486"/>
                <a:gd name="connsiteY12" fmla="*/ 340997 h 1964013"/>
                <a:gd name="connsiteX13" fmla="*/ 683252 w 725486"/>
                <a:gd name="connsiteY13" fmla="*/ 387924 h 1964013"/>
                <a:gd name="connsiteX14" fmla="*/ 695766 w 725486"/>
                <a:gd name="connsiteY14" fmla="*/ 419208 h 1964013"/>
                <a:gd name="connsiteX15" fmla="*/ 692636 w 725486"/>
                <a:gd name="connsiteY15" fmla="*/ 450492 h 1964013"/>
                <a:gd name="connsiteX16" fmla="*/ 661354 w 725486"/>
                <a:gd name="connsiteY16" fmla="*/ 466133 h 1964013"/>
                <a:gd name="connsiteX17" fmla="*/ 661354 w 725486"/>
                <a:gd name="connsiteY17" fmla="*/ 484903 h 1964013"/>
                <a:gd name="connsiteX18" fmla="*/ 686382 w 725486"/>
                <a:gd name="connsiteY18" fmla="*/ 494289 h 1964013"/>
                <a:gd name="connsiteX19" fmla="*/ 695588 w 725486"/>
                <a:gd name="connsiteY19" fmla="*/ 549535 h 1964013"/>
                <a:gd name="connsiteX20" fmla="*/ 574383 w 725486"/>
                <a:gd name="connsiteY20" fmla="*/ 586264 h 1964013"/>
                <a:gd name="connsiteX21" fmla="*/ 548104 w 725486"/>
                <a:gd name="connsiteY21" fmla="*/ 623804 h 1964013"/>
                <a:gd name="connsiteX22" fmla="*/ 503057 w 725486"/>
                <a:gd name="connsiteY22" fmla="*/ 612543 h 1964013"/>
                <a:gd name="connsiteX23" fmla="*/ 442990 w 725486"/>
                <a:gd name="connsiteY23" fmla="*/ 635068 h 1964013"/>
                <a:gd name="connsiteX24" fmla="*/ 442990 w 725486"/>
                <a:gd name="connsiteY24" fmla="*/ 672609 h 1964013"/>
                <a:gd name="connsiteX25" fmla="*/ 435482 w 725486"/>
                <a:gd name="connsiteY25" fmla="*/ 725165 h 1964013"/>
                <a:gd name="connsiteX26" fmla="*/ 360400 w 725486"/>
                <a:gd name="connsiteY26" fmla="*/ 740182 h 1964013"/>
                <a:gd name="connsiteX27" fmla="*/ 345383 w 725486"/>
                <a:gd name="connsiteY27" fmla="*/ 770214 h 1964013"/>
                <a:gd name="connsiteX28" fmla="*/ 300336 w 725486"/>
                <a:gd name="connsiteY28" fmla="*/ 819017 h 1964013"/>
                <a:gd name="connsiteX29" fmla="*/ 289072 w 725486"/>
                <a:gd name="connsiteY29" fmla="*/ 849051 h 1964013"/>
                <a:gd name="connsiteX30" fmla="*/ 300336 w 725486"/>
                <a:gd name="connsiteY30" fmla="*/ 890345 h 1964013"/>
                <a:gd name="connsiteX31" fmla="*/ 266548 w 725486"/>
                <a:gd name="connsiteY31" fmla="*/ 942903 h 1964013"/>
                <a:gd name="connsiteX32" fmla="*/ 259039 w 725486"/>
                <a:gd name="connsiteY32" fmla="*/ 1119345 h 1964013"/>
                <a:gd name="connsiteX33" fmla="*/ 330368 w 725486"/>
                <a:gd name="connsiteY33" fmla="*/ 1145624 h 1964013"/>
                <a:gd name="connsiteX34" fmla="*/ 356647 w 725486"/>
                <a:gd name="connsiteY34" fmla="*/ 1179410 h 1964013"/>
                <a:gd name="connsiteX35" fmla="*/ 390432 w 725486"/>
                <a:gd name="connsiteY35" fmla="*/ 1183165 h 1964013"/>
                <a:gd name="connsiteX36" fmla="*/ 397941 w 725486"/>
                <a:gd name="connsiteY36" fmla="*/ 1156886 h 1964013"/>
                <a:gd name="connsiteX37" fmla="*/ 454252 w 725486"/>
                <a:gd name="connsiteY37" fmla="*/ 1186918 h 1964013"/>
                <a:gd name="connsiteX38" fmla="*/ 514318 w 725486"/>
                <a:gd name="connsiteY38" fmla="*/ 1149377 h 1964013"/>
                <a:gd name="connsiteX39" fmla="*/ 604415 w 725486"/>
                <a:gd name="connsiteY39" fmla="*/ 1153133 h 1964013"/>
                <a:gd name="connsiteX40" fmla="*/ 630694 w 725486"/>
                <a:gd name="connsiteY40" fmla="*/ 1190674 h 1964013"/>
                <a:gd name="connsiteX41" fmla="*/ 638203 w 725486"/>
                <a:gd name="connsiteY41" fmla="*/ 1295787 h 1964013"/>
                <a:gd name="connsiteX42" fmla="*/ 638203 w 725486"/>
                <a:gd name="connsiteY42" fmla="*/ 1374622 h 1964013"/>
                <a:gd name="connsiteX43" fmla="*/ 619432 w 725486"/>
                <a:gd name="connsiteY43" fmla="*/ 1397148 h 1964013"/>
                <a:gd name="connsiteX44" fmla="*/ 559368 w 725486"/>
                <a:gd name="connsiteY44" fmla="*/ 1427180 h 1964013"/>
                <a:gd name="connsiteX45" fmla="*/ 566874 w 725486"/>
                <a:gd name="connsiteY45" fmla="*/ 1479738 h 1964013"/>
                <a:gd name="connsiteX46" fmla="*/ 604415 w 725486"/>
                <a:gd name="connsiteY46" fmla="*/ 1517279 h 1964013"/>
                <a:gd name="connsiteX47" fmla="*/ 604415 w 725486"/>
                <a:gd name="connsiteY47" fmla="*/ 1532294 h 1964013"/>
                <a:gd name="connsiteX48" fmla="*/ 600662 w 725486"/>
                <a:gd name="connsiteY48" fmla="*/ 1569837 h 1964013"/>
                <a:gd name="connsiteX49" fmla="*/ 608170 w 725486"/>
                <a:gd name="connsiteY49" fmla="*/ 1611131 h 1964013"/>
                <a:gd name="connsiteX50" fmla="*/ 540597 w 725486"/>
                <a:gd name="connsiteY50" fmla="*/ 1626148 h 1964013"/>
                <a:gd name="connsiteX51" fmla="*/ 555613 w 725486"/>
                <a:gd name="connsiteY51" fmla="*/ 1682459 h 1964013"/>
                <a:gd name="connsiteX52" fmla="*/ 615679 w 725486"/>
                <a:gd name="connsiteY52" fmla="*/ 1686212 h 1964013"/>
                <a:gd name="connsiteX53" fmla="*/ 634449 w 725486"/>
                <a:gd name="connsiteY53" fmla="*/ 1735015 h 1964013"/>
                <a:gd name="connsiteX54" fmla="*/ 608170 w 725486"/>
                <a:gd name="connsiteY54" fmla="*/ 1768803 h 1964013"/>
                <a:gd name="connsiteX55" fmla="*/ 623188 w 725486"/>
                <a:gd name="connsiteY55" fmla="*/ 1821361 h 1964013"/>
                <a:gd name="connsiteX56" fmla="*/ 615679 w 725486"/>
                <a:gd name="connsiteY56" fmla="*/ 1881425 h 1964013"/>
                <a:gd name="connsiteX57" fmla="*/ 725486 w 725486"/>
                <a:gd name="connsiteY57" fmla="*/ 1961949 h 1964013"/>
                <a:gd name="connsiteX58" fmla="*/ 725486 w 725486"/>
                <a:gd name="connsiteY58" fmla="*/ 1964013 h 1964013"/>
                <a:gd name="connsiteX59" fmla="*/ 0 w 725486"/>
                <a:gd name="connsiteY59" fmla="*/ 1964013 h 1964013"/>
                <a:gd name="connsiteX60" fmla="*/ 0 w 725486"/>
                <a:gd name="connsiteY60" fmla="*/ 314986 h 1964013"/>
                <a:gd name="connsiteX61" fmla="*/ 13772 w 725486"/>
                <a:gd name="connsiteY61" fmla="*/ 315970 h 1964013"/>
                <a:gd name="connsiteX62" fmla="*/ 29413 w 725486"/>
                <a:gd name="connsiteY62" fmla="*/ 303456 h 1964013"/>
                <a:gd name="connsiteX63" fmla="*/ 63827 w 725486"/>
                <a:gd name="connsiteY63" fmla="*/ 325356 h 1964013"/>
                <a:gd name="connsiteX64" fmla="*/ 73213 w 725486"/>
                <a:gd name="connsiteY64" fmla="*/ 359767 h 1964013"/>
                <a:gd name="connsiteX65" fmla="*/ 104495 w 725486"/>
                <a:gd name="connsiteY65" fmla="*/ 334740 h 1964013"/>
                <a:gd name="connsiteX66" fmla="*/ 95111 w 725486"/>
                <a:gd name="connsiteY66" fmla="*/ 306585 h 1964013"/>
                <a:gd name="connsiteX67" fmla="*/ 104495 w 725486"/>
                <a:gd name="connsiteY67" fmla="*/ 287815 h 1964013"/>
                <a:gd name="connsiteX68" fmla="*/ 95111 w 725486"/>
                <a:gd name="connsiteY68" fmla="*/ 240888 h 1964013"/>
                <a:gd name="connsiteX69" fmla="*/ 129522 w 725486"/>
                <a:gd name="connsiteY69" fmla="*/ 206475 h 1964013"/>
                <a:gd name="connsiteX70" fmla="*/ 151422 w 725486"/>
                <a:gd name="connsiteY70" fmla="*/ 197090 h 1964013"/>
                <a:gd name="connsiteX71" fmla="*/ 210863 w 725486"/>
                <a:gd name="connsiteY71" fmla="*/ 165806 h 1964013"/>
                <a:gd name="connsiteX72" fmla="*/ 217117 w 725486"/>
                <a:gd name="connsiteY72" fmla="*/ 109495 h 1964013"/>
                <a:gd name="connsiteX73" fmla="*/ 239017 w 725486"/>
                <a:gd name="connsiteY73" fmla="*/ 65698 h 196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725486" h="1964013">
                  <a:moveTo>
                    <a:pt x="426723" y="0"/>
                  </a:moveTo>
                  <a:lnTo>
                    <a:pt x="442364" y="12514"/>
                  </a:lnTo>
                  <a:lnTo>
                    <a:pt x="514318" y="18771"/>
                  </a:lnTo>
                  <a:lnTo>
                    <a:pt x="517446" y="56311"/>
                  </a:lnTo>
                  <a:lnTo>
                    <a:pt x="529959" y="78211"/>
                  </a:lnTo>
                  <a:lnTo>
                    <a:pt x="542473" y="193961"/>
                  </a:lnTo>
                  <a:lnTo>
                    <a:pt x="545602" y="212731"/>
                  </a:lnTo>
                  <a:lnTo>
                    <a:pt x="551859" y="231502"/>
                  </a:lnTo>
                  <a:lnTo>
                    <a:pt x="583143" y="231502"/>
                  </a:lnTo>
                  <a:lnTo>
                    <a:pt x="583143" y="269045"/>
                  </a:lnTo>
                  <a:lnTo>
                    <a:pt x="645711" y="312842"/>
                  </a:lnTo>
                  <a:lnTo>
                    <a:pt x="676995" y="306585"/>
                  </a:lnTo>
                  <a:lnTo>
                    <a:pt x="695766" y="340997"/>
                  </a:lnTo>
                  <a:lnTo>
                    <a:pt x="683252" y="387924"/>
                  </a:lnTo>
                  <a:lnTo>
                    <a:pt x="695766" y="419208"/>
                  </a:lnTo>
                  <a:lnTo>
                    <a:pt x="692636" y="450492"/>
                  </a:lnTo>
                  <a:lnTo>
                    <a:pt x="661354" y="466133"/>
                  </a:lnTo>
                  <a:lnTo>
                    <a:pt x="661354" y="484903"/>
                  </a:lnTo>
                  <a:lnTo>
                    <a:pt x="686382" y="494289"/>
                  </a:lnTo>
                  <a:lnTo>
                    <a:pt x="695588" y="549535"/>
                  </a:lnTo>
                  <a:lnTo>
                    <a:pt x="574383" y="586264"/>
                  </a:lnTo>
                  <a:lnTo>
                    <a:pt x="548104" y="623804"/>
                  </a:lnTo>
                  <a:lnTo>
                    <a:pt x="503057" y="612543"/>
                  </a:lnTo>
                  <a:lnTo>
                    <a:pt x="442990" y="635068"/>
                  </a:lnTo>
                  <a:lnTo>
                    <a:pt x="442990" y="672609"/>
                  </a:lnTo>
                  <a:lnTo>
                    <a:pt x="435482" y="725165"/>
                  </a:lnTo>
                  <a:lnTo>
                    <a:pt x="360400" y="740182"/>
                  </a:lnTo>
                  <a:lnTo>
                    <a:pt x="345383" y="770214"/>
                  </a:lnTo>
                  <a:lnTo>
                    <a:pt x="300336" y="819017"/>
                  </a:lnTo>
                  <a:lnTo>
                    <a:pt x="289072" y="849051"/>
                  </a:lnTo>
                  <a:lnTo>
                    <a:pt x="300336" y="890345"/>
                  </a:lnTo>
                  <a:lnTo>
                    <a:pt x="266548" y="942903"/>
                  </a:lnTo>
                  <a:lnTo>
                    <a:pt x="259039" y="1119345"/>
                  </a:lnTo>
                  <a:lnTo>
                    <a:pt x="330368" y="1145624"/>
                  </a:lnTo>
                  <a:lnTo>
                    <a:pt x="356647" y="1179410"/>
                  </a:lnTo>
                  <a:lnTo>
                    <a:pt x="390432" y="1183165"/>
                  </a:lnTo>
                  <a:lnTo>
                    <a:pt x="397941" y="1156886"/>
                  </a:lnTo>
                  <a:lnTo>
                    <a:pt x="454252" y="1186918"/>
                  </a:lnTo>
                  <a:lnTo>
                    <a:pt x="514318" y="1149377"/>
                  </a:lnTo>
                  <a:lnTo>
                    <a:pt x="604415" y="1153133"/>
                  </a:lnTo>
                  <a:lnTo>
                    <a:pt x="630694" y="1190674"/>
                  </a:lnTo>
                  <a:lnTo>
                    <a:pt x="638203" y="1295787"/>
                  </a:lnTo>
                  <a:lnTo>
                    <a:pt x="638203" y="1374622"/>
                  </a:lnTo>
                  <a:lnTo>
                    <a:pt x="619432" y="1397148"/>
                  </a:lnTo>
                  <a:lnTo>
                    <a:pt x="559368" y="1427180"/>
                  </a:lnTo>
                  <a:lnTo>
                    <a:pt x="566874" y="1479738"/>
                  </a:lnTo>
                  <a:lnTo>
                    <a:pt x="604415" y="1517279"/>
                  </a:lnTo>
                  <a:lnTo>
                    <a:pt x="604415" y="1532294"/>
                  </a:lnTo>
                  <a:lnTo>
                    <a:pt x="600662" y="1569837"/>
                  </a:lnTo>
                  <a:lnTo>
                    <a:pt x="608170" y="1611131"/>
                  </a:lnTo>
                  <a:lnTo>
                    <a:pt x="540597" y="1626148"/>
                  </a:lnTo>
                  <a:lnTo>
                    <a:pt x="555613" y="1682459"/>
                  </a:lnTo>
                  <a:lnTo>
                    <a:pt x="615679" y="1686212"/>
                  </a:lnTo>
                  <a:lnTo>
                    <a:pt x="634449" y="1735015"/>
                  </a:lnTo>
                  <a:lnTo>
                    <a:pt x="608170" y="1768803"/>
                  </a:lnTo>
                  <a:lnTo>
                    <a:pt x="623188" y="1821361"/>
                  </a:lnTo>
                  <a:lnTo>
                    <a:pt x="615679" y="1881425"/>
                  </a:lnTo>
                  <a:lnTo>
                    <a:pt x="725486" y="1961949"/>
                  </a:lnTo>
                  <a:lnTo>
                    <a:pt x="725486" y="1964013"/>
                  </a:lnTo>
                  <a:lnTo>
                    <a:pt x="0" y="1964013"/>
                  </a:lnTo>
                  <a:lnTo>
                    <a:pt x="0" y="314986"/>
                  </a:lnTo>
                  <a:lnTo>
                    <a:pt x="13772" y="315970"/>
                  </a:lnTo>
                  <a:lnTo>
                    <a:pt x="29413" y="303456"/>
                  </a:lnTo>
                  <a:lnTo>
                    <a:pt x="63827" y="325356"/>
                  </a:lnTo>
                  <a:lnTo>
                    <a:pt x="73213" y="359767"/>
                  </a:lnTo>
                  <a:lnTo>
                    <a:pt x="104495" y="334740"/>
                  </a:lnTo>
                  <a:lnTo>
                    <a:pt x="95111" y="306585"/>
                  </a:lnTo>
                  <a:lnTo>
                    <a:pt x="104495" y="287815"/>
                  </a:lnTo>
                  <a:lnTo>
                    <a:pt x="95111" y="240888"/>
                  </a:lnTo>
                  <a:lnTo>
                    <a:pt x="129522" y="206475"/>
                  </a:lnTo>
                  <a:lnTo>
                    <a:pt x="151422" y="197090"/>
                  </a:lnTo>
                  <a:lnTo>
                    <a:pt x="210863" y="165806"/>
                  </a:lnTo>
                  <a:lnTo>
                    <a:pt x="217117" y="109495"/>
                  </a:lnTo>
                  <a:lnTo>
                    <a:pt x="239017" y="65698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58B20FD6-245C-879F-5163-77FD505C30E5}"/>
                </a:ext>
              </a:extLst>
            </p:cNvPr>
            <p:cNvSpPr/>
            <p:nvPr/>
          </p:nvSpPr>
          <p:spPr>
            <a:xfrm>
              <a:off x="5797260" y="5673599"/>
              <a:ext cx="529225" cy="732050"/>
            </a:xfrm>
            <a:custGeom>
              <a:avLst/>
              <a:gdLst>
                <a:gd name="connsiteX0" fmla="*/ 427967 w 529225"/>
                <a:gd name="connsiteY0" fmla="*/ 0 h 732050"/>
                <a:gd name="connsiteX1" fmla="*/ 450491 w 529225"/>
                <a:gd name="connsiteY1" fmla="*/ 15017 h 732050"/>
                <a:gd name="connsiteX2" fmla="*/ 529225 w 529225"/>
                <a:gd name="connsiteY2" fmla="*/ 436 h 732050"/>
                <a:gd name="connsiteX3" fmla="*/ 529225 w 529225"/>
                <a:gd name="connsiteY3" fmla="*/ 732050 h 732050"/>
                <a:gd name="connsiteX4" fmla="*/ 313638 w 529225"/>
                <a:gd name="connsiteY4" fmla="*/ 732050 h 732050"/>
                <a:gd name="connsiteX5" fmla="*/ 289065 w 529225"/>
                <a:gd name="connsiteY5" fmla="*/ 664474 h 732050"/>
                <a:gd name="connsiteX6" fmla="*/ 244016 w 529225"/>
                <a:gd name="connsiteY6" fmla="*/ 634441 h 732050"/>
                <a:gd name="connsiteX7" fmla="*/ 206475 w 529225"/>
                <a:gd name="connsiteY7" fmla="*/ 589392 h 732050"/>
                <a:gd name="connsiteX8" fmla="*/ 172688 w 529225"/>
                <a:gd name="connsiteY8" fmla="*/ 514311 h 732050"/>
                <a:gd name="connsiteX9" fmla="*/ 142656 w 529225"/>
                <a:gd name="connsiteY9" fmla="*/ 521819 h 732050"/>
                <a:gd name="connsiteX10" fmla="*/ 142656 w 529225"/>
                <a:gd name="connsiteY10" fmla="*/ 551851 h 732050"/>
                <a:gd name="connsiteX11" fmla="*/ 67574 w 529225"/>
                <a:gd name="connsiteY11" fmla="*/ 529327 h 732050"/>
                <a:gd name="connsiteX12" fmla="*/ 67574 w 529225"/>
                <a:gd name="connsiteY12" fmla="*/ 491786 h 732050"/>
                <a:gd name="connsiteX13" fmla="*/ 33787 w 529225"/>
                <a:gd name="connsiteY13" fmla="*/ 424212 h 732050"/>
                <a:gd name="connsiteX14" fmla="*/ 0 w 529225"/>
                <a:gd name="connsiteY14" fmla="*/ 334114 h 732050"/>
                <a:gd name="connsiteX15" fmla="*/ 41295 w 529225"/>
                <a:gd name="connsiteY15" fmla="*/ 315344 h 732050"/>
                <a:gd name="connsiteX16" fmla="*/ 82590 w 529225"/>
                <a:gd name="connsiteY16" fmla="*/ 315344 h 732050"/>
                <a:gd name="connsiteX17" fmla="*/ 217738 w 529225"/>
                <a:gd name="connsiteY17" fmla="*/ 244016 h 732050"/>
                <a:gd name="connsiteX18" fmla="*/ 240262 w 529225"/>
                <a:gd name="connsiteY18" fmla="*/ 131393 h 732050"/>
                <a:gd name="connsiteX19" fmla="*/ 289065 w 529225"/>
                <a:gd name="connsiteY19" fmla="*/ 105115 h 732050"/>
                <a:gd name="connsiteX20" fmla="*/ 322852 w 529225"/>
                <a:gd name="connsiteY20" fmla="*/ 131393 h 732050"/>
                <a:gd name="connsiteX21" fmla="*/ 345377 w 529225"/>
                <a:gd name="connsiteY21" fmla="*/ 131393 h 732050"/>
                <a:gd name="connsiteX22" fmla="*/ 345377 w 529225"/>
                <a:gd name="connsiteY22" fmla="*/ 67574 h 732050"/>
                <a:gd name="connsiteX23" fmla="*/ 427967 w 529225"/>
                <a:gd name="connsiteY23" fmla="*/ 33787 h 73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29225" h="732050">
                  <a:moveTo>
                    <a:pt x="427967" y="0"/>
                  </a:moveTo>
                  <a:lnTo>
                    <a:pt x="450491" y="15017"/>
                  </a:lnTo>
                  <a:lnTo>
                    <a:pt x="529225" y="436"/>
                  </a:lnTo>
                  <a:lnTo>
                    <a:pt x="529225" y="732050"/>
                  </a:lnTo>
                  <a:lnTo>
                    <a:pt x="313638" y="732050"/>
                  </a:lnTo>
                  <a:lnTo>
                    <a:pt x="289065" y="664474"/>
                  </a:lnTo>
                  <a:lnTo>
                    <a:pt x="244016" y="634441"/>
                  </a:lnTo>
                  <a:lnTo>
                    <a:pt x="206475" y="589392"/>
                  </a:lnTo>
                  <a:lnTo>
                    <a:pt x="172688" y="514311"/>
                  </a:lnTo>
                  <a:lnTo>
                    <a:pt x="142656" y="521819"/>
                  </a:lnTo>
                  <a:lnTo>
                    <a:pt x="142656" y="551851"/>
                  </a:lnTo>
                  <a:lnTo>
                    <a:pt x="67574" y="529327"/>
                  </a:lnTo>
                  <a:lnTo>
                    <a:pt x="67574" y="491786"/>
                  </a:lnTo>
                  <a:lnTo>
                    <a:pt x="33787" y="424212"/>
                  </a:lnTo>
                  <a:lnTo>
                    <a:pt x="0" y="334114"/>
                  </a:lnTo>
                  <a:lnTo>
                    <a:pt x="41295" y="315344"/>
                  </a:lnTo>
                  <a:lnTo>
                    <a:pt x="82590" y="315344"/>
                  </a:lnTo>
                  <a:lnTo>
                    <a:pt x="217738" y="244016"/>
                  </a:lnTo>
                  <a:lnTo>
                    <a:pt x="240262" y="131393"/>
                  </a:lnTo>
                  <a:lnTo>
                    <a:pt x="289065" y="105115"/>
                  </a:lnTo>
                  <a:lnTo>
                    <a:pt x="322852" y="131393"/>
                  </a:lnTo>
                  <a:lnTo>
                    <a:pt x="345377" y="131393"/>
                  </a:lnTo>
                  <a:lnTo>
                    <a:pt x="345377" y="67574"/>
                  </a:lnTo>
                  <a:lnTo>
                    <a:pt x="427967" y="33787"/>
                  </a:lnTo>
                  <a:close/>
                </a:path>
              </a:pathLst>
            </a:custGeom>
            <a:solidFill>
              <a:srgbClr val="99FF99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94D4AEDE-61F4-C10A-EB38-97293F75BFB6}"/>
                </a:ext>
              </a:extLst>
            </p:cNvPr>
            <p:cNvSpPr/>
            <p:nvPr/>
          </p:nvSpPr>
          <p:spPr>
            <a:xfrm>
              <a:off x="3608617" y="3745872"/>
              <a:ext cx="1542939" cy="1246361"/>
            </a:xfrm>
            <a:custGeom>
              <a:avLst/>
              <a:gdLst>
                <a:gd name="connsiteX0" fmla="*/ 508762 w 1542939"/>
                <a:gd name="connsiteY0" fmla="*/ 0 h 1246361"/>
                <a:gd name="connsiteX1" fmla="*/ 1483081 w 1542939"/>
                <a:gd name="connsiteY1" fmla="*/ 0 h 1246361"/>
                <a:gd name="connsiteX2" fmla="*/ 1490382 w 1542939"/>
                <a:gd name="connsiteY2" fmla="*/ 13142 h 1246361"/>
                <a:gd name="connsiteX3" fmla="*/ 1512907 w 1542939"/>
                <a:gd name="connsiteY3" fmla="*/ 20650 h 1246361"/>
                <a:gd name="connsiteX4" fmla="*/ 1516661 w 1542939"/>
                <a:gd name="connsiteY4" fmla="*/ 54437 h 1246361"/>
                <a:gd name="connsiteX5" fmla="*/ 1501645 w 1542939"/>
                <a:gd name="connsiteY5" fmla="*/ 129519 h 1246361"/>
                <a:gd name="connsiteX6" fmla="*/ 1490382 w 1542939"/>
                <a:gd name="connsiteY6" fmla="*/ 215863 h 1246361"/>
                <a:gd name="connsiteX7" fmla="*/ 1415300 w 1542939"/>
                <a:gd name="connsiteY7" fmla="*/ 302207 h 1246361"/>
                <a:gd name="connsiteX8" fmla="*/ 1445333 w 1542939"/>
                <a:gd name="connsiteY8" fmla="*/ 392305 h 1246361"/>
                <a:gd name="connsiteX9" fmla="*/ 1486628 w 1542939"/>
                <a:gd name="connsiteY9" fmla="*/ 373535 h 1246361"/>
                <a:gd name="connsiteX10" fmla="*/ 1527923 w 1542939"/>
                <a:gd name="connsiteY10" fmla="*/ 429846 h 1246361"/>
                <a:gd name="connsiteX11" fmla="*/ 1516661 w 1542939"/>
                <a:gd name="connsiteY11" fmla="*/ 564993 h 1246361"/>
                <a:gd name="connsiteX12" fmla="*/ 1542939 w 1542939"/>
                <a:gd name="connsiteY12" fmla="*/ 662600 h 1246361"/>
                <a:gd name="connsiteX13" fmla="*/ 1542939 w 1542939"/>
                <a:gd name="connsiteY13" fmla="*/ 696387 h 1246361"/>
                <a:gd name="connsiteX14" fmla="*/ 1535431 w 1542939"/>
                <a:gd name="connsiteY14" fmla="*/ 730174 h 1246361"/>
                <a:gd name="connsiteX15" fmla="*/ 1539185 w 1542939"/>
                <a:gd name="connsiteY15" fmla="*/ 778977 h 1246361"/>
                <a:gd name="connsiteX16" fmla="*/ 1535431 w 1542939"/>
                <a:gd name="connsiteY16" fmla="*/ 827780 h 1246361"/>
                <a:gd name="connsiteX17" fmla="*/ 1529815 w 1542939"/>
                <a:gd name="connsiteY17" fmla="*/ 835803 h 1246361"/>
                <a:gd name="connsiteX18" fmla="*/ 1490382 w 1542939"/>
                <a:gd name="connsiteY18" fmla="*/ 830283 h 1246361"/>
                <a:gd name="connsiteX19" fmla="*/ 1468482 w 1542939"/>
                <a:gd name="connsiteY19" fmla="*/ 833411 h 1246361"/>
                <a:gd name="connsiteX20" fmla="*/ 1440327 w 1542939"/>
                <a:gd name="connsiteY20" fmla="*/ 820897 h 1246361"/>
                <a:gd name="connsiteX21" fmla="*/ 1424686 w 1542939"/>
                <a:gd name="connsiteY21" fmla="*/ 802127 h 1246361"/>
                <a:gd name="connsiteX22" fmla="*/ 1421557 w 1542939"/>
                <a:gd name="connsiteY22" fmla="*/ 748944 h 1246361"/>
                <a:gd name="connsiteX23" fmla="*/ 1393400 w 1542939"/>
                <a:gd name="connsiteY23" fmla="*/ 742687 h 1246361"/>
                <a:gd name="connsiteX24" fmla="*/ 1368373 w 1542939"/>
                <a:gd name="connsiteY24" fmla="*/ 702018 h 1246361"/>
                <a:gd name="connsiteX25" fmla="*/ 1340218 w 1542939"/>
                <a:gd name="connsiteY25" fmla="*/ 667605 h 1246361"/>
                <a:gd name="connsiteX26" fmla="*/ 1312063 w 1542939"/>
                <a:gd name="connsiteY26" fmla="*/ 648835 h 1246361"/>
                <a:gd name="connsiteX27" fmla="*/ 1296420 w 1542939"/>
                <a:gd name="connsiteY27" fmla="*/ 670734 h 1246361"/>
                <a:gd name="connsiteX28" fmla="*/ 1293291 w 1542939"/>
                <a:gd name="connsiteY28" fmla="*/ 730174 h 1246361"/>
                <a:gd name="connsiteX29" fmla="*/ 1208825 w 1542939"/>
                <a:gd name="connsiteY29" fmla="*/ 783356 h 1246361"/>
                <a:gd name="connsiteX30" fmla="*/ 1127486 w 1542939"/>
                <a:gd name="connsiteY30" fmla="*/ 789613 h 1246361"/>
                <a:gd name="connsiteX31" fmla="*/ 1108716 w 1542939"/>
                <a:gd name="connsiteY31" fmla="*/ 805255 h 1246361"/>
                <a:gd name="connsiteX32" fmla="*/ 1105586 w 1542939"/>
                <a:gd name="connsiteY32" fmla="*/ 874080 h 1246361"/>
                <a:gd name="connsiteX33" fmla="*/ 1130614 w 1542939"/>
                <a:gd name="connsiteY33" fmla="*/ 899108 h 1246361"/>
                <a:gd name="connsiteX34" fmla="*/ 1130614 w 1542939"/>
                <a:gd name="connsiteY34" fmla="*/ 964804 h 1246361"/>
                <a:gd name="connsiteX35" fmla="*/ 1086818 w 1542939"/>
                <a:gd name="connsiteY35" fmla="*/ 958547 h 1246361"/>
                <a:gd name="connsiteX36" fmla="*/ 1055532 w 1542939"/>
                <a:gd name="connsiteY36" fmla="*/ 967933 h 1246361"/>
                <a:gd name="connsiteX37" fmla="*/ 1039891 w 1542939"/>
                <a:gd name="connsiteY37" fmla="*/ 986703 h 1246361"/>
                <a:gd name="connsiteX38" fmla="*/ 1049277 w 1542939"/>
                <a:gd name="connsiteY38" fmla="*/ 1043014 h 1246361"/>
                <a:gd name="connsiteX39" fmla="*/ 1043018 w 1542939"/>
                <a:gd name="connsiteY39" fmla="*/ 1074299 h 1246361"/>
                <a:gd name="connsiteX40" fmla="*/ 1024249 w 1542939"/>
                <a:gd name="connsiteY40" fmla="*/ 1080555 h 1246361"/>
                <a:gd name="connsiteX41" fmla="*/ 967936 w 1542939"/>
                <a:gd name="connsiteY41" fmla="*/ 1077427 h 1246361"/>
                <a:gd name="connsiteX42" fmla="*/ 946038 w 1542939"/>
                <a:gd name="connsiteY42" fmla="*/ 1102454 h 1246361"/>
                <a:gd name="connsiteX43" fmla="*/ 895983 w 1542939"/>
                <a:gd name="connsiteY43" fmla="*/ 1102454 h 1246361"/>
                <a:gd name="connsiteX44" fmla="*/ 905368 w 1542939"/>
                <a:gd name="connsiteY44" fmla="*/ 1158766 h 1246361"/>
                <a:gd name="connsiteX45" fmla="*/ 880340 w 1542939"/>
                <a:gd name="connsiteY45" fmla="*/ 1196307 h 1246361"/>
                <a:gd name="connsiteX46" fmla="*/ 861572 w 1542939"/>
                <a:gd name="connsiteY46" fmla="*/ 1199435 h 1246361"/>
                <a:gd name="connsiteX47" fmla="*/ 845929 w 1542939"/>
                <a:gd name="connsiteY47" fmla="*/ 1227591 h 1246361"/>
                <a:gd name="connsiteX48" fmla="*/ 824031 w 1542939"/>
                <a:gd name="connsiteY48" fmla="*/ 1227591 h 1246361"/>
                <a:gd name="connsiteX49" fmla="*/ 761463 w 1542939"/>
                <a:gd name="connsiteY49" fmla="*/ 1205692 h 1246361"/>
                <a:gd name="connsiteX50" fmla="*/ 742690 w 1542939"/>
                <a:gd name="connsiteY50" fmla="*/ 1208820 h 1246361"/>
                <a:gd name="connsiteX51" fmla="*/ 723922 w 1542939"/>
                <a:gd name="connsiteY51" fmla="*/ 1246361 h 1246361"/>
                <a:gd name="connsiteX52" fmla="*/ 695765 w 1542939"/>
                <a:gd name="connsiteY52" fmla="*/ 1246361 h 1246361"/>
                <a:gd name="connsiteX53" fmla="*/ 686381 w 1542939"/>
                <a:gd name="connsiteY53" fmla="*/ 1190050 h 1246361"/>
                <a:gd name="connsiteX54" fmla="*/ 661353 w 1542939"/>
                <a:gd name="connsiteY54" fmla="*/ 1180665 h 1246361"/>
                <a:gd name="connsiteX55" fmla="*/ 661353 w 1542939"/>
                <a:gd name="connsiteY55" fmla="*/ 1161894 h 1246361"/>
                <a:gd name="connsiteX56" fmla="*/ 692636 w 1542939"/>
                <a:gd name="connsiteY56" fmla="*/ 1146252 h 1246361"/>
                <a:gd name="connsiteX57" fmla="*/ 695765 w 1542939"/>
                <a:gd name="connsiteY57" fmla="*/ 1114968 h 1246361"/>
                <a:gd name="connsiteX58" fmla="*/ 683251 w 1542939"/>
                <a:gd name="connsiteY58" fmla="*/ 1083684 h 1246361"/>
                <a:gd name="connsiteX59" fmla="*/ 695765 w 1542939"/>
                <a:gd name="connsiteY59" fmla="*/ 1036758 h 1246361"/>
                <a:gd name="connsiteX60" fmla="*/ 676995 w 1542939"/>
                <a:gd name="connsiteY60" fmla="*/ 1002345 h 1246361"/>
                <a:gd name="connsiteX61" fmla="*/ 645710 w 1542939"/>
                <a:gd name="connsiteY61" fmla="*/ 1008602 h 1246361"/>
                <a:gd name="connsiteX62" fmla="*/ 583142 w 1542939"/>
                <a:gd name="connsiteY62" fmla="*/ 964804 h 1246361"/>
                <a:gd name="connsiteX63" fmla="*/ 583142 w 1542939"/>
                <a:gd name="connsiteY63" fmla="*/ 927263 h 1246361"/>
                <a:gd name="connsiteX64" fmla="*/ 551858 w 1542939"/>
                <a:gd name="connsiteY64" fmla="*/ 927263 h 1246361"/>
                <a:gd name="connsiteX65" fmla="*/ 545601 w 1542939"/>
                <a:gd name="connsiteY65" fmla="*/ 908493 h 1246361"/>
                <a:gd name="connsiteX66" fmla="*/ 542472 w 1542939"/>
                <a:gd name="connsiteY66" fmla="*/ 889722 h 1246361"/>
                <a:gd name="connsiteX67" fmla="*/ 529958 w 1542939"/>
                <a:gd name="connsiteY67" fmla="*/ 773971 h 1246361"/>
                <a:gd name="connsiteX68" fmla="*/ 517444 w 1542939"/>
                <a:gd name="connsiteY68" fmla="*/ 752072 h 1246361"/>
                <a:gd name="connsiteX69" fmla="*/ 514317 w 1542939"/>
                <a:gd name="connsiteY69" fmla="*/ 714531 h 1246361"/>
                <a:gd name="connsiteX70" fmla="*/ 442363 w 1542939"/>
                <a:gd name="connsiteY70" fmla="*/ 708275 h 1246361"/>
                <a:gd name="connsiteX71" fmla="*/ 426721 w 1542939"/>
                <a:gd name="connsiteY71" fmla="*/ 695761 h 1246361"/>
                <a:gd name="connsiteX72" fmla="*/ 239017 w 1542939"/>
                <a:gd name="connsiteY72" fmla="*/ 761458 h 1246361"/>
                <a:gd name="connsiteX73" fmla="*/ 217117 w 1542939"/>
                <a:gd name="connsiteY73" fmla="*/ 805255 h 1246361"/>
                <a:gd name="connsiteX74" fmla="*/ 210862 w 1542939"/>
                <a:gd name="connsiteY74" fmla="*/ 861567 h 1246361"/>
                <a:gd name="connsiteX75" fmla="*/ 151421 w 1542939"/>
                <a:gd name="connsiteY75" fmla="*/ 892851 h 1246361"/>
                <a:gd name="connsiteX76" fmla="*/ 129521 w 1542939"/>
                <a:gd name="connsiteY76" fmla="*/ 902236 h 1246361"/>
                <a:gd name="connsiteX77" fmla="*/ 95110 w 1542939"/>
                <a:gd name="connsiteY77" fmla="*/ 936649 h 1246361"/>
                <a:gd name="connsiteX78" fmla="*/ 104494 w 1542939"/>
                <a:gd name="connsiteY78" fmla="*/ 983575 h 1246361"/>
                <a:gd name="connsiteX79" fmla="*/ 95110 w 1542939"/>
                <a:gd name="connsiteY79" fmla="*/ 1002345 h 1246361"/>
                <a:gd name="connsiteX80" fmla="*/ 104494 w 1542939"/>
                <a:gd name="connsiteY80" fmla="*/ 1030501 h 1246361"/>
                <a:gd name="connsiteX81" fmla="*/ 73212 w 1542939"/>
                <a:gd name="connsiteY81" fmla="*/ 1055528 h 1246361"/>
                <a:gd name="connsiteX82" fmla="*/ 63825 w 1542939"/>
                <a:gd name="connsiteY82" fmla="*/ 1021116 h 1246361"/>
                <a:gd name="connsiteX83" fmla="*/ 29412 w 1542939"/>
                <a:gd name="connsiteY83" fmla="*/ 999217 h 1246361"/>
                <a:gd name="connsiteX84" fmla="*/ 13771 w 1542939"/>
                <a:gd name="connsiteY84" fmla="*/ 1011730 h 1246361"/>
                <a:gd name="connsiteX85" fmla="*/ 0 w 1542939"/>
                <a:gd name="connsiteY85" fmla="*/ 1010747 h 1246361"/>
                <a:gd name="connsiteX86" fmla="*/ 0 w 1542939"/>
                <a:gd name="connsiteY86" fmla="*/ 428909 h 1246361"/>
                <a:gd name="connsiteX87" fmla="*/ 9861 w 1542939"/>
                <a:gd name="connsiteY87" fmla="*/ 427500 h 1246361"/>
                <a:gd name="connsiteX88" fmla="*/ 33324 w 1542939"/>
                <a:gd name="connsiteY88" fmla="*/ 387613 h 1246361"/>
                <a:gd name="connsiteX89" fmla="*/ 84943 w 1542939"/>
                <a:gd name="connsiteY89" fmla="*/ 371189 h 1246361"/>
                <a:gd name="connsiteX90" fmla="*/ 230415 w 1542939"/>
                <a:gd name="connsiteY90" fmla="*/ 239796 h 1246361"/>
                <a:gd name="connsiteX91" fmla="*/ 284379 w 1542939"/>
                <a:gd name="connsiteY91" fmla="*/ 164714 h 1246361"/>
                <a:gd name="connsiteX92" fmla="*/ 401694 w 1542939"/>
                <a:gd name="connsiteY92" fmla="*/ 82593 h 1246361"/>
                <a:gd name="connsiteX93" fmla="*/ 479123 w 1542939"/>
                <a:gd name="connsiteY93" fmla="*/ 45052 h 1246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1542939" h="1246361">
                  <a:moveTo>
                    <a:pt x="508762" y="0"/>
                  </a:moveTo>
                  <a:lnTo>
                    <a:pt x="1483081" y="0"/>
                  </a:lnTo>
                  <a:lnTo>
                    <a:pt x="1490382" y="13142"/>
                  </a:lnTo>
                  <a:lnTo>
                    <a:pt x="1512907" y="20650"/>
                  </a:lnTo>
                  <a:lnTo>
                    <a:pt x="1516661" y="54437"/>
                  </a:lnTo>
                  <a:lnTo>
                    <a:pt x="1501645" y="129519"/>
                  </a:lnTo>
                  <a:lnTo>
                    <a:pt x="1490382" y="215863"/>
                  </a:lnTo>
                  <a:lnTo>
                    <a:pt x="1415300" y="302207"/>
                  </a:lnTo>
                  <a:lnTo>
                    <a:pt x="1445333" y="392305"/>
                  </a:lnTo>
                  <a:lnTo>
                    <a:pt x="1486628" y="373535"/>
                  </a:lnTo>
                  <a:lnTo>
                    <a:pt x="1527923" y="429846"/>
                  </a:lnTo>
                  <a:lnTo>
                    <a:pt x="1516661" y="564993"/>
                  </a:lnTo>
                  <a:lnTo>
                    <a:pt x="1542939" y="662600"/>
                  </a:lnTo>
                  <a:lnTo>
                    <a:pt x="1542939" y="696387"/>
                  </a:lnTo>
                  <a:lnTo>
                    <a:pt x="1535431" y="730174"/>
                  </a:lnTo>
                  <a:lnTo>
                    <a:pt x="1539185" y="778977"/>
                  </a:lnTo>
                  <a:lnTo>
                    <a:pt x="1535431" y="827780"/>
                  </a:lnTo>
                  <a:lnTo>
                    <a:pt x="1529815" y="835803"/>
                  </a:lnTo>
                  <a:lnTo>
                    <a:pt x="1490382" y="830283"/>
                  </a:lnTo>
                  <a:lnTo>
                    <a:pt x="1468482" y="833411"/>
                  </a:lnTo>
                  <a:lnTo>
                    <a:pt x="1440327" y="820897"/>
                  </a:lnTo>
                  <a:lnTo>
                    <a:pt x="1424686" y="802127"/>
                  </a:lnTo>
                  <a:lnTo>
                    <a:pt x="1421557" y="748944"/>
                  </a:lnTo>
                  <a:lnTo>
                    <a:pt x="1393400" y="742687"/>
                  </a:lnTo>
                  <a:lnTo>
                    <a:pt x="1368373" y="702018"/>
                  </a:lnTo>
                  <a:lnTo>
                    <a:pt x="1340218" y="667605"/>
                  </a:lnTo>
                  <a:lnTo>
                    <a:pt x="1312063" y="648835"/>
                  </a:lnTo>
                  <a:lnTo>
                    <a:pt x="1296420" y="670734"/>
                  </a:lnTo>
                  <a:lnTo>
                    <a:pt x="1293291" y="730174"/>
                  </a:lnTo>
                  <a:lnTo>
                    <a:pt x="1208825" y="783356"/>
                  </a:lnTo>
                  <a:lnTo>
                    <a:pt x="1127486" y="789613"/>
                  </a:lnTo>
                  <a:lnTo>
                    <a:pt x="1108716" y="805255"/>
                  </a:lnTo>
                  <a:lnTo>
                    <a:pt x="1105586" y="874080"/>
                  </a:lnTo>
                  <a:lnTo>
                    <a:pt x="1130614" y="899108"/>
                  </a:lnTo>
                  <a:lnTo>
                    <a:pt x="1130614" y="964804"/>
                  </a:lnTo>
                  <a:lnTo>
                    <a:pt x="1086818" y="958547"/>
                  </a:lnTo>
                  <a:lnTo>
                    <a:pt x="1055532" y="967933"/>
                  </a:lnTo>
                  <a:lnTo>
                    <a:pt x="1039891" y="986703"/>
                  </a:lnTo>
                  <a:lnTo>
                    <a:pt x="1049277" y="1043014"/>
                  </a:lnTo>
                  <a:lnTo>
                    <a:pt x="1043018" y="1074299"/>
                  </a:lnTo>
                  <a:lnTo>
                    <a:pt x="1024249" y="1080555"/>
                  </a:lnTo>
                  <a:lnTo>
                    <a:pt x="967936" y="1077427"/>
                  </a:lnTo>
                  <a:lnTo>
                    <a:pt x="946038" y="1102454"/>
                  </a:lnTo>
                  <a:lnTo>
                    <a:pt x="895983" y="1102454"/>
                  </a:lnTo>
                  <a:lnTo>
                    <a:pt x="905368" y="1158766"/>
                  </a:lnTo>
                  <a:lnTo>
                    <a:pt x="880340" y="1196307"/>
                  </a:lnTo>
                  <a:lnTo>
                    <a:pt x="861572" y="1199435"/>
                  </a:lnTo>
                  <a:lnTo>
                    <a:pt x="845929" y="1227591"/>
                  </a:lnTo>
                  <a:lnTo>
                    <a:pt x="824031" y="1227591"/>
                  </a:lnTo>
                  <a:lnTo>
                    <a:pt x="761463" y="1205692"/>
                  </a:lnTo>
                  <a:lnTo>
                    <a:pt x="742690" y="1208820"/>
                  </a:lnTo>
                  <a:lnTo>
                    <a:pt x="723922" y="1246361"/>
                  </a:lnTo>
                  <a:lnTo>
                    <a:pt x="695765" y="1246361"/>
                  </a:lnTo>
                  <a:lnTo>
                    <a:pt x="686381" y="1190050"/>
                  </a:lnTo>
                  <a:lnTo>
                    <a:pt x="661353" y="1180665"/>
                  </a:lnTo>
                  <a:lnTo>
                    <a:pt x="661353" y="1161894"/>
                  </a:lnTo>
                  <a:lnTo>
                    <a:pt x="692636" y="1146252"/>
                  </a:lnTo>
                  <a:lnTo>
                    <a:pt x="695765" y="1114968"/>
                  </a:lnTo>
                  <a:lnTo>
                    <a:pt x="683251" y="1083684"/>
                  </a:lnTo>
                  <a:lnTo>
                    <a:pt x="695765" y="1036758"/>
                  </a:lnTo>
                  <a:lnTo>
                    <a:pt x="676995" y="1002345"/>
                  </a:lnTo>
                  <a:lnTo>
                    <a:pt x="645710" y="1008602"/>
                  </a:lnTo>
                  <a:lnTo>
                    <a:pt x="583142" y="964804"/>
                  </a:lnTo>
                  <a:lnTo>
                    <a:pt x="583142" y="927263"/>
                  </a:lnTo>
                  <a:lnTo>
                    <a:pt x="551858" y="927263"/>
                  </a:lnTo>
                  <a:lnTo>
                    <a:pt x="545601" y="908493"/>
                  </a:lnTo>
                  <a:lnTo>
                    <a:pt x="542472" y="889722"/>
                  </a:lnTo>
                  <a:lnTo>
                    <a:pt x="529958" y="773971"/>
                  </a:lnTo>
                  <a:lnTo>
                    <a:pt x="517444" y="752072"/>
                  </a:lnTo>
                  <a:lnTo>
                    <a:pt x="514317" y="714531"/>
                  </a:lnTo>
                  <a:lnTo>
                    <a:pt x="442363" y="708275"/>
                  </a:lnTo>
                  <a:lnTo>
                    <a:pt x="426721" y="695761"/>
                  </a:lnTo>
                  <a:lnTo>
                    <a:pt x="239017" y="761458"/>
                  </a:lnTo>
                  <a:lnTo>
                    <a:pt x="217117" y="805255"/>
                  </a:lnTo>
                  <a:lnTo>
                    <a:pt x="210862" y="861567"/>
                  </a:lnTo>
                  <a:lnTo>
                    <a:pt x="151421" y="892851"/>
                  </a:lnTo>
                  <a:lnTo>
                    <a:pt x="129521" y="902236"/>
                  </a:lnTo>
                  <a:lnTo>
                    <a:pt x="95110" y="936649"/>
                  </a:lnTo>
                  <a:lnTo>
                    <a:pt x="104494" y="983575"/>
                  </a:lnTo>
                  <a:lnTo>
                    <a:pt x="95110" y="1002345"/>
                  </a:lnTo>
                  <a:lnTo>
                    <a:pt x="104494" y="1030501"/>
                  </a:lnTo>
                  <a:lnTo>
                    <a:pt x="73212" y="1055528"/>
                  </a:lnTo>
                  <a:lnTo>
                    <a:pt x="63825" y="1021116"/>
                  </a:lnTo>
                  <a:lnTo>
                    <a:pt x="29412" y="999217"/>
                  </a:lnTo>
                  <a:lnTo>
                    <a:pt x="13771" y="1011730"/>
                  </a:lnTo>
                  <a:lnTo>
                    <a:pt x="0" y="1010747"/>
                  </a:lnTo>
                  <a:lnTo>
                    <a:pt x="0" y="428909"/>
                  </a:lnTo>
                  <a:lnTo>
                    <a:pt x="9861" y="427500"/>
                  </a:lnTo>
                  <a:lnTo>
                    <a:pt x="33324" y="387613"/>
                  </a:lnTo>
                  <a:lnTo>
                    <a:pt x="84943" y="371189"/>
                  </a:lnTo>
                  <a:lnTo>
                    <a:pt x="230415" y="239796"/>
                  </a:lnTo>
                  <a:lnTo>
                    <a:pt x="284379" y="164714"/>
                  </a:lnTo>
                  <a:lnTo>
                    <a:pt x="401694" y="82593"/>
                  </a:lnTo>
                  <a:lnTo>
                    <a:pt x="479123" y="45052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DD2B4BCE-7A69-9E4D-2F2A-E57AA57F5D22}"/>
                </a:ext>
              </a:extLst>
            </p:cNvPr>
            <p:cNvSpPr/>
            <p:nvPr/>
          </p:nvSpPr>
          <p:spPr>
            <a:xfrm>
              <a:off x="4334103" y="5853799"/>
              <a:ext cx="1670644" cy="551850"/>
            </a:xfrm>
            <a:custGeom>
              <a:avLst/>
              <a:gdLst>
                <a:gd name="connsiteX0" fmla="*/ 0 w 1670644"/>
                <a:gd name="connsiteY0" fmla="*/ 549788 h 551850"/>
                <a:gd name="connsiteX1" fmla="*/ 2813 w 1670644"/>
                <a:gd name="connsiteY1" fmla="*/ 551850 h 551850"/>
                <a:gd name="connsiteX2" fmla="*/ 0 w 1670644"/>
                <a:gd name="connsiteY2" fmla="*/ 551850 h 551850"/>
                <a:gd name="connsiteX3" fmla="*/ 686061 w 1670644"/>
                <a:gd name="connsiteY3" fmla="*/ 0 h 551850"/>
                <a:gd name="connsiteX4" fmla="*/ 779914 w 1670644"/>
                <a:gd name="connsiteY4" fmla="*/ 48804 h 551850"/>
                <a:gd name="connsiteX5" fmla="*/ 817455 w 1670644"/>
                <a:gd name="connsiteY5" fmla="*/ 63820 h 551850"/>
                <a:gd name="connsiteX6" fmla="*/ 911307 w 1670644"/>
                <a:gd name="connsiteY6" fmla="*/ 75082 h 551850"/>
                <a:gd name="connsiteX7" fmla="*/ 963864 w 1670644"/>
                <a:gd name="connsiteY7" fmla="*/ 52558 h 551850"/>
                <a:gd name="connsiteX8" fmla="*/ 1027684 w 1670644"/>
                <a:gd name="connsiteY8" fmla="*/ 93853 h 551850"/>
                <a:gd name="connsiteX9" fmla="*/ 1121536 w 1670644"/>
                <a:gd name="connsiteY9" fmla="*/ 168935 h 551850"/>
                <a:gd name="connsiteX10" fmla="*/ 1174094 w 1670644"/>
                <a:gd name="connsiteY10" fmla="*/ 168935 h 551850"/>
                <a:gd name="connsiteX11" fmla="*/ 1189110 w 1670644"/>
                <a:gd name="connsiteY11" fmla="*/ 157672 h 551850"/>
                <a:gd name="connsiteX12" fmla="*/ 1219143 w 1670644"/>
                <a:gd name="connsiteY12" fmla="*/ 161427 h 551850"/>
                <a:gd name="connsiteX13" fmla="*/ 1320503 w 1670644"/>
                <a:gd name="connsiteY13" fmla="*/ 135148 h 551850"/>
                <a:gd name="connsiteX14" fmla="*/ 1343028 w 1670644"/>
                <a:gd name="connsiteY14" fmla="*/ 142656 h 551850"/>
                <a:gd name="connsiteX15" fmla="*/ 1376815 w 1670644"/>
                <a:gd name="connsiteY15" fmla="*/ 165181 h 551850"/>
                <a:gd name="connsiteX16" fmla="*/ 1406848 w 1670644"/>
                <a:gd name="connsiteY16" fmla="*/ 153918 h 551850"/>
                <a:gd name="connsiteX17" fmla="*/ 1430474 w 1670644"/>
                <a:gd name="connsiteY17" fmla="*/ 125318 h 551850"/>
                <a:gd name="connsiteX18" fmla="*/ 1428121 w 1670644"/>
                <a:gd name="connsiteY18" fmla="*/ 123886 h 551850"/>
                <a:gd name="connsiteX19" fmla="*/ 1471347 w 1670644"/>
                <a:gd name="connsiteY19" fmla="*/ 150197 h 551850"/>
                <a:gd name="connsiteX20" fmla="*/ 1463159 w 1670644"/>
                <a:gd name="connsiteY20" fmla="*/ 153918 h 551850"/>
                <a:gd name="connsiteX21" fmla="*/ 1496946 w 1670644"/>
                <a:gd name="connsiteY21" fmla="*/ 244017 h 551850"/>
                <a:gd name="connsiteX22" fmla="*/ 1530733 w 1670644"/>
                <a:gd name="connsiteY22" fmla="*/ 311591 h 551850"/>
                <a:gd name="connsiteX23" fmla="*/ 1530733 w 1670644"/>
                <a:gd name="connsiteY23" fmla="*/ 349132 h 551850"/>
                <a:gd name="connsiteX24" fmla="*/ 1602766 w 1670644"/>
                <a:gd name="connsiteY24" fmla="*/ 370742 h 551850"/>
                <a:gd name="connsiteX25" fmla="*/ 1633031 w 1670644"/>
                <a:gd name="connsiteY25" fmla="*/ 433599 h 551850"/>
                <a:gd name="connsiteX26" fmla="*/ 1668227 w 1670644"/>
                <a:gd name="connsiteY26" fmla="*/ 452369 h 551850"/>
                <a:gd name="connsiteX27" fmla="*/ 1665880 w 1670644"/>
                <a:gd name="connsiteY27" fmla="*/ 541529 h 551850"/>
                <a:gd name="connsiteX28" fmla="*/ 1670644 w 1670644"/>
                <a:gd name="connsiteY28" fmla="*/ 551850 h 551850"/>
                <a:gd name="connsiteX29" fmla="*/ 2819 w 1670644"/>
                <a:gd name="connsiteY29" fmla="*/ 551850 h 551850"/>
                <a:gd name="connsiteX30" fmla="*/ 47865 w 1670644"/>
                <a:gd name="connsiteY30" fmla="*/ 514312 h 551850"/>
                <a:gd name="connsiteX31" fmla="*/ 62882 w 1670644"/>
                <a:gd name="connsiteY31" fmla="*/ 461755 h 551850"/>
                <a:gd name="connsiteX32" fmla="*/ 85406 w 1670644"/>
                <a:gd name="connsiteY32" fmla="*/ 442984 h 551850"/>
                <a:gd name="connsiteX33" fmla="*/ 115439 w 1670644"/>
                <a:gd name="connsiteY33" fmla="*/ 454246 h 551850"/>
                <a:gd name="connsiteX34" fmla="*/ 175505 w 1670644"/>
                <a:gd name="connsiteY34" fmla="*/ 454246 h 551850"/>
                <a:gd name="connsiteX35" fmla="*/ 183013 w 1670644"/>
                <a:gd name="connsiteY35" fmla="*/ 416705 h 551850"/>
                <a:gd name="connsiteX36" fmla="*/ 216800 w 1670644"/>
                <a:gd name="connsiteY36" fmla="*/ 382918 h 551850"/>
                <a:gd name="connsiteX37" fmla="*/ 295636 w 1670644"/>
                <a:gd name="connsiteY37" fmla="*/ 349132 h 551850"/>
                <a:gd name="connsiteX38" fmla="*/ 333177 w 1670644"/>
                <a:gd name="connsiteY38" fmla="*/ 360394 h 551850"/>
                <a:gd name="connsiteX39" fmla="*/ 363209 w 1670644"/>
                <a:gd name="connsiteY39" fmla="*/ 326607 h 551850"/>
                <a:gd name="connsiteX40" fmla="*/ 374472 w 1670644"/>
                <a:gd name="connsiteY40" fmla="*/ 289066 h 551850"/>
                <a:gd name="connsiteX41" fmla="*/ 400750 w 1670644"/>
                <a:gd name="connsiteY41" fmla="*/ 300328 h 551850"/>
                <a:gd name="connsiteX42" fmla="*/ 460816 w 1670644"/>
                <a:gd name="connsiteY42" fmla="*/ 274050 h 551850"/>
                <a:gd name="connsiteX43" fmla="*/ 494603 w 1670644"/>
                <a:gd name="connsiteY43" fmla="*/ 274050 h 551850"/>
                <a:gd name="connsiteX44" fmla="*/ 498357 w 1670644"/>
                <a:gd name="connsiteY44" fmla="*/ 244017 h 551850"/>
                <a:gd name="connsiteX45" fmla="*/ 520881 w 1670644"/>
                <a:gd name="connsiteY45" fmla="*/ 244017 h 551850"/>
                <a:gd name="connsiteX46" fmla="*/ 520881 w 1670644"/>
                <a:gd name="connsiteY46" fmla="*/ 168935 h 551850"/>
                <a:gd name="connsiteX47" fmla="*/ 625996 w 1670644"/>
                <a:gd name="connsiteY47" fmla="*/ 3754 h 551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670644" h="551850">
                  <a:moveTo>
                    <a:pt x="0" y="549788"/>
                  </a:moveTo>
                  <a:lnTo>
                    <a:pt x="2813" y="551850"/>
                  </a:lnTo>
                  <a:lnTo>
                    <a:pt x="0" y="551850"/>
                  </a:lnTo>
                  <a:close/>
                  <a:moveTo>
                    <a:pt x="686061" y="0"/>
                  </a:moveTo>
                  <a:lnTo>
                    <a:pt x="779914" y="48804"/>
                  </a:lnTo>
                  <a:lnTo>
                    <a:pt x="817455" y="63820"/>
                  </a:lnTo>
                  <a:lnTo>
                    <a:pt x="911307" y="75082"/>
                  </a:lnTo>
                  <a:lnTo>
                    <a:pt x="963864" y="52558"/>
                  </a:lnTo>
                  <a:lnTo>
                    <a:pt x="1027684" y="93853"/>
                  </a:lnTo>
                  <a:lnTo>
                    <a:pt x="1121536" y="168935"/>
                  </a:lnTo>
                  <a:lnTo>
                    <a:pt x="1174094" y="168935"/>
                  </a:lnTo>
                  <a:lnTo>
                    <a:pt x="1189110" y="157672"/>
                  </a:lnTo>
                  <a:lnTo>
                    <a:pt x="1219143" y="161427"/>
                  </a:lnTo>
                  <a:lnTo>
                    <a:pt x="1320503" y="135148"/>
                  </a:lnTo>
                  <a:lnTo>
                    <a:pt x="1343028" y="142656"/>
                  </a:lnTo>
                  <a:lnTo>
                    <a:pt x="1376815" y="165181"/>
                  </a:lnTo>
                  <a:lnTo>
                    <a:pt x="1406848" y="153918"/>
                  </a:lnTo>
                  <a:lnTo>
                    <a:pt x="1430474" y="125318"/>
                  </a:lnTo>
                  <a:lnTo>
                    <a:pt x="1428121" y="123886"/>
                  </a:lnTo>
                  <a:lnTo>
                    <a:pt x="1471347" y="150197"/>
                  </a:lnTo>
                  <a:lnTo>
                    <a:pt x="1463159" y="153918"/>
                  </a:lnTo>
                  <a:lnTo>
                    <a:pt x="1496946" y="244017"/>
                  </a:lnTo>
                  <a:lnTo>
                    <a:pt x="1530733" y="311591"/>
                  </a:lnTo>
                  <a:lnTo>
                    <a:pt x="1530733" y="349132"/>
                  </a:lnTo>
                  <a:lnTo>
                    <a:pt x="1602766" y="370742"/>
                  </a:lnTo>
                  <a:lnTo>
                    <a:pt x="1633031" y="433599"/>
                  </a:lnTo>
                  <a:lnTo>
                    <a:pt x="1668227" y="452369"/>
                  </a:lnTo>
                  <a:lnTo>
                    <a:pt x="1665880" y="541529"/>
                  </a:lnTo>
                  <a:lnTo>
                    <a:pt x="1670644" y="551850"/>
                  </a:lnTo>
                  <a:lnTo>
                    <a:pt x="2819" y="551850"/>
                  </a:lnTo>
                  <a:lnTo>
                    <a:pt x="47865" y="514312"/>
                  </a:lnTo>
                  <a:lnTo>
                    <a:pt x="62882" y="461755"/>
                  </a:lnTo>
                  <a:lnTo>
                    <a:pt x="85406" y="442984"/>
                  </a:lnTo>
                  <a:lnTo>
                    <a:pt x="115439" y="454246"/>
                  </a:lnTo>
                  <a:lnTo>
                    <a:pt x="175505" y="454246"/>
                  </a:lnTo>
                  <a:lnTo>
                    <a:pt x="183013" y="416705"/>
                  </a:lnTo>
                  <a:lnTo>
                    <a:pt x="216800" y="382918"/>
                  </a:lnTo>
                  <a:lnTo>
                    <a:pt x="295636" y="349132"/>
                  </a:lnTo>
                  <a:lnTo>
                    <a:pt x="333177" y="360394"/>
                  </a:lnTo>
                  <a:lnTo>
                    <a:pt x="363209" y="326607"/>
                  </a:lnTo>
                  <a:lnTo>
                    <a:pt x="374472" y="289066"/>
                  </a:lnTo>
                  <a:lnTo>
                    <a:pt x="400750" y="300328"/>
                  </a:lnTo>
                  <a:lnTo>
                    <a:pt x="460816" y="274050"/>
                  </a:lnTo>
                  <a:lnTo>
                    <a:pt x="494603" y="274050"/>
                  </a:lnTo>
                  <a:lnTo>
                    <a:pt x="498357" y="244017"/>
                  </a:lnTo>
                  <a:lnTo>
                    <a:pt x="520881" y="244017"/>
                  </a:lnTo>
                  <a:lnTo>
                    <a:pt x="520881" y="168935"/>
                  </a:lnTo>
                  <a:lnTo>
                    <a:pt x="625996" y="3754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DFDBB7A6-2A38-5114-5E45-9E4121F7800E}"/>
                </a:ext>
              </a:extLst>
            </p:cNvPr>
            <p:cNvSpPr/>
            <p:nvPr/>
          </p:nvSpPr>
          <p:spPr>
            <a:xfrm>
              <a:off x="5264803" y="4210131"/>
              <a:ext cx="1061683" cy="1793861"/>
            </a:xfrm>
            <a:custGeom>
              <a:avLst/>
              <a:gdLst>
                <a:gd name="connsiteX0" fmla="*/ 922881 w 1061683"/>
                <a:gd name="connsiteY0" fmla="*/ 0 h 1793861"/>
                <a:gd name="connsiteX1" fmla="*/ 963550 w 1061683"/>
                <a:gd name="connsiteY1" fmla="*/ 12514 h 1793861"/>
                <a:gd name="connsiteX2" fmla="*/ 1061683 w 1061683"/>
                <a:gd name="connsiteY2" fmla="*/ 33330 h 1793861"/>
                <a:gd name="connsiteX3" fmla="*/ 1061683 w 1061683"/>
                <a:gd name="connsiteY3" fmla="*/ 1463904 h 1793861"/>
                <a:gd name="connsiteX4" fmla="*/ 982947 w 1061683"/>
                <a:gd name="connsiteY4" fmla="*/ 1478485 h 1793861"/>
                <a:gd name="connsiteX5" fmla="*/ 960422 w 1061683"/>
                <a:gd name="connsiteY5" fmla="*/ 1463469 h 1793861"/>
                <a:gd name="connsiteX6" fmla="*/ 960422 w 1061683"/>
                <a:gd name="connsiteY6" fmla="*/ 1497256 h 1793861"/>
                <a:gd name="connsiteX7" fmla="*/ 877832 w 1061683"/>
                <a:gd name="connsiteY7" fmla="*/ 1531042 h 1793861"/>
                <a:gd name="connsiteX8" fmla="*/ 877832 w 1061683"/>
                <a:gd name="connsiteY8" fmla="*/ 1594862 h 1793861"/>
                <a:gd name="connsiteX9" fmla="*/ 855308 w 1061683"/>
                <a:gd name="connsiteY9" fmla="*/ 1594862 h 1793861"/>
                <a:gd name="connsiteX10" fmla="*/ 821521 w 1061683"/>
                <a:gd name="connsiteY10" fmla="*/ 1568583 h 1793861"/>
                <a:gd name="connsiteX11" fmla="*/ 772718 w 1061683"/>
                <a:gd name="connsiteY11" fmla="*/ 1594862 h 1793861"/>
                <a:gd name="connsiteX12" fmla="*/ 750193 w 1061683"/>
                <a:gd name="connsiteY12" fmla="*/ 1707485 h 1793861"/>
                <a:gd name="connsiteX13" fmla="*/ 615046 w 1061683"/>
                <a:gd name="connsiteY13" fmla="*/ 1778812 h 1793861"/>
                <a:gd name="connsiteX14" fmla="*/ 573751 w 1061683"/>
                <a:gd name="connsiteY14" fmla="*/ 1778812 h 1793861"/>
                <a:gd name="connsiteX15" fmla="*/ 540644 w 1061683"/>
                <a:gd name="connsiteY15" fmla="*/ 1793861 h 1793861"/>
                <a:gd name="connsiteX16" fmla="*/ 497418 w 1061683"/>
                <a:gd name="connsiteY16" fmla="*/ 1767550 h 1793861"/>
                <a:gd name="connsiteX17" fmla="*/ 494291 w 1061683"/>
                <a:gd name="connsiteY17" fmla="*/ 1745651 h 1793861"/>
                <a:gd name="connsiteX18" fmla="*/ 459877 w 1061683"/>
                <a:gd name="connsiteY18" fmla="*/ 1689340 h 1793861"/>
                <a:gd name="connsiteX19" fmla="*/ 463004 w 1061683"/>
                <a:gd name="connsiteY19" fmla="*/ 1651799 h 1793861"/>
                <a:gd name="connsiteX20" fmla="*/ 428593 w 1061683"/>
                <a:gd name="connsiteY20" fmla="*/ 1654927 h 1793861"/>
                <a:gd name="connsiteX21" fmla="*/ 422336 w 1061683"/>
                <a:gd name="connsiteY21" fmla="*/ 1661184 h 1793861"/>
                <a:gd name="connsiteX22" fmla="*/ 353511 w 1061683"/>
                <a:gd name="connsiteY22" fmla="*/ 1658056 h 1793861"/>
                <a:gd name="connsiteX23" fmla="*/ 340998 w 1061683"/>
                <a:gd name="connsiteY23" fmla="*/ 1645542 h 1793861"/>
                <a:gd name="connsiteX24" fmla="*/ 303457 w 1061683"/>
                <a:gd name="connsiteY24" fmla="*/ 1639285 h 1793861"/>
                <a:gd name="connsiteX25" fmla="*/ 262786 w 1061683"/>
                <a:gd name="connsiteY25" fmla="*/ 1654927 h 1793861"/>
                <a:gd name="connsiteX26" fmla="*/ 206477 w 1061683"/>
                <a:gd name="connsiteY26" fmla="*/ 1654927 h 1793861"/>
                <a:gd name="connsiteX27" fmla="*/ 128266 w 1061683"/>
                <a:gd name="connsiteY27" fmla="*/ 1570460 h 1793861"/>
                <a:gd name="connsiteX28" fmla="*/ 137650 w 1061683"/>
                <a:gd name="connsiteY28" fmla="*/ 1548562 h 1793861"/>
                <a:gd name="connsiteX29" fmla="*/ 131395 w 1061683"/>
                <a:gd name="connsiteY29" fmla="*/ 1532920 h 1793861"/>
                <a:gd name="connsiteX30" fmla="*/ 100109 w 1061683"/>
                <a:gd name="connsiteY30" fmla="*/ 1526663 h 1793861"/>
                <a:gd name="connsiteX31" fmla="*/ 53184 w 1061683"/>
                <a:gd name="connsiteY31" fmla="*/ 1476608 h 1793861"/>
                <a:gd name="connsiteX32" fmla="*/ 59441 w 1061683"/>
                <a:gd name="connsiteY32" fmla="*/ 1417168 h 1793861"/>
                <a:gd name="connsiteX33" fmla="*/ 118882 w 1061683"/>
                <a:gd name="connsiteY33" fmla="*/ 1326445 h 1793861"/>
                <a:gd name="connsiteX34" fmla="*/ 122009 w 1061683"/>
                <a:gd name="connsiteY34" fmla="*/ 1307674 h 1793861"/>
                <a:gd name="connsiteX35" fmla="*/ 156422 w 1061683"/>
                <a:gd name="connsiteY35" fmla="*/ 1298289 h 1793861"/>
                <a:gd name="connsiteX36" fmla="*/ 162677 w 1061683"/>
                <a:gd name="connsiteY36" fmla="*/ 1273262 h 1793861"/>
                <a:gd name="connsiteX37" fmla="*/ 131395 w 1061683"/>
                <a:gd name="connsiteY37" fmla="*/ 1232592 h 1793861"/>
                <a:gd name="connsiteX38" fmla="*/ 162677 w 1061683"/>
                <a:gd name="connsiteY38" fmla="*/ 1182538 h 1793861"/>
                <a:gd name="connsiteX39" fmla="*/ 165807 w 1061683"/>
                <a:gd name="connsiteY39" fmla="*/ 1132483 h 1793861"/>
                <a:gd name="connsiteX40" fmla="*/ 206477 w 1061683"/>
                <a:gd name="connsiteY40" fmla="*/ 1132483 h 1793861"/>
                <a:gd name="connsiteX41" fmla="*/ 234632 w 1061683"/>
                <a:gd name="connsiteY41" fmla="*/ 1082429 h 1793861"/>
                <a:gd name="connsiteX42" fmla="*/ 209604 w 1061683"/>
                <a:gd name="connsiteY42" fmla="*/ 1032374 h 1793861"/>
                <a:gd name="connsiteX43" fmla="*/ 178320 w 1061683"/>
                <a:gd name="connsiteY43" fmla="*/ 1022989 h 1793861"/>
                <a:gd name="connsiteX44" fmla="*/ 147036 w 1061683"/>
                <a:gd name="connsiteY44" fmla="*/ 1044888 h 1793861"/>
                <a:gd name="connsiteX45" fmla="*/ 131395 w 1061683"/>
                <a:gd name="connsiteY45" fmla="*/ 1032374 h 1793861"/>
                <a:gd name="connsiteX46" fmla="*/ 106368 w 1061683"/>
                <a:gd name="connsiteY46" fmla="*/ 1032374 h 1793861"/>
                <a:gd name="connsiteX47" fmla="*/ 87596 w 1061683"/>
                <a:gd name="connsiteY47" fmla="*/ 1022989 h 1793861"/>
                <a:gd name="connsiteX48" fmla="*/ 46927 w 1061683"/>
                <a:gd name="connsiteY48" fmla="*/ 1019861 h 1793861"/>
                <a:gd name="connsiteX49" fmla="*/ 12514 w 1061683"/>
                <a:gd name="connsiteY49" fmla="*/ 988577 h 1793861"/>
                <a:gd name="connsiteX50" fmla="*/ 0 w 1061683"/>
                <a:gd name="connsiteY50" fmla="*/ 938522 h 1793861"/>
                <a:gd name="connsiteX51" fmla="*/ 18773 w 1061683"/>
                <a:gd name="connsiteY51" fmla="*/ 900981 h 1793861"/>
                <a:gd name="connsiteX52" fmla="*/ 6259 w 1061683"/>
                <a:gd name="connsiteY52" fmla="*/ 875954 h 1793861"/>
                <a:gd name="connsiteX53" fmla="*/ 46927 w 1061683"/>
                <a:gd name="connsiteY53" fmla="*/ 819643 h 1793861"/>
                <a:gd name="connsiteX54" fmla="*/ 65698 w 1061683"/>
                <a:gd name="connsiteY54" fmla="*/ 778974 h 1793861"/>
                <a:gd name="connsiteX55" fmla="*/ 34414 w 1061683"/>
                <a:gd name="connsiteY55" fmla="*/ 741433 h 1793861"/>
                <a:gd name="connsiteX56" fmla="*/ 34414 w 1061683"/>
                <a:gd name="connsiteY56" fmla="*/ 722662 h 1793861"/>
                <a:gd name="connsiteX57" fmla="*/ 71954 w 1061683"/>
                <a:gd name="connsiteY57" fmla="*/ 688250 h 1793861"/>
                <a:gd name="connsiteX58" fmla="*/ 115752 w 1061683"/>
                <a:gd name="connsiteY58" fmla="*/ 628810 h 1793861"/>
                <a:gd name="connsiteX59" fmla="*/ 93854 w 1061683"/>
                <a:gd name="connsiteY59" fmla="*/ 603783 h 1793861"/>
                <a:gd name="connsiteX60" fmla="*/ 71954 w 1061683"/>
                <a:gd name="connsiteY60" fmla="*/ 600654 h 1793861"/>
                <a:gd name="connsiteX61" fmla="*/ 37541 w 1061683"/>
                <a:gd name="connsiteY61" fmla="*/ 569370 h 1793861"/>
                <a:gd name="connsiteX62" fmla="*/ 43800 w 1061683"/>
                <a:gd name="connsiteY62" fmla="*/ 513059 h 1793861"/>
                <a:gd name="connsiteX63" fmla="*/ 59441 w 1061683"/>
                <a:gd name="connsiteY63" fmla="*/ 509931 h 1793861"/>
                <a:gd name="connsiteX64" fmla="*/ 65698 w 1061683"/>
                <a:gd name="connsiteY64" fmla="*/ 488032 h 1793861"/>
                <a:gd name="connsiteX65" fmla="*/ 87596 w 1061683"/>
                <a:gd name="connsiteY65" fmla="*/ 478646 h 1793861"/>
                <a:gd name="connsiteX66" fmla="*/ 87596 w 1061683"/>
                <a:gd name="connsiteY66" fmla="*/ 453620 h 1793861"/>
                <a:gd name="connsiteX67" fmla="*/ 93854 w 1061683"/>
                <a:gd name="connsiteY67" fmla="*/ 450491 h 1793861"/>
                <a:gd name="connsiteX68" fmla="*/ 125136 w 1061683"/>
                <a:gd name="connsiteY68" fmla="*/ 437977 h 1793861"/>
                <a:gd name="connsiteX69" fmla="*/ 131395 w 1061683"/>
                <a:gd name="connsiteY69" fmla="*/ 416078 h 1793861"/>
                <a:gd name="connsiteX70" fmla="*/ 197091 w 1061683"/>
                <a:gd name="connsiteY70" fmla="*/ 384794 h 1793861"/>
                <a:gd name="connsiteX71" fmla="*/ 215861 w 1061683"/>
                <a:gd name="connsiteY71" fmla="*/ 347253 h 1793861"/>
                <a:gd name="connsiteX72" fmla="*/ 250273 w 1061683"/>
                <a:gd name="connsiteY72" fmla="*/ 353510 h 1793861"/>
                <a:gd name="connsiteX73" fmla="*/ 340998 w 1061683"/>
                <a:gd name="connsiteY73" fmla="*/ 312841 h 1793861"/>
                <a:gd name="connsiteX74" fmla="*/ 369154 w 1061683"/>
                <a:gd name="connsiteY74" fmla="*/ 287814 h 1793861"/>
                <a:gd name="connsiteX75" fmla="*/ 391052 w 1061683"/>
                <a:gd name="connsiteY75" fmla="*/ 262786 h 1793861"/>
                <a:gd name="connsiteX76" fmla="*/ 444236 w 1061683"/>
                <a:gd name="connsiteY76" fmla="*/ 253401 h 1793861"/>
                <a:gd name="connsiteX77" fmla="*/ 447363 w 1061683"/>
                <a:gd name="connsiteY77" fmla="*/ 222117 h 1793861"/>
                <a:gd name="connsiteX78" fmla="*/ 509932 w 1061683"/>
                <a:gd name="connsiteY78" fmla="*/ 215860 h 1793861"/>
                <a:gd name="connsiteX79" fmla="*/ 528702 w 1061683"/>
                <a:gd name="connsiteY79" fmla="*/ 184576 h 1793861"/>
                <a:gd name="connsiteX80" fmla="*/ 578757 w 1061683"/>
                <a:gd name="connsiteY80" fmla="*/ 156421 h 1793861"/>
                <a:gd name="connsiteX81" fmla="*/ 625682 w 1061683"/>
                <a:gd name="connsiteY81" fmla="*/ 159549 h 1793861"/>
                <a:gd name="connsiteX82" fmla="*/ 672609 w 1061683"/>
                <a:gd name="connsiteY82" fmla="*/ 125137 h 1793861"/>
                <a:gd name="connsiteX83" fmla="*/ 747691 w 1061683"/>
                <a:gd name="connsiteY83" fmla="*/ 125137 h 1793861"/>
                <a:gd name="connsiteX84" fmla="*/ 747691 w 1061683"/>
                <a:gd name="connsiteY84" fmla="*/ 103238 h 1793861"/>
                <a:gd name="connsiteX85" fmla="*/ 738304 w 1061683"/>
                <a:gd name="connsiteY85" fmla="*/ 62568 h 1793861"/>
                <a:gd name="connsiteX86" fmla="*/ 760204 w 1061683"/>
                <a:gd name="connsiteY86" fmla="*/ 34413 h 1793861"/>
                <a:gd name="connsiteX87" fmla="*/ 857186 w 1061683"/>
                <a:gd name="connsiteY87" fmla="*/ 6257 h 1793861"/>
                <a:gd name="connsiteX0" fmla="*/ 922881 w 1509377"/>
                <a:gd name="connsiteY0" fmla="*/ 0 h 1793861"/>
                <a:gd name="connsiteX1" fmla="*/ 963550 w 1509377"/>
                <a:gd name="connsiteY1" fmla="*/ 12514 h 1793861"/>
                <a:gd name="connsiteX2" fmla="*/ 1061683 w 1509377"/>
                <a:gd name="connsiteY2" fmla="*/ 33330 h 1793861"/>
                <a:gd name="connsiteX3" fmla="*/ 1509377 w 1509377"/>
                <a:gd name="connsiteY3" fmla="*/ 430449 h 1793861"/>
                <a:gd name="connsiteX4" fmla="*/ 1061683 w 1509377"/>
                <a:gd name="connsiteY4" fmla="*/ 1463904 h 1793861"/>
                <a:gd name="connsiteX5" fmla="*/ 982947 w 1509377"/>
                <a:gd name="connsiteY5" fmla="*/ 1478485 h 1793861"/>
                <a:gd name="connsiteX6" fmla="*/ 960422 w 1509377"/>
                <a:gd name="connsiteY6" fmla="*/ 1463469 h 1793861"/>
                <a:gd name="connsiteX7" fmla="*/ 960422 w 1509377"/>
                <a:gd name="connsiteY7" fmla="*/ 1497256 h 1793861"/>
                <a:gd name="connsiteX8" fmla="*/ 877832 w 1509377"/>
                <a:gd name="connsiteY8" fmla="*/ 1531042 h 1793861"/>
                <a:gd name="connsiteX9" fmla="*/ 877832 w 1509377"/>
                <a:gd name="connsiteY9" fmla="*/ 1594862 h 1793861"/>
                <a:gd name="connsiteX10" fmla="*/ 855308 w 1509377"/>
                <a:gd name="connsiteY10" fmla="*/ 1594862 h 1793861"/>
                <a:gd name="connsiteX11" fmla="*/ 821521 w 1509377"/>
                <a:gd name="connsiteY11" fmla="*/ 1568583 h 1793861"/>
                <a:gd name="connsiteX12" fmla="*/ 772718 w 1509377"/>
                <a:gd name="connsiteY12" fmla="*/ 1594862 h 1793861"/>
                <a:gd name="connsiteX13" fmla="*/ 750193 w 1509377"/>
                <a:gd name="connsiteY13" fmla="*/ 1707485 h 1793861"/>
                <a:gd name="connsiteX14" fmla="*/ 615046 w 1509377"/>
                <a:gd name="connsiteY14" fmla="*/ 1778812 h 1793861"/>
                <a:gd name="connsiteX15" fmla="*/ 573751 w 1509377"/>
                <a:gd name="connsiteY15" fmla="*/ 1778812 h 1793861"/>
                <a:gd name="connsiteX16" fmla="*/ 540644 w 1509377"/>
                <a:gd name="connsiteY16" fmla="*/ 1793861 h 1793861"/>
                <a:gd name="connsiteX17" fmla="*/ 497418 w 1509377"/>
                <a:gd name="connsiteY17" fmla="*/ 1767550 h 1793861"/>
                <a:gd name="connsiteX18" fmla="*/ 494291 w 1509377"/>
                <a:gd name="connsiteY18" fmla="*/ 1745651 h 1793861"/>
                <a:gd name="connsiteX19" fmla="*/ 459877 w 1509377"/>
                <a:gd name="connsiteY19" fmla="*/ 1689340 h 1793861"/>
                <a:gd name="connsiteX20" fmla="*/ 463004 w 1509377"/>
                <a:gd name="connsiteY20" fmla="*/ 1651799 h 1793861"/>
                <a:gd name="connsiteX21" fmla="*/ 428593 w 1509377"/>
                <a:gd name="connsiteY21" fmla="*/ 1654927 h 1793861"/>
                <a:gd name="connsiteX22" fmla="*/ 422336 w 1509377"/>
                <a:gd name="connsiteY22" fmla="*/ 1661184 h 1793861"/>
                <a:gd name="connsiteX23" fmla="*/ 353511 w 1509377"/>
                <a:gd name="connsiteY23" fmla="*/ 1658056 h 1793861"/>
                <a:gd name="connsiteX24" fmla="*/ 340998 w 1509377"/>
                <a:gd name="connsiteY24" fmla="*/ 1645542 h 1793861"/>
                <a:gd name="connsiteX25" fmla="*/ 303457 w 1509377"/>
                <a:gd name="connsiteY25" fmla="*/ 1639285 h 1793861"/>
                <a:gd name="connsiteX26" fmla="*/ 262786 w 1509377"/>
                <a:gd name="connsiteY26" fmla="*/ 1654927 h 1793861"/>
                <a:gd name="connsiteX27" fmla="*/ 206477 w 1509377"/>
                <a:gd name="connsiteY27" fmla="*/ 1654927 h 1793861"/>
                <a:gd name="connsiteX28" fmla="*/ 128266 w 1509377"/>
                <a:gd name="connsiteY28" fmla="*/ 1570460 h 1793861"/>
                <a:gd name="connsiteX29" fmla="*/ 137650 w 1509377"/>
                <a:gd name="connsiteY29" fmla="*/ 1548562 h 1793861"/>
                <a:gd name="connsiteX30" fmla="*/ 131395 w 1509377"/>
                <a:gd name="connsiteY30" fmla="*/ 1532920 h 1793861"/>
                <a:gd name="connsiteX31" fmla="*/ 100109 w 1509377"/>
                <a:gd name="connsiteY31" fmla="*/ 1526663 h 1793861"/>
                <a:gd name="connsiteX32" fmla="*/ 53184 w 1509377"/>
                <a:gd name="connsiteY32" fmla="*/ 1476608 h 1793861"/>
                <a:gd name="connsiteX33" fmla="*/ 59441 w 1509377"/>
                <a:gd name="connsiteY33" fmla="*/ 1417168 h 1793861"/>
                <a:gd name="connsiteX34" fmla="*/ 118882 w 1509377"/>
                <a:gd name="connsiteY34" fmla="*/ 1326445 h 1793861"/>
                <a:gd name="connsiteX35" fmla="*/ 122009 w 1509377"/>
                <a:gd name="connsiteY35" fmla="*/ 1307674 h 1793861"/>
                <a:gd name="connsiteX36" fmla="*/ 156422 w 1509377"/>
                <a:gd name="connsiteY36" fmla="*/ 1298289 h 1793861"/>
                <a:gd name="connsiteX37" fmla="*/ 162677 w 1509377"/>
                <a:gd name="connsiteY37" fmla="*/ 1273262 h 1793861"/>
                <a:gd name="connsiteX38" fmla="*/ 131395 w 1509377"/>
                <a:gd name="connsiteY38" fmla="*/ 1232592 h 1793861"/>
                <a:gd name="connsiteX39" fmla="*/ 162677 w 1509377"/>
                <a:gd name="connsiteY39" fmla="*/ 1182538 h 1793861"/>
                <a:gd name="connsiteX40" fmla="*/ 165807 w 1509377"/>
                <a:gd name="connsiteY40" fmla="*/ 1132483 h 1793861"/>
                <a:gd name="connsiteX41" fmla="*/ 206477 w 1509377"/>
                <a:gd name="connsiteY41" fmla="*/ 1132483 h 1793861"/>
                <a:gd name="connsiteX42" fmla="*/ 234632 w 1509377"/>
                <a:gd name="connsiteY42" fmla="*/ 1082429 h 1793861"/>
                <a:gd name="connsiteX43" fmla="*/ 209604 w 1509377"/>
                <a:gd name="connsiteY43" fmla="*/ 1032374 h 1793861"/>
                <a:gd name="connsiteX44" fmla="*/ 178320 w 1509377"/>
                <a:gd name="connsiteY44" fmla="*/ 1022989 h 1793861"/>
                <a:gd name="connsiteX45" fmla="*/ 147036 w 1509377"/>
                <a:gd name="connsiteY45" fmla="*/ 1044888 h 1793861"/>
                <a:gd name="connsiteX46" fmla="*/ 131395 w 1509377"/>
                <a:gd name="connsiteY46" fmla="*/ 1032374 h 1793861"/>
                <a:gd name="connsiteX47" fmla="*/ 106368 w 1509377"/>
                <a:gd name="connsiteY47" fmla="*/ 1032374 h 1793861"/>
                <a:gd name="connsiteX48" fmla="*/ 87596 w 1509377"/>
                <a:gd name="connsiteY48" fmla="*/ 1022989 h 1793861"/>
                <a:gd name="connsiteX49" fmla="*/ 46927 w 1509377"/>
                <a:gd name="connsiteY49" fmla="*/ 1019861 h 1793861"/>
                <a:gd name="connsiteX50" fmla="*/ 12514 w 1509377"/>
                <a:gd name="connsiteY50" fmla="*/ 988577 h 1793861"/>
                <a:gd name="connsiteX51" fmla="*/ 0 w 1509377"/>
                <a:gd name="connsiteY51" fmla="*/ 938522 h 1793861"/>
                <a:gd name="connsiteX52" fmla="*/ 18773 w 1509377"/>
                <a:gd name="connsiteY52" fmla="*/ 900981 h 1793861"/>
                <a:gd name="connsiteX53" fmla="*/ 6259 w 1509377"/>
                <a:gd name="connsiteY53" fmla="*/ 875954 h 1793861"/>
                <a:gd name="connsiteX54" fmla="*/ 46927 w 1509377"/>
                <a:gd name="connsiteY54" fmla="*/ 819643 h 1793861"/>
                <a:gd name="connsiteX55" fmla="*/ 65698 w 1509377"/>
                <a:gd name="connsiteY55" fmla="*/ 778974 h 1793861"/>
                <a:gd name="connsiteX56" fmla="*/ 34414 w 1509377"/>
                <a:gd name="connsiteY56" fmla="*/ 741433 h 1793861"/>
                <a:gd name="connsiteX57" fmla="*/ 34414 w 1509377"/>
                <a:gd name="connsiteY57" fmla="*/ 722662 h 1793861"/>
                <a:gd name="connsiteX58" fmla="*/ 71954 w 1509377"/>
                <a:gd name="connsiteY58" fmla="*/ 688250 h 1793861"/>
                <a:gd name="connsiteX59" fmla="*/ 115752 w 1509377"/>
                <a:gd name="connsiteY59" fmla="*/ 628810 h 1793861"/>
                <a:gd name="connsiteX60" fmla="*/ 93854 w 1509377"/>
                <a:gd name="connsiteY60" fmla="*/ 603783 h 1793861"/>
                <a:gd name="connsiteX61" fmla="*/ 71954 w 1509377"/>
                <a:gd name="connsiteY61" fmla="*/ 600654 h 1793861"/>
                <a:gd name="connsiteX62" fmla="*/ 37541 w 1509377"/>
                <a:gd name="connsiteY62" fmla="*/ 569370 h 1793861"/>
                <a:gd name="connsiteX63" fmla="*/ 43800 w 1509377"/>
                <a:gd name="connsiteY63" fmla="*/ 513059 h 1793861"/>
                <a:gd name="connsiteX64" fmla="*/ 59441 w 1509377"/>
                <a:gd name="connsiteY64" fmla="*/ 509931 h 1793861"/>
                <a:gd name="connsiteX65" fmla="*/ 65698 w 1509377"/>
                <a:gd name="connsiteY65" fmla="*/ 488032 h 1793861"/>
                <a:gd name="connsiteX66" fmla="*/ 87596 w 1509377"/>
                <a:gd name="connsiteY66" fmla="*/ 478646 h 1793861"/>
                <a:gd name="connsiteX67" fmla="*/ 87596 w 1509377"/>
                <a:gd name="connsiteY67" fmla="*/ 453620 h 1793861"/>
                <a:gd name="connsiteX68" fmla="*/ 93854 w 1509377"/>
                <a:gd name="connsiteY68" fmla="*/ 450491 h 1793861"/>
                <a:gd name="connsiteX69" fmla="*/ 125136 w 1509377"/>
                <a:gd name="connsiteY69" fmla="*/ 437977 h 1793861"/>
                <a:gd name="connsiteX70" fmla="*/ 131395 w 1509377"/>
                <a:gd name="connsiteY70" fmla="*/ 416078 h 1793861"/>
                <a:gd name="connsiteX71" fmla="*/ 197091 w 1509377"/>
                <a:gd name="connsiteY71" fmla="*/ 384794 h 1793861"/>
                <a:gd name="connsiteX72" fmla="*/ 215861 w 1509377"/>
                <a:gd name="connsiteY72" fmla="*/ 347253 h 1793861"/>
                <a:gd name="connsiteX73" fmla="*/ 250273 w 1509377"/>
                <a:gd name="connsiteY73" fmla="*/ 353510 h 1793861"/>
                <a:gd name="connsiteX74" fmla="*/ 340998 w 1509377"/>
                <a:gd name="connsiteY74" fmla="*/ 312841 h 1793861"/>
                <a:gd name="connsiteX75" fmla="*/ 369154 w 1509377"/>
                <a:gd name="connsiteY75" fmla="*/ 287814 h 1793861"/>
                <a:gd name="connsiteX76" fmla="*/ 391052 w 1509377"/>
                <a:gd name="connsiteY76" fmla="*/ 262786 h 1793861"/>
                <a:gd name="connsiteX77" fmla="*/ 444236 w 1509377"/>
                <a:gd name="connsiteY77" fmla="*/ 253401 h 1793861"/>
                <a:gd name="connsiteX78" fmla="*/ 447363 w 1509377"/>
                <a:gd name="connsiteY78" fmla="*/ 222117 h 1793861"/>
                <a:gd name="connsiteX79" fmla="*/ 509932 w 1509377"/>
                <a:gd name="connsiteY79" fmla="*/ 215860 h 1793861"/>
                <a:gd name="connsiteX80" fmla="*/ 528702 w 1509377"/>
                <a:gd name="connsiteY80" fmla="*/ 184576 h 1793861"/>
                <a:gd name="connsiteX81" fmla="*/ 578757 w 1509377"/>
                <a:gd name="connsiteY81" fmla="*/ 156421 h 1793861"/>
                <a:gd name="connsiteX82" fmla="*/ 625682 w 1509377"/>
                <a:gd name="connsiteY82" fmla="*/ 159549 h 1793861"/>
                <a:gd name="connsiteX83" fmla="*/ 672609 w 1509377"/>
                <a:gd name="connsiteY83" fmla="*/ 125137 h 1793861"/>
                <a:gd name="connsiteX84" fmla="*/ 747691 w 1509377"/>
                <a:gd name="connsiteY84" fmla="*/ 125137 h 1793861"/>
                <a:gd name="connsiteX85" fmla="*/ 747691 w 1509377"/>
                <a:gd name="connsiteY85" fmla="*/ 103238 h 1793861"/>
                <a:gd name="connsiteX86" fmla="*/ 738304 w 1509377"/>
                <a:gd name="connsiteY86" fmla="*/ 62568 h 1793861"/>
                <a:gd name="connsiteX87" fmla="*/ 760204 w 1509377"/>
                <a:gd name="connsiteY87" fmla="*/ 34413 h 1793861"/>
                <a:gd name="connsiteX88" fmla="*/ 857186 w 1509377"/>
                <a:gd name="connsiteY88" fmla="*/ 6257 h 1793861"/>
                <a:gd name="connsiteX89" fmla="*/ 922881 w 1509377"/>
                <a:gd name="connsiteY89" fmla="*/ 0 h 1793861"/>
                <a:gd name="connsiteX0" fmla="*/ 1509377 w 1600817"/>
                <a:gd name="connsiteY0" fmla="*/ 430449 h 1793861"/>
                <a:gd name="connsiteX1" fmla="*/ 1061683 w 1600817"/>
                <a:gd name="connsiteY1" fmla="*/ 1463904 h 1793861"/>
                <a:gd name="connsiteX2" fmla="*/ 982947 w 1600817"/>
                <a:gd name="connsiteY2" fmla="*/ 1478485 h 1793861"/>
                <a:gd name="connsiteX3" fmla="*/ 960422 w 1600817"/>
                <a:gd name="connsiteY3" fmla="*/ 1463469 h 1793861"/>
                <a:gd name="connsiteX4" fmla="*/ 960422 w 1600817"/>
                <a:gd name="connsiteY4" fmla="*/ 1497256 h 1793861"/>
                <a:gd name="connsiteX5" fmla="*/ 877832 w 1600817"/>
                <a:gd name="connsiteY5" fmla="*/ 1531042 h 1793861"/>
                <a:gd name="connsiteX6" fmla="*/ 877832 w 1600817"/>
                <a:gd name="connsiteY6" fmla="*/ 1594862 h 1793861"/>
                <a:gd name="connsiteX7" fmla="*/ 855308 w 1600817"/>
                <a:gd name="connsiteY7" fmla="*/ 1594862 h 1793861"/>
                <a:gd name="connsiteX8" fmla="*/ 821521 w 1600817"/>
                <a:gd name="connsiteY8" fmla="*/ 1568583 h 1793861"/>
                <a:gd name="connsiteX9" fmla="*/ 772718 w 1600817"/>
                <a:gd name="connsiteY9" fmla="*/ 1594862 h 1793861"/>
                <a:gd name="connsiteX10" fmla="*/ 750193 w 1600817"/>
                <a:gd name="connsiteY10" fmla="*/ 1707485 h 1793861"/>
                <a:gd name="connsiteX11" fmla="*/ 615046 w 1600817"/>
                <a:gd name="connsiteY11" fmla="*/ 1778812 h 1793861"/>
                <a:gd name="connsiteX12" fmla="*/ 573751 w 1600817"/>
                <a:gd name="connsiteY12" fmla="*/ 1778812 h 1793861"/>
                <a:gd name="connsiteX13" fmla="*/ 540644 w 1600817"/>
                <a:gd name="connsiteY13" fmla="*/ 1793861 h 1793861"/>
                <a:gd name="connsiteX14" fmla="*/ 497418 w 1600817"/>
                <a:gd name="connsiteY14" fmla="*/ 1767550 h 1793861"/>
                <a:gd name="connsiteX15" fmla="*/ 494291 w 1600817"/>
                <a:gd name="connsiteY15" fmla="*/ 1745651 h 1793861"/>
                <a:gd name="connsiteX16" fmla="*/ 459877 w 1600817"/>
                <a:gd name="connsiteY16" fmla="*/ 1689340 h 1793861"/>
                <a:gd name="connsiteX17" fmla="*/ 463004 w 1600817"/>
                <a:gd name="connsiteY17" fmla="*/ 1651799 h 1793861"/>
                <a:gd name="connsiteX18" fmla="*/ 428593 w 1600817"/>
                <a:gd name="connsiteY18" fmla="*/ 1654927 h 1793861"/>
                <a:gd name="connsiteX19" fmla="*/ 422336 w 1600817"/>
                <a:gd name="connsiteY19" fmla="*/ 1661184 h 1793861"/>
                <a:gd name="connsiteX20" fmla="*/ 353511 w 1600817"/>
                <a:gd name="connsiteY20" fmla="*/ 1658056 h 1793861"/>
                <a:gd name="connsiteX21" fmla="*/ 340998 w 1600817"/>
                <a:gd name="connsiteY21" fmla="*/ 1645542 h 1793861"/>
                <a:gd name="connsiteX22" fmla="*/ 303457 w 1600817"/>
                <a:gd name="connsiteY22" fmla="*/ 1639285 h 1793861"/>
                <a:gd name="connsiteX23" fmla="*/ 262786 w 1600817"/>
                <a:gd name="connsiteY23" fmla="*/ 1654927 h 1793861"/>
                <a:gd name="connsiteX24" fmla="*/ 206477 w 1600817"/>
                <a:gd name="connsiteY24" fmla="*/ 1654927 h 1793861"/>
                <a:gd name="connsiteX25" fmla="*/ 128266 w 1600817"/>
                <a:gd name="connsiteY25" fmla="*/ 1570460 h 1793861"/>
                <a:gd name="connsiteX26" fmla="*/ 137650 w 1600817"/>
                <a:gd name="connsiteY26" fmla="*/ 1548562 h 1793861"/>
                <a:gd name="connsiteX27" fmla="*/ 131395 w 1600817"/>
                <a:gd name="connsiteY27" fmla="*/ 1532920 h 1793861"/>
                <a:gd name="connsiteX28" fmla="*/ 100109 w 1600817"/>
                <a:gd name="connsiteY28" fmla="*/ 1526663 h 1793861"/>
                <a:gd name="connsiteX29" fmla="*/ 53184 w 1600817"/>
                <a:gd name="connsiteY29" fmla="*/ 1476608 h 1793861"/>
                <a:gd name="connsiteX30" fmla="*/ 59441 w 1600817"/>
                <a:gd name="connsiteY30" fmla="*/ 1417168 h 1793861"/>
                <a:gd name="connsiteX31" fmla="*/ 118882 w 1600817"/>
                <a:gd name="connsiteY31" fmla="*/ 1326445 h 1793861"/>
                <a:gd name="connsiteX32" fmla="*/ 122009 w 1600817"/>
                <a:gd name="connsiteY32" fmla="*/ 1307674 h 1793861"/>
                <a:gd name="connsiteX33" fmla="*/ 156422 w 1600817"/>
                <a:gd name="connsiteY33" fmla="*/ 1298289 h 1793861"/>
                <a:gd name="connsiteX34" fmla="*/ 162677 w 1600817"/>
                <a:gd name="connsiteY34" fmla="*/ 1273262 h 1793861"/>
                <a:gd name="connsiteX35" fmla="*/ 131395 w 1600817"/>
                <a:gd name="connsiteY35" fmla="*/ 1232592 h 1793861"/>
                <a:gd name="connsiteX36" fmla="*/ 162677 w 1600817"/>
                <a:gd name="connsiteY36" fmla="*/ 1182538 h 1793861"/>
                <a:gd name="connsiteX37" fmla="*/ 165807 w 1600817"/>
                <a:gd name="connsiteY37" fmla="*/ 1132483 h 1793861"/>
                <a:gd name="connsiteX38" fmla="*/ 206477 w 1600817"/>
                <a:gd name="connsiteY38" fmla="*/ 1132483 h 1793861"/>
                <a:gd name="connsiteX39" fmla="*/ 234632 w 1600817"/>
                <a:gd name="connsiteY39" fmla="*/ 1082429 h 1793861"/>
                <a:gd name="connsiteX40" fmla="*/ 209604 w 1600817"/>
                <a:gd name="connsiteY40" fmla="*/ 1032374 h 1793861"/>
                <a:gd name="connsiteX41" fmla="*/ 178320 w 1600817"/>
                <a:gd name="connsiteY41" fmla="*/ 1022989 h 1793861"/>
                <a:gd name="connsiteX42" fmla="*/ 147036 w 1600817"/>
                <a:gd name="connsiteY42" fmla="*/ 1044888 h 1793861"/>
                <a:gd name="connsiteX43" fmla="*/ 131395 w 1600817"/>
                <a:gd name="connsiteY43" fmla="*/ 1032374 h 1793861"/>
                <a:gd name="connsiteX44" fmla="*/ 106368 w 1600817"/>
                <a:gd name="connsiteY44" fmla="*/ 1032374 h 1793861"/>
                <a:gd name="connsiteX45" fmla="*/ 87596 w 1600817"/>
                <a:gd name="connsiteY45" fmla="*/ 1022989 h 1793861"/>
                <a:gd name="connsiteX46" fmla="*/ 46927 w 1600817"/>
                <a:gd name="connsiteY46" fmla="*/ 1019861 h 1793861"/>
                <a:gd name="connsiteX47" fmla="*/ 12514 w 1600817"/>
                <a:gd name="connsiteY47" fmla="*/ 988577 h 1793861"/>
                <a:gd name="connsiteX48" fmla="*/ 0 w 1600817"/>
                <a:gd name="connsiteY48" fmla="*/ 938522 h 1793861"/>
                <a:gd name="connsiteX49" fmla="*/ 18773 w 1600817"/>
                <a:gd name="connsiteY49" fmla="*/ 900981 h 1793861"/>
                <a:gd name="connsiteX50" fmla="*/ 6259 w 1600817"/>
                <a:gd name="connsiteY50" fmla="*/ 875954 h 1793861"/>
                <a:gd name="connsiteX51" fmla="*/ 46927 w 1600817"/>
                <a:gd name="connsiteY51" fmla="*/ 819643 h 1793861"/>
                <a:gd name="connsiteX52" fmla="*/ 65698 w 1600817"/>
                <a:gd name="connsiteY52" fmla="*/ 778974 h 1793861"/>
                <a:gd name="connsiteX53" fmla="*/ 34414 w 1600817"/>
                <a:gd name="connsiteY53" fmla="*/ 741433 h 1793861"/>
                <a:gd name="connsiteX54" fmla="*/ 34414 w 1600817"/>
                <a:gd name="connsiteY54" fmla="*/ 722662 h 1793861"/>
                <a:gd name="connsiteX55" fmla="*/ 71954 w 1600817"/>
                <a:gd name="connsiteY55" fmla="*/ 688250 h 1793861"/>
                <a:gd name="connsiteX56" fmla="*/ 115752 w 1600817"/>
                <a:gd name="connsiteY56" fmla="*/ 628810 h 1793861"/>
                <a:gd name="connsiteX57" fmla="*/ 93854 w 1600817"/>
                <a:gd name="connsiteY57" fmla="*/ 603783 h 1793861"/>
                <a:gd name="connsiteX58" fmla="*/ 71954 w 1600817"/>
                <a:gd name="connsiteY58" fmla="*/ 600654 h 1793861"/>
                <a:gd name="connsiteX59" fmla="*/ 37541 w 1600817"/>
                <a:gd name="connsiteY59" fmla="*/ 569370 h 1793861"/>
                <a:gd name="connsiteX60" fmla="*/ 43800 w 1600817"/>
                <a:gd name="connsiteY60" fmla="*/ 513059 h 1793861"/>
                <a:gd name="connsiteX61" fmla="*/ 59441 w 1600817"/>
                <a:gd name="connsiteY61" fmla="*/ 509931 h 1793861"/>
                <a:gd name="connsiteX62" fmla="*/ 65698 w 1600817"/>
                <a:gd name="connsiteY62" fmla="*/ 488032 h 1793861"/>
                <a:gd name="connsiteX63" fmla="*/ 87596 w 1600817"/>
                <a:gd name="connsiteY63" fmla="*/ 478646 h 1793861"/>
                <a:gd name="connsiteX64" fmla="*/ 87596 w 1600817"/>
                <a:gd name="connsiteY64" fmla="*/ 453620 h 1793861"/>
                <a:gd name="connsiteX65" fmla="*/ 93854 w 1600817"/>
                <a:gd name="connsiteY65" fmla="*/ 450491 h 1793861"/>
                <a:gd name="connsiteX66" fmla="*/ 125136 w 1600817"/>
                <a:gd name="connsiteY66" fmla="*/ 437977 h 1793861"/>
                <a:gd name="connsiteX67" fmla="*/ 131395 w 1600817"/>
                <a:gd name="connsiteY67" fmla="*/ 416078 h 1793861"/>
                <a:gd name="connsiteX68" fmla="*/ 197091 w 1600817"/>
                <a:gd name="connsiteY68" fmla="*/ 384794 h 1793861"/>
                <a:gd name="connsiteX69" fmla="*/ 215861 w 1600817"/>
                <a:gd name="connsiteY69" fmla="*/ 347253 h 1793861"/>
                <a:gd name="connsiteX70" fmla="*/ 250273 w 1600817"/>
                <a:gd name="connsiteY70" fmla="*/ 353510 h 1793861"/>
                <a:gd name="connsiteX71" fmla="*/ 340998 w 1600817"/>
                <a:gd name="connsiteY71" fmla="*/ 312841 h 1793861"/>
                <a:gd name="connsiteX72" fmla="*/ 369154 w 1600817"/>
                <a:gd name="connsiteY72" fmla="*/ 287814 h 1793861"/>
                <a:gd name="connsiteX73" fmla="*/ 391052 w 1600817"/>
                <a:gd name="connsiteY73" fmla="*/ 262786 h 1793861"/>
                <a:gd name="connsiteX74" fmla="*/ 444236 w 1600817"/>
                <a:gd name="connsiteY74" fmla="*/ 253401 h 1793861"/>
                <a:gd name="connsiteX75" fmla="*/ 447363 w 1600817"/>
                <a:gd name="connsiteY75" fmla="*/ 222117 h 1793861"/>
                <a:gd name="connsiteX76" fmla="*/ 509932 w 1600817"/>
                <a:gd name="connsiteY76" fmla="*/ 215860 h 1793861"/>
                <a:gd name="connsiteX77" fmla="*/ 528702 w 1600817"/>
                <a:gd name="connsiteY77" fmla="*/ 184576 h 1793861"/>
                <a:gd name="connsiteX78" fmla="*/ 578757 w 1600817"/>
                <a:gd name="connsiteY78" fmla="*/ 156421 h 1793861"/>
                <a:gd name="connsiteX79" fmla="*/ 625682 w 1600817"/>
                <a:gd name="connsiteY79" fmla="*/ 159549 h 1793861"/>
                <a:gd name="connsiteX80" fmla="*/ 672609 w 1600817"/>
                <a:gd name="connsiteY80" fmla="*/ 125137 h 1793861"/>
                <a:gd name="connsiteX81" fmla="*/ 747691 w 1600817"/>
                <a:gd name="connsiteY81" fmla="*/ 125137 h 1793861"/>
                <a:gd name="connsiteX82" fmla="*/ 747691 w 1600817"/>
                <a:gd name="connsiteY82" fmla="*/ 103238 h 1793861"/>
                <a:gd name="connsiteX83" fmla="*/ 738304 w 1600817"/>
                <a:gd name="connsiteY83" fmla="*/ 62568 h 1793861"/>
                <a:gd name="connsiteX84" fmla="*/ 760204 w 1600817"/>
                <a:gd name="connsiteY84" fmla="*/ 34413 h 1793861"/>
                <a:gd name="connsiteX85" fmla="*/ 857186 w 1600817"/>
                <a:gd name="connsiteY85" fmla="*/ 6257 h 1793861"/>
                <a:gd name="connsiteX86" fmla="*/ 922881 w 1600817"/>
                <a:gd name="connsiteY86" fmla="*/ 0 h 1793861"/>
                <a:gd name="connsiteX87" fmla="*/ 963550 w 1600817"/>
                <a:gd name="connsiteY87" fmla="*/ 12514 h 1793861"/>
                <a:gd name="connsiteX88" fmla="*/ 1061683 w 1600817"/>
                <a:gd name="connsiteY88" fmla="*/ 33330 h 1793861"/>
                <a:gd name="connsiteX89" fmla="*/ 1600817 w 1600817"/>
                <a:gd name="connsiteY89" fmla="*/ 521889 h 1793861"/>
                <a:gd name="connsiteX0" fmla="*/ 1061683 w 1600817"/>
                <a:gd name="connsiteY0" fmla="*/ 1463904 h 1793861"/>
                <a:gd name="connsiteX1" fmla="*/ 982947 w 1600817"/>
                <a:gd name="connsiteY1" fmla="*/ 1478485 h 1793861"/>
                <a:gd name="connsiteX2" fmla="*/ 960422 w 1600817"/>
                <a:gd name="connsiteY2" fmla="*/ 1463469 h 1793861"/>
                <a:gd name="connsiteX3" fmla="*/ 960422 w 1600817"/>
                <a:gd name="connsiteY3" fmla="*/ 1497256 h 1793861"/>
                <a:gd name="connsiteX4" fmla="*/ 877832 w 1600817"/>
                <a:gd name="connsiteY4" fmla="*/ 1531042 h 1793861"/>
                <a:gd name="connsiteX5" fmla="*/ 877832 w 1600817"/>
                <a:gd name="connsiteY5" fmla="*/ 1594862 h 1793861"/>
                <a:gd name="connsiteX6" fmla="*/ 855308 w 1600817"/>
                <a:gd name="connsiteY6" fmla="*/ 1594862 h 1793861"/>
                <a:gd name="connsiteX7" fmla="*/ 821521 w 1600817"/>
                <a:gd name="connsiteY7" fmla="*/ 1568583 h 1793861"/>
                <a:gd name="connsiteX8" fmla="*/ 772718 w 1600817"/>
                <a:gd name="connsiteY8" fmla="*/ 1594862 h 1793861"/>
                <a:gd name="connsiteX9" fmla="*/ 750193 w 1600817"/>
                <a:gd name="connsiteY9" fmla="*/ 1707485 h 1793861"/>
                <a:gd name="connsiteX10" fmla="*/ 615046 w 1600817"/>
                <a:gd name="connsiteY10" fmla="*/ 1778812 h 1793861"/>
                <a:gd name="connsiteX11" fmla="*/ 573751 w 1600817"/>
                <a:gd name="connsiteY11" fmla="*/ 1778812 h 1793861"/>
                <a:gd name="connsiteX12" fmla="*/ 540644 w 1600817"/>
                <a:gd name="connsiteY12" fmla="*/ 1793861 h 1793861"/>
                <a:gd name="connsiteX13" fmla="*/ 497418 w 1600817"/>
                <a:gd name="connsiteY13" fmla="*/ 1767550 h 1793861"/>
                <a:gd name="connsiteX14" fmla="*/ 494291 w 1600817"/>
                <a:gd name="connsiteY14" fmla="*/ 1745651 h 1793861"/>
                <a:gd name="connsiteX15" fmla="*/ 459877 w 1600817"/>
                <a:gd name="connsiteY15" fmla="*/ 1689340 h 1793861"/>
                <a:gd name="connsiteX16" fmla="*/ 463004 w 1600817"/>
                <a:gd name="connsiteY16" fmla="*/ 1651799 h 1793861"/>
                <a:gd name="connsiteX17" fmla="*/ 428593 w 1600817"/>
                <a:gd name="connsiteY17" fmla="*/ 1654927 h 1793861"/>
                <a:gd name="connsiteX18" fmla="*/ 422336 w 1600817"/>
                <a:gd name="connsiteY18" fmla="*/ 1661184 h 1793861"/>
                <a:gd name="connsiteX19" fmla="*/ 353511 w 1600817"/>
                <a:gd name="connsiteY19" fmla="*/ 1658056 h 1793861"/>
                <a:gd name="connsiteX20" fmla="*/ 340998 w 1600817"/>
                <a:gd name="connsiteY20" fmla="*/ 1645542 h 1793861"/>
                <a:gd name="connsiteX21" fmla="*/ 303457 w 1600817"/>
                <a:gd name="connsiteY21" fmla="*/ 1639285 h 1793861"/>
                <a:gd name="connsiteX22" fmla="*/ 262786 w 1600817"/>
                <a:gd name="connsiteY22" fmla="*/ 1654927 h 1793861"/>
                <a:gd name="connsiteX23" fmla="*/ 206477 w 1600817"/>
                <a:gd name="connsiteY23" fmla="*/ 1654927 h 1793861"/>
                <a:gd name="connsiteX24" fmla="*/ 128266 w 1600817"/>
                <a:gd name="connsiteY24" fmla="*/ 1570460 h 1793861"/>
                <a:gd name="connsiteX25" fmla="*/ 137650 w 1600817"/>
                <a:gd name="connsiteY25" fmla="*/ 1548562 h 1793861"/>
                <a:gd name="connsiteX26" fmla="*/ 131395 w 1600817"/>
                <a:gd name="connsiteY26" fmla="*/ 1532920 h 1793861"/>
                <a:gd name="connsiteX27" fmla="*/ 100109 w 1600817"/>
                <a:gd name="connsiteY27" fmla="*/ 1526663 h 1793861"/>
                <a:gd name="connsiteX28" fmla="*/ 53184 w 1600817"/>
                <a:gd name="connsiteY28" fmla="*/ 1476608 h 1793861"/>
                <a:gd name="connsiteX29" fmla="*/ 59441 w 1600817"/>
                <a:gd name="connsiteY29" fmla="*/ 1417168 h 1793861"/>
                <a:gd name="connsiteX30" fmla="*/ 118882 w 1600817"/>
                <a:gd name="connsiteY30" fmla="*/ 1326445 h 1793861"/>
                <a:gd name="connsiteX31" fmla="*/ 122009 w 1600817"/>
                <a:gd name="connsiteY31" fmla="*/ 1307674 h 1793861"/>
                <a:gd name="connsiteX32" fmla="*/ 156422 w 1600817"/>
                <a:gd name="connsiteY32" fmla="*/ 1298289 h 1793861"/>
                <a:gd name="connsiteX33" fmla="*/ 162677 w 1600817"/>
                <a:gd name="connsiteY33" fmla="*/ 1273262 h 1793861"/>
                <a:gd name="connsiteX34" fmla="*/ 131395 w 1600817"/>
                <a:gd name="connsiteY34" fmla="*/ 1232592 h 1793861"/>
                <a:gd name="connsiteX35" fmla="*/ 162677 w 1600817"/>
                <a:gd name="connsiteY35" fmla="*/ 1182538 h 1793861"/>
                <a:gd name="connsiteX36" fmla="*/ 165807 w 1600817"/>
                <a:gd name="connsiteY36" fmla="*/ 1132483 h 1793861"/>
                <a:gd name="connsiteX37" fmla="*/ 206477 w 1600817"/>
                <a:gd name="connsiteY37" fmla="*/ 1132483 h 1793861"/>
                <a:gd name="connsiteX38" fmla="*/ 234632 w 1600817"/>
                <a:gd name="connsiteY38" fmla="*/ 1082429 h 1793861"/>
                <a:gd name="connsiteX39" fmla="*/ 209604 w 1600817"/>
                <a:gd name="connsiteY39" fmla="*/ 1032374 h 1793861"/>
                <a:gd name="connsiteX40" fmla="*/ 178320 w 1600817"/>
                <a:gd name="connsiteY40" fmla="*/ 1022989 h 1793861"/>
                <a:gd name="connsiteX41" fmla="*/ 147036 w 1600817"/>
                <a:gd name="connsiteY41" fmla="*/ 1044888 h 1793861"/>
                <a:gd name="connsiteX42" fmla="*/ 131395 w 1600817"/>
                <a:gd name="connsiteY42" fmla="*/ 1032374 h 1793861"/>
                <a:gd name="connsiteX43" fmla="*/ 106368 w 1600817"/>
                <a:gd name="connsiteY43" fmla="*/ 1032374 h 1793861"/>
                <a:gd name="connsiteX44" fmla="*/ 87596 w 1600817"/>
                <a:gd name="connsiteY44" fmla="*/ 1022989 h 1793861"/>
                <a:gd name="connsiteX45" fmla="*/ 46927 w 1600817"/>
                <a:gd name="connsiteY45" fmla="*/ 1019861 h 1793861"/>
                <a:gd name="connsiteX46" fmla="*/ 12514 w 1600817"/>
                <a:gd name="connsiteY46" fmla="*/ 988577 h 1793861"/>
                <a:gd name="connsiteX47" fmla="*/ 0 w 1600817"/>
                <a:gd name="connsiteY47" fmla="*/ 938522 h 1793861"/>
                <a:gd name="connsiteX48" fmla="*/ 18773 w 1600817"/>
                <a:gd name="connsiteY48" fmla="*/ 900981 h 1793861"/>
                <a:gd name="connsiteX49" fmla="*/ 6259 w 1600817"/>
                <a:gd name="connsiteY49" fmla="*/ 875954 h 1793861"/>
                <a:gd name="connsiteX50" fmla="*/ 46927 w 1600817"/>
                <a:gd name="connsiteY50" fmla="*/ 819643 h 1793861"/>
                <a:gd name="connsiteX51" fmla="*/ 65698 w 1600817"/>
                <a:gd name="connsiteY51" fmla="*/ 778974 h 1793861"/>
                <a:gd name="connsiteX52" fmla="*/ 34414 w 1600817"/>
                <a:gd name="connsiteY52" fmla="*/ 741433 h 1793861"/>
                <a:gd name="connsiteX53" fmla="*/ 34414 w 1600817"/>
                <a:gd name="connsiteY53" fmla="*/ 722662 h 1793861"/>
                <a:gd name="connsiteX54" fmla="*/ 71954 w 1600817"/>
                <a:gd name="connsiteY54" fmla="*/ 688250 h 1793861"/>
                <a:gd name="connsiteX55" fmla="*/ 115752 w 1600817"/>
                <a:gd name="connsiteY55" fmla="*/ 628810 h 1793861"/>
                <a:gd name="connsiteX56" fmla="*/ 93854 w 1600817"/>
                <a:gd name="connsiteY56" fmla="*/ 603783 h 1793861"/>
                <a:gd name="connsiteX57" fmla="*/ 71954 w 1600817"/>
                <a:gd name="connsiteY57" fmla="*/ 600654 h 1793861"/>
                <a:gd name="connsiteX58" fmla="*/ 37541 w 1600817"/>
                <a:gd name="connsiteY58" fmla="*/ 569370 h 1793861"/>
                <a:gd name="connsiteX59" fmla="*/ 43800 w 1600817"/>
                <a:gd name="connsiteY59" fmla="*/ 513059 h 1793861"/>
                <a:gd name="connsiteX60" fmla="*/ 59441 w 1600817"/>
                <a:gd name="connsiteY60" fmla="*/ 509931 h 1793861"/>
                <a:gd name="connsiteX61" fmla="*/ 65698 w 1600817"/>
                <a:gd name="connsiteY61" fmla="*/ 488032 h 1793861"/>
                <a:gd name="connsiteX62" fmla="*/ 87596 w 1600817"/>
                <a:gd name="connsiteY62" fmla="*/ 478646 h 1793861"/>
                <a:gd name="connsiteX63" fmla="*/ 87596 w 1600817"/>
                <a:gd name="connsiteY63" fmla="*/ 453620 h 1793861"/>
                <a:gd name="connsiteX64" fmla="*/ 93854 w 1600817"/>
                <a:gd name="connsiteY64" fmla="*/ 450491 h 1793861"/>
                <a:gd name="connsiteX65" fmla="*/ 125136 w 1600817"/>
                <a:gd name="connsiteY65" fmla="*/ 437977 h 1793861"/>
                <a:gd name="connsiteX66" fmla="*/ 131395 w 1600817"/>
                <a:gd name="connsiteY66" fmla="*/ 416078 h 1793861"/>
                <a:gd name="connsiteX67" fmla="*/ 197091 w 1600817"/>
                <a:gd name="connsiteY67" fmla="*/ 384794 h 1793861"/>
                <a:gd name="connsiteX68" fmla="*/ 215861 w 1600817"/>
                <a:gd name="connsiteY68" fmla="*/ 347253 h 1793861"/>
                <a:gd name="connsiteX69" fmla="*/ 250273 w 1600817"/>
                <a:gd name="connsiteY69" fmla="*/ 353510 h 1793861"/>
                <a:gd name="connsiteX70" fmla="*/ 340998 w 1600817"/>
                <a:gd name="connsiteY70" fmla="*/ 312841 h 1793861"/>
                <a:gd name="connsiteX71" fmla="*/ 369154 w 1600817"/>
                <a:gd name="connsiteY71" fmla="*/ 287814 h 1793861"/>
                <a:gd name="connsiteX72" fmla="*/ 391052 w 1600817"/>
                <a:gd name="connsiteY72" fmla="*/ 262786 h 1793861"/>
                <a:gd name="connsiteX73" fmla="*/ 444236 w 1600817"/>
                <a:gd name="connsiteY73" fmla="*/ 253401 h 1793861"/>
                <a:gd name="connsiteX74" fmla="*/ 447363 w 1600817"/>
                <a:gd name="connsiteY74" fmla="*/ 222117 h 1793861"/>
                <a:gd name="connsiteX75" fmla="*/ 509932 w 1600817"/>
                <a:gd name="connsiteY75" fmla="*/ 215860 h 1793861"/>
                <a:gd name="connsiteX76" fmla="*/ 528702 w 1600817"/>
                <a:gd name="connsiteY76" fmla="*/ 184576 h 1793861"/>
                <a:gd name="connsiteX77" fmla="*/ 578757 w 1600817"/>
                <a:gd name="connsiteY77" fmla="*/ 156421 h 1793861"/>
                <a:gd name="connsiteX78" fmla="*/ 625682 w 1600817"/>
                <a:gd name="connsiteY78" fmla="*/ 159549 h 1793861"/>
                <a:gd name="connsiteX79" fmla="*/ 672609 w 1600817"/>
                <a:gd name="connsiteY79" fmla="*/ 125137 h 1793861"/>
                <a:gd name="connsiteX80" fmla="*/ 747691 w 1600817"/>
                <a:gd name="connsiteY80" fmla="*/ 125137 h 1793861"/>
                <a:gd name="connsiteX81" fmla="*/ 747691 w 1600817"/>
                <a:gd name="connsiteY81" fmla="*/ 103238 h 1793861"/>
                <a:gd name="connsiteX82" fmla="*/ 738304 w 1600817"/>
                <a:gd name="connsiteY82" fmla="*/ 62568 h 1793861"/>
                <a:gd name="connsiteX83" fmla="*/ 760204 w 1600817"/>
                <a:gd name="connsiteY83" fmla="*/ 34413 h 1793861"/>
                <a:gd name="connsiteX84" fmla="*/ 857186 w 1600817"/>
                <a:gd name="connsiteY84" fmla="*/ 6257 h 1793861"/>
                <a:gd name="connsiteX85" fmla="*/ 922881 w 1600817"/>
                <a:gd name="connsiteY85" fmla="*/ 0 h 1793861"/>
                <a:gd name="connsiteX86" fmla="*/ 963550 w 1600817"/>
                <a:gd name="connsiteY86" fmla="*/ 12514 h 1793861"/>
                <a:gd name="connsiteX87" fmla="*/ 1061683 w 1600817"/>
                <a:gd name="connsiteY87" fmla="*/ 33330 h 1793861"/>
                <a:gd name="connsiteX88" fmla="*/ 1600817 w 1600817"/>
                <a:gd name="connsiteY88" fmla="*/ 521889 h 1793861"/>
                <a:gd name="connsiteX0" fmla="*/ 1061683 w 1061683"/>
                <a:gd name="connsiteY0" fmla="*/ 1463904 h 1793861"/>
                <a:gd name="connsiteX1" fmla="*/ 982947 w 1061683"/>
                <a:gd name="connsiteY1" fmla="*/ 1478485 h 1793861"/>
                <a:gd name="connsiteX2" fmla="*/ 960422 w 1061683"/>
                <a:gd name="connsiteY2" fmla="*/ 1463469 h 1793861"/>
                <a:gd name="connsiteX3" fmla="*/ 960422 w 1061683"/>
                <a:gd name="connsiteY3" fmla="*/ 1497256 h 1793861"/>
                <a:gd name="connsiteX4" fmla="*/ 877832 w 1061683"/>
                <a:gd name="connsiteY4" fmla="*/ 1531042 h 1793861"/>
                <a:gd name="connsiteX5" fmla="*/ 877832 w 1061683"/>
                <a:gd name="connsiteY5" fmla="*/ 1594862 h 1793861"/>
                <a:gd name="connsiteX6" fmla="*/ 855308 w 1061683"/>
                <a:gd name="connsiteY6" fmla="*/ 1594862 h 1793861"/>
                <a:gd name="connsiteX7" fmla="*/ 821521 w 1061683"/>
                <a:gd name="connsiteY7" fmla="*/ 1568583 h 1793861"/>
                <a:gd name="connsiteX8" fmla="*/ 772718 w 1061683"/>
                <a:gd name="connsiteY8" fmla="*/ 1594862 h 1793861"/>
                <a:gd name="connsiteX9" fmla="*/ 750193 w 1061683"/>
                <a:gd name="connsiteY9" fmla="*/ 1707485 h 1793861"/>
                <a:gd name="connsiteX10" fmla="*/ 615046 w 1061683"/>
                <a:gd name="connsiteY10" fmla="*/ 1778812 h 1793861"/>
                <a:gd name="connsiteX11" fmla="*/ 573751 w 1061683"/>
                <a:gd name="connsiteY11" fmla="*/ 1778812 h 1793861"/>
                <a:gd name="connsiteX12" fmla="*/ 540644 w 1061683"/>
                <a:gd name="connsiteY12" fmla="*/ 1793861 h 1793861"/>
                <a:gd name="connsiteX13" fmla="*/ 497418 w 1061683"/>
                <a:gd name="connsiteY13" fmla="*/ 1767550 h 1793861"/>
                <a:gd name="connsiteX14" fmla="*/ 494291 w 1061683"/>
                <a:gd name="connsiteY14" fmla="*/ 1745651 h 1793861"/>
                <a:gd name="connsiteX15" fmla="*/ 459877 w 1061683"/>
                <a:gd name="connsiteY15" fmla="*/ 1689340 h 1793861"/>
                <a:gd name="connsiteX16" fmla="*/ 463004 w 1061683"/>
                <a:gd name="connsiteY16" fmla="*/ 1651799 h 1793861"/>
                <a:gd name="connsiteX17" fmla="*/ 428593 w 1061683"/>
                <a:gd name="connsiteY17" fmla="*/ 1654927 h 1793861"/>
                <a:gd name="connsiteX18" fmla="*/ 422336 w 1061683"/>
                <a:gd name="connsiteY18" fmla="*/ 1661184 h 1793861"/>
                <a:gd name="connsiteX19" fmla="*/ 353511 w 1061683"/>
                <a:gd name="connsiteY19" fmla="*/ 1658056 h 1793861"/>
                <a:gd name="connsiteX20" fmla="*/ 340998 w 1061683"/>
                <a:gd name="connsiteY20" fmla="*/ 1645542 h 1793861"/>
                <a:gd name="connsiteX21" fmla="*/ 303457 w 1061683"/>
                <a:gd name="connsiteY21" fmla="*/ 1639285 h 1793861"/>
                <a:gd name="connsiteX22" fmla="*/ 262786 w 1061683"/>
                <a:gd name="connsiteY22" fmla="*/ 1654927 h 1793861"/>
                <a:gd name="connsiteX23" fmla="*/ 206477 w 1061683"/>
                <a:gd name="connsiteY23" fmla="*/ 1654927 h 1793861"/>
                <a:gd name="connsiteX24" fmla="*/ 128266 w 1061683"/>
                <a:gd name="connsiteY24" fmla="*/ 1570460 h 1793861"/>
                <a:gd name="connsiteX25" fmla="*/ 137650 w 1061683"/>
                <a:gd name="connsiteY25" fmla="*/ 1548562 h 1793861"/>
                <a:gd name="connsiteX26" fmla="*/ 131395 w 1061683"/>
                <a:gd name="connsiteY26" fmla="*/ 1532920 h 1793861"/>
                <a:gd name="connsiteX27" fmla="*/ 100109 w 1061683"/>
                <a:gd name="connsiteY27" fmla="*/ 1526663 h 1793861"/>
                <a:gd name="connsiteX28" fmla="*/ 53184 w 1061683"/>
                <a:gd name="connsiteY28" fmla="*/ 1476608 h 1793861"/>
                <a:gd name="connsiteX29" fmla="*/ 59441 w 1061683"/>
                <a:gd name="connsiteY29" fmla="*/ 1417168 h 1793861"/>
                <a:gd name="connsiteX30" fmla="*/ 118882 w 1061683"/>
                <a:gd name="connsiteY30" fmla="*/ 1326445 h 1793861"/>
                <a:gd name="connsiteX31" fmla="*/ 122009 w 1061683"/>
                <a:gd name="connsiteY31" fmla="*/ 1307674 h 1793861"/>
                <a:gd name="connsiteX32" fmla="*/ 156422 w 1061683"/>
                <a:gd name="connsiteY32" fmla="*/ 1298289 h 1793861"/>
                <a:gd name="connsiteX33" fmla="*/ 162677 w 1061683"/>
                <a:gd name="connsiteY33" fmla="*/ 1273262 h 1793861"/>
                <a:gd name="connsiteX34" fmla="*/ 131395 w 1061683"/>
                <a:gd name="connsiteY34" fmla="*/ 1232592 h 1793861"/>
                <a:gd name="connsiteX35" fmla="*/ 162677 w 1061683"/>
                <a:gd name="connsiteY35" fmla="*/ 1182538 h 1793861"/>
                <a:gd name="connsiteX36" fmla="*/ 165807 w 1061683"/>
                <a:gd name="connsiteY36" fmla="*/ 1132483 h 1793861"/>
                <a:gd name="connsiteX37" fmla="*/ 206477 w 1061683"/>
                <a:gd name="connsiteY37" fmla="*/ 1132483 h 1793861"/>
                <a:gd name="connsiteX38" fmla="*/ 234632 w 1061683"/>
                <a:gd name="connsiteY38" fmla="*/ 1082429 h 1793861"/>
                <a:gd name="connsiteX39" fmla="*/ 209604 w 1061683"/>
                <a:gd name="connsiteY39" fmla="*/ 1032374 h 1793861"/>
                <a:gd name="connsiteX40" fmla="*/ 178320 w 1061683"/>
                <a:gd name="connsiteY40" fmla="*/ 1022989 h 1793861"/>
                <a:gd name="connsiteX41" fmla="*/ 147036 w 1061683"/>
                <a:gd name="connsiteY41" fmla="*/ 1044888 h 1793861"/>
                <a:gd name="connsiteX42" fmla="*/ 131395 w 1061683"/>
                <a:gd name="connsiteY42" fmla="*/ 1032374 h 1793861"/>
                <a:gd name="connsiteX43" fmla="*/ 106368 w 1061683"/>
                <a:gd name="connsiteY43" fmla="*/ 1032374 h 1793861"/>
                <a:gd name="connsiteX44" fmla="*/ 87596 w 1061683"/>
                <a:gd name="connsiteY44" fmla="*/ 1022989 h 1793861"/>
                <a:gd name="connsiteX45" fmla="*/ 46927 w 1061683"/>
                <a:gd name="connsiteY45" fmla="*/ 1019861 h 1793861"/>
                <a:gd name="connsiteX46" fmla="*/ 12514 w 1061683"/>
                <a:gd name="connsiteY46" fmla="*/ 988577 h 1793861"/>
                <a:gd name="connsiteX47" fmla="*/ 0 w 1061683"/>
                <a:gd name="connsiteY47" fmla="*/ 938522 h 1793861"/>
                <a:gd name="connsiteX48" fmla="*/ 18773 w 1061683"/>
                <a:gd name="connsiteY48" fmla="*/ 900981 h 1793861"/>
                <a:gd name="connsiteX49" fmla="*/ 6259 w 1061683"/>
                <a:gd name="connsiteY49" fmla="*/ 875954 h 1793861"/>
                <a:gd name="connsiteX50" fmla="*/ 46927 w 1061683"/>
                <a:gd name="connsiteY50" fmla="*/ 819643 h 1793861"/>
                <a:gd name="connsiteX51" fmla="*/ 65698 w 1061683"/>
                <a:gd name="connsiteY51" fmla="*/ 778974 h 1793861"/>
                <a:gd name="connsiteX52" fmla="*/ 34414 w 1061683"/>
                <a:gd name="connsiteY52" fmla="*/ 741433 h 1793861"/>
                <a:gd name="connsiteX53" fmla="*/ 34414 w 1061683"/>
                <a:gd name="connsiteY53" fmla="*/ 722662 h 1793861"/>
                <a:gd name="connsiteX54" fmla="*/ 71954 w 1061683"/>
                <a:gd name="connsiteY54" fmla="*/ 688250 h 1793861"/>
                <a:gd name="connsiteX55" fmla="*/ 115752 w 1061683"/>
                <a:gd name="connsiteY55" fmla="*/ 628810 h 1793861"/>
                <a:gd name="connsiteX56" fmla="*/ 93854 w 1061683"/>
                <a:gd name="connsiteY56" fmla="*/ 603783 h 1793861"/>
                <a:gd name="connsiteX57" fmla="*/ 71954 w 1061683"/>
                <a:gd name="connsiteY57" fmla="*/ 600654 h 1793861"/>
                <a:gd name="connsiteX58" fmla="*/ 37541 w 1061683"/>
                <a:gd name="connsiteY58" fmla="*/ 569370 h 1793861"/>
                <a:gd name="connsiteX59" fmla="*/ 43800 w 1061683"/>
                <a:gd name="connsiteY59" fmla="*/ 513059 h 1793861"/>
                <a:gd name="connsiteX60" fmla="*/ 59441 w 1061683"/>
                <a:gd name="connsiteY60" fmla="*/ 509931 h 1793861"/>
                <a:gd name="connsiteX61" fmla="*/ 65698 w 1061683"/>
                <a:gd name="connsiteY61" fmla="*/ 488032 h 1793861"/>
                <a:gd name="connsiteX62" fmla="*/ 87596 w 1061683"/>
                <a:gd name="connsiteY62" fmla="*/ 478646 h 1793861"/>
                <a:gd name="connsiteX63" fmla="*/ 87596 w 1061683"/>
                <a:gd name="connsiteY63" fmla="*/ 453620 h 1793861"/>
                <a:gd name="connsiteX64" fmla="*/ 93854 w 1061683"/>
                <a:gd name="connsiteY64" fmla="*/ 450491 h 1793861"/>
                <a:gd name="connsiteX65" fmla="*/ 125136 w 1061683"/>
                <a:gd name="connsiteY65" fmla="*/ 437977 h 1793861"/>
                <a:gd name="connsiteX66" fmla="*/ 131395 w 1061683"/>
                <a:gd name="connsiteY66" fmla="*/ 416078 h 1793861"/>
                <a:gd name="connsiteX67" fmla="*/ 197091 w 1061683"/>
                <a:gd name="connsiteY67" fmla="*/ 384794 h 1793861"/>
                <a:gd name="connsiteX68" fmla="*/ 215861 w 1061683"/>
                <a:gd name="connsiteY68" fmla="*/ 347253 h 1793861"/>
                <a:gd name="connsiteX69" fmla="*/ 250273 w 1061683"/>
                <a:gd name="connsiteY69" fmla="*/ 353510 h 1793861"/>
                <a:gd name="connsiteX70" fmla="*/ 340998 w 1061683"/>
                <a:gd name="connsiteY70" fmla="*/ 312841 h 1793861"/>
                <a:gd name="connsiteX71" fmla="*/ 369154 w 1061683"/>
                <a:gd name="connsiteY71" fmla="*/ 287814 h 1793861"/>
                <a:gd name="connsiteX72" fmla="*/ 391052 w 1061683"/>
                <a:gd name="connsiteY72" fmla="*/ 262786 h 1793861"/>
                <a:gd name="connsiteX73" fmla="*/ 444236 w 1061683"/>
                <a:gd name="connsiteY73" fmla="*/ 253401 h 1793861"/>
                <a:gd name="connsiteX74" fmla="*/ 447363 w 1061683"/>
                <a:gd name="connsiteY74" fmla="*/ 222117 h 1793861"/>
                <a:gd name="connsiteX75" fmla="*/ 509932 w 1061683"/>
                <a:gd name="connsiteY75" fmla="*/ 215860 h 1793861"/>
                <a:gd name="connsiteX76" fmla="*/ 528702 w 1061683"/>
                <a:gd name="connsiteY76" fmla="*/ 184576 h 1793861"/>
                <a:gd name="connsiteX77" fmla="*/ 578757 w 1061683"/>
                <a:gd name="connsiteY77" fmla="*/ 156421 h 1793861"/>
                <a:gd name="connsiteX78" fmla="*/ 625682 w 1061683"/>
                <a:gd name="connsiteY78" fmla="*/ 159549 h 1793861"/>
                <a:gd name="connsiteX79" fmla="*/ 672609 w 1061683"/>
                <a:gd name="connsiteY79" fmla="*/ 125137 h 1793861"/>
                <a:gd name="connsiteX80" fmla="*/ 747691 w 1061683"/>
                <a:gd name="connsiteY80" fmla="*/ 125137 h 1793861"/>
                <a:gd name="connsiteX81" fmla="*/ 747691 w 1061683"/>
                <a:gd name="connsiteY81" fmla="*/ 103238 h 1793861"/>
                <a:gd name="connsiteX82" fmla="*/ 738304 w 1061683"/>
                <a:gd name="connsiteY82" fmla="*/ 62568 h 1793861"/>
                <a:gd name="connsiteX83" fmla="*/ 760204 w 1061683"/>
                <a:gd name="connsiteY83" fmla="*/ 34413 h 1793861"/>
                <a:gd name="connsiteX84" fmla="*/ 857186 w 1061683"/>
                <a:gd name="connsiteY84" fmla="*/ 6257 h 1793861"/>
                <a:gd name="connsiteX85" fmla="*/ 922881 w 1061683"/>
                <a:gd name="connsiteY85" fmla="*/ 0 h 1793861"/>
                <a:gd name="connsiteX86" fmla="*/ 963550 w 1061683"/>
                <a:gd name="connsiteY86" fmla="*/ 12514 h 1793861"/>
                <a:gd name="connsiteX87" fmla="*/ 1061683 w 1061683"/>
                <a:gd name="connsiteY87" fmla="*/ 33330 h 1793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61683" h="1793861">
                  <a:moveTo>
                    <a:pt x="1061683" y="1463904"/>
                  </a:moveTo>
                  <a:lnTo>
                    <a:pt x="982947" y="1478485"/>
                  </a:lnTo>
                  <a:lnTo>
                    <a:pt x="960422" y="1463469"/>
                  </a:lnTo>
                  <a:lnTo>
                    <a:pt x="960422" y="1497256"/>
                  </a:lnTo>
                  <a:lnTo>
                    <a:pt x="877832" y="1531042"/>
                  </a:lnTo>
                  <a:lnTo>
                    <a:pt x="877832" y="1594862"/>
                  </a:lnTo>
                  <a:lnTo>
                    <a:pt x="855308" y="1594862"/>
                  </a:lnTo>
                  <a:lnTo>
                    <a:pt x="821521" y="1568583"/>
                  </a:lnTo>
                  <a:lnTo>
                    <a:pt x="772718" y="1594862"/>
                  </a:lnTo>
                  <a:lnTo>
                    <a:pt x="750193" y="1707485"/>
                  </a:lnTo>
                  <a:lnTo>
                    <a:pt x="615046" y="1778812"/>
                  </a:lnTo>
                  <a:lnTo>
                    <a:pt x="573751" y="1778812"/>
                  </a:lnTo>
                  <a:lnTo>
                    <a:pt x="540644" y="1793861"/>
                  </a:lnTo>
                  <a:lnTo>
                    <a:pt x="497418" y="1767550"/>
                  </a:lnTo>
                  <a:lnTo>
                    <a:pt x="494291" y="1745651"/>
                  </a:lnTo>
                  <a:lnTo>
                    <a:pt x="459877" y="1689340"/>
                  </a:lnTo>
                  <a:lnTo>
                    <a:pt x="463004" y="1651799"/>
                  </a:lnTo>
                  <a:lnTo>
                    <a:pt x="428593" y="1654927"/>
                  </a:lnTo>
                  <a:lnTo>
                    <a:pt x="422336" y="1661184"/>
                  </a:lnTo>
                  <a:lnTo>
                    <a:pt x="353511" y="1658056"/>
                  </a:lnTo>
                  <a:lnTo>
                    <a:pt x="340998" y="1645542"/>
                  </a:lnTo>
                  <a:lnTo>
                    <a:pt x="303457" y="1639285"/>
                  </a:lnTo>
                  <a:lnTo>
                    <a:pt x="262786" y="1654927"/>
                  </a:lnTo>
                  <a:lnTo>
                    <a:pt x="206477" y="1654927"/>
                  </a:lnTo>
                  <a:lnTo>
                    <a:pt x="128266" y="1570460"/>
                  </a:lnTo>
                  <a:lnTo>
                    <a:pt x="137650" y="1548562"/>
                  </a:lnTo>
                  <a:lnTo>
                    <a:pt x="131395" y="1532920"/>
                  </a:lnTo>
                  <a:lnTo>
                    <a:pt x="100109" y="1526663"/>
                  </a:lnTo>
                  <a:lnTo>
                    <a:pt x="53184" y="1476608"/>
                  </a:lnTo>
                  <a:lnTo>
                    <a:pt x="59441" y="1417168"/>
                  </a:lnTo>
                  <a:lnTo>
                    <a:pt x="118882" y="1326445"/>
                  </a:lnTo>
                  <a:lnTo>
                    <a:pt x="122009" y="1307674"/>
                  </a:lnTo>
                  <a:lnTo>
                    <a:pt x="156422" y="1298289"/>
                  </a:lnTo>
                  <a:lnTo>
                    <a:pt x="162677" y="1273262"/>
                  </a:lnTo>
                  <a:lnTo>
                    <a:pt x="131395" y="1232592"/>
                  </a:lnTo>
                  <a:lnTo>
                    <a:pt x="162677" y="1182538"/>
                  </a:lnTo>
                  <a:lnTo>
                    <a:pt x="165807" y="1132483"/>
                  </a:lnTo>
                  <a:lnTo>
                    <a:pt x="206477" y="1132483"/>
                  </a:lnTo>
                  <a:lnTo>
                    <a:pt x="234632" y="1082429"/>
                  </a:lnTo>
                  <a:lnTo>
                    <a:pt x="209604" y="1032374"/>
                  </a:lnTo>
                  <a:lnTo>
                    <a:pt x="178320" y="1022989"/>
                  </a:lnTo>
                  <a:lnTo>
                    <a:pt x="147036" y="1044888"/>
                  </a:lnTo>
                  <a:lnTo>
                    <a:pt x="131395" y="1032374"/>
                  </a:lnTo>
                  <a:lnTo>
                    <a:pt x="106368" y="1032374"/>
                  </a:lnTo>
                  <a:lnTo>
                    <a:pt x="87596" y="1022989"/>
                  </a:lnTo>
                  <a:lnTo>
                    <a:pt x="46927" y="1019861"/>
                  </a:lnTo>
                  <a:lnTo>
                    <a:pt x="12514" y="988577"/>
                  </a:lnTo>
                  <a:lnTo>
                    <a:pt x="0" y="938522"/>
                  </a:lnTo>
                  <a:lnTo>
                    <a:pt x="18773" y="900981"/>
                  </a:lnTo>
                  <a:lnTo>
                    <a:pt x="6259" y="875954"/>
                  </a:lnTo>
                  <a:lnTo>
                    <a:pt x="46927" y="819643"/>
                  </a:lnTo>
                  <a:lnTo>
                    <a:pt x="65698" y="778974"/>
                  </a:lnTo>
                  <a:lnTo>
                    <a:pt x="34414" y="741433"/>
                  </a:lnTo>
                  <a:lnTo>
                    <a:pt x="34414" y="722662"/>
                  </a:lnTo>
                  <a:lnTo>
                    <a:pt x="71954" y="688250"/>
                  </a:lnTo>
                  <a:lnTo>
                    <a:pt x="115752" y="628810"/>
                  </a:lnTo>
                  <a:lnTo>
                    <a:pt x="93854" y="603783"/>
                  </a:lnTo>
                  <a:lnTo>
                    <a:pt x="71954" y="600654"/>
                  </a:lnTo>
                  <a:lnTo>
                    <a:pt x="37541" y="569370"/>
                  </a:lnTo>
                  <a:lnTo>
                    <a:pt x="43800" y="513059"/>
                  </a:lnTo>
                  <a:lnTo>
                    <a:pt x="59441" y="509931"/>
                  </a:lnTo>
                  <a:lnTo>
                    <a:pt x="65698" y="488032"/>
                  </a:lnTo>
                  <a:lnTo>
                    <a:pt x="87596" y="478646"/>
                  </a:lnTo>
                  <a:lnTo>
                    <a:pt x="87596" y="453620"/>
                  </a:lnTo>
                  <a:lnTo>
                    <a:pt x="93854" y="450491"/>
                  </a:lnTo>
                  <a:lnTo>
                    <a:pt x="125136" y="437977"/>
                  </a:lnTo>
                  <a:lnTo>
                    <a:pt x="131395" y="416078"/>
                  </a:lnTo>
                  <a:lnTo>
                    <a:pt x="197091" y="384794"/>
                  </a:lnTo>
                  <a:lnTo>
                    <a:pt x="215861" y="347253"/>
                  </a:lnTo>
                  <a:lnTo>
                    <a:pt x="250273" y="353510"/>
                  </a:lnTo>
                  <a:lnTo>
                    <a:pt x="340998" y="312841"/>
                  </a:lnTo>
                  <a:lnTo>
                    <a:pt x="369154" y="287814"/>
                  </a:lnTo>
                  <a:lnTo>
                    <a:pt x="391052" y="262786"/>
                  </a:lnTo>
                  <a:lnTo>
                    <a:pt x="444236" y="253401"/>
                  </a:lnTo>
                  <a:lnTo>
                    <a:pt x="447363" y="222117"/>
                  </a:lnTo>
                  <a:lnTo>
                    <a:pt x="509932" y="215860"/>
                  </a:lnTo>
                  <a:lnTo>
                    <a:pt x="528702" y="184576"/>
                  </a:lnTo>
                  <a:lnTo>
                    <a:pt x="578757" y="156421"/>
                  </a:lnTo>
                  <a:lnTo>
                    <a:pt x="625682" y="159549"/>
                  </a:lnTo>
                  <a:lnTo>
                    <a:pt x="672609" y="125137"/>
                  </a:lnTo>
                  <a:lnTo>
                    <a:pt x="747691" y="125137"/>
                  </a:lnTo>
                  <a:lnTo>
                    <a:pt x="747691" y="103238"/>
                  </a:lnTo>
                  <a:lnTo>
                    <a:pt x="738304" y="62568"/>
                  </a:lnTo>
                  <a:lnTo>
                    <a:pt x="760204" y="34413"/>
                  </a:lnTo>
                  <a:lnTo>
                    <a:pt x="857186" y="6257"/>
                  </a:lnTo>
                  <a:lnTo>
                    <a:pt x="922881" y="0"/>
                  </a:lnTo>
                  <a:lnTo>
                    <a:pt x="963550" y="12514"/>
                  </a:lnTo>
                  <a:lnTo>
                    <a:pt x="1061683" y="33330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CBDC6DFE-578D-1A21-E4DE-3C163D5BCC68}"/>
                </a:ext>
              </a:extLst>
            </p:cNvPr>
            <p:cNvSpPr/>
            <p:nvPr/>
          </p:nvSpPr>
          <p:spPr>
            <a:xfrm>
              <a:off x="5934991" y="6187915"/>
              <a:ext cx="174030" cy="217734"/>
            </a:xfrm>
            <a:custGeom>
              <a:avLst/>
              <a:gdLst>
                <a:gd name="connsiteX0" fmla="*/ 33081 w 174030"/>
                <a:gd name="connsiteY0" fmla="*/ 0 h 217734"/>
                <a:gd name="connsiteX1" fmla="*/ 66868 w 174030"/>
                <a:gd name="connsiteY1" fmla="*/ 75082 h 217734"/>
                <a:gd name="connsiteX2" fmla="*/ 104409 w 174030"/>
                <a:gd name="connsiteY2" fmla="*/ 120131 h 217734"/>
                <a:gd name="connsiteX3" fmla="*/ 149458 w 174030"/>
                <a:gd name="connsiteY3" fmla="*/ 150163 h 217734"/>
                <a:gd name="connsiteX4" fmla="*/ 174030 w 174030"/>
                <a:gd name="connsiteY4" fmla="*/ 217734 h 217734"/>
                <a:gd name="connsiteX5" fmla="*/ 67876 w 174030"/>
                <a:gd name="connsiteY5" fmla="*/ 217734 h 217734"/>
                <a:gd name="connsiteX6" fmla="*/ 63113 w 174030"/>
                <a:gd name="connsiteY6" fmla="*/ 207414 h 217734"/>
                <a:gd name="connsiteX7" fmla="*/ 65460 w 174030"/>
                <a:gd name="connsiteY7" fmla="*/ 118253 h 217734"/>
                <a:gd name="connsiteX8" fmla="*/ 30265 w 174030"/>
                <a:gd name="connsiteY8" fmla="*/ 99483 h 217734"/>
                <a:gd name="connsiteX9" fmla="*/ 0 w 174030"/>
                <a:gd name="connsiteY9" fmla="*/ 36627 h 217734"/>
                <a:gd name="connsiteX10" fmla="*/ 3048 w 174030"/>
                <a:gd name="connsiteY10" fmla="*/ 37541 h 217734"/>
                <a:gd name="connsiteX11" fmla="*/ 3048 w 174030"/>
                <a:gd name="connsiteY11" fmla="*/ 7509 h 217734"/>
                <a:gd name="connsiteX0" fmla="*/ 33081 w 174030"/>
                <a:gd name="connsiteY0" fmla="*/ 0 h 304962"/>
                <a:gd name="connsiteX1" fmla="*/ 66868 w 174030"/>
                <a:gd name="connsiteY1" fmla="*/ 75082 h 304962"/>
                <a:gd name="connsiteX2" fmla="*/ 104409 w 174030"/>
                <a:gd name="connsiteY2" fmla="*/ 120131 h 304962"/>
                <a:gd name="connsiteX3" fmla="*/ 149458 w 174030"/>
                <a:gd name="connsiteY3" fmla="*/ 150163 h 304962"/>
                <a:gd name="connsiteX4" fmla="*/ 174030 w 174030"/>
                <a:gd name="connsiteY4" fmla="*/ 217734 h 304962"/>
                <a:gd name="connsiteX5" fmla="*/ 133704 w 174030"/>
                <a:gd name="connsiteY5" fmla="*/ 304960 h 304962"/>
                <a:gd name="connsiteX6" fmla="*/ 67876 w 174030"/>
                <a:gd name="connsiteY6" fmla="*/ 217734 h 304962"/>
                <a:gd name="connsiteX7" fmla="*/ 63113 w 174030"/>
                <a:gd name="connsiteY7" fmla="*/ 207414 h 304962"/>
                <a:gd name="connsiteX8" fmla="*/ 65460 w 174030"/>
                <a:gd name="connsiteY8" fmla="*/ 118253 h 304962"/>
                <a:gd name="connsiteX9" fmla="*/ 30265 w 174030"/>
                <a:gd name="connsiteY9" fmla="*/ 99483 h 304962"/>
                <a:gd name="connsiteX10" fmla="*/ 0 w 174030"/>
                <a:gd name="connsiteY10" fmla="*/ 36627 h 304962"/>
                <a:gd name="connsiteX11" fmla="*/ 3048 w 174030"/>
                <a:gd name="connsiteY11" fmla="*/ 37541 h 304962"/>
                <a:gd name="connsiteX12" fmla="*/ 3048 w 174030"/>
                <a:gd name="connsiteY12" fmla="*/ 7509 h 304962"/>
                <a:gd name="connsiteX13" fmla="*/ 33081 w 174030"/>
                <a:gd name="connsiteY13" fmla="*/ 0 h 304962"/>
                <a:gd name="connsiteX0" fmla="*/ 133704 w 225144"/>
                <a:gd name="connsiteY0" fmla="*/ 304960 h 396400"/>
                <a:gd name="connsiteX1" fmla="*/ 67876 w 225144"/>
                <a:gd name="connsiteY1" fmla="*/ 217734 h 396400"/>
                <a:gd name="connsiteX2" fmla="*/ 63113 w 225144"/>
                <a:gd name="connsiteY2" fmla="*/ 207414 h 396400"/>
                <a:gd name="connsiteX3" fmla="*/ 65460 w 225144"/>
                <a:gd name="connsiteY3" fmla="*/ 118253 h 396400"/>
                <a:gd name="connsiteX4" fmla="*/ 30265 w 225144"/>
                <a:gd name="connsiteY4" fmla="*/ 99483 h 396400"/>
                <a:gd name="connsiteX5" fmla="*/ 0 w 225144"/>
                <a:gd name="connsiteY5" fmla="*/ 36627 h 396400"/>
                <a:gd name="connsiteX6" fmla="*/ 3048 w 225144"/>
                <a:gd name="connsiteY6" fmla="*/ 37541 h 396400"/>
                <a:gd name="connsiteX7" fmla="*/ 3048 w 225144"/>
                <a:gd name="connsiteY7" fmla="*/ 7509 h 396400"/>
                <a:gd name="connsiteX8" fmla="*/ 33081 w 225144"/>
                <a:gd name="connsiteY8" fmla="*/ 0 h 396400"/>
                <a:gd name="connsiteX9" fmla="*/ 66868 w 225144"/>
                <a:gd name="connsiteY9" fmla="*/ 75082 h 396400"/>
                <a:gd name="connsiteX10" fmla="*/ 104409 w 225144"/>
                <a:gd name="connsiteY10" fmla="*/ 120131 h 396400"/>
                <a:gd name="connsiteX11" fmla="*/ 149458 w 225144"/>
                <a:gd name="connsiteY11" fmla="*/ 150163 h 396400"/>
                <a:gd name="connsiteX12" fmla="*/ 174030 w 225144"/>
                <a:gd name="connsiteY12" fmla="*/ 217734 h 396400"/>
                <a:gd name="connsiteX13" fmla="*/ 225144 w 225144"/>
                <a:gd name="connsiteY13" fmla="*/ 396400 h 396400"/>
                <a:gd name="connsiteX0" fmla="*/ 67876 w 225144"/>
                <a:gd name="connsiteY0" fmla="*/ 217734 h 396400"/>
                <a:gd name="connsiteX1" fmla="*/ 63113 w 225144"/>
                <a:gd name="connsiteY1" fmla="*/ 207414 h 396400"/>
                <a:gd name="connsiteX2" fmla="*/ 65460 w 225144"/>
                <a:gd name="connsiteY2" fmla="*/ 118253 h 396400"/>
                <a:gd name="connsiteX3" fmla="*/ 30265 w 225144"/>
                <a:gd name="connsiteY3" fmla="*/ 99483 h 396400"/>
                <a:gd name="connsiteX4" fmla="*/ 0 w 225144"/>
                <a:gd name="connsiteY4" fmla="*/ 36627 h 396400"/>
                <a:gd name="connsiteX5" fmla="*/ 3048 w 225144"/>
                <a:gd name="connsiteY5" fmla="*/ 37541 h 396400"/>
                <a:gd name="connsiteX6" fmla="*/ 3048 w 225144"/>
                <a:gd name="connsiteY6" fmla="*/ 7509 h 396400"/>
                <a:gd name="connsiteX7" fmla="*/ 33081 w 225144"/>
                <a:gd name="connsiteY7" fmla="*/ 0 h 396400"/>
                <a:gd name="connsiteX8" fmla="*/ 66868 w 225144"/>
                <a:gd name="connsiteY8" fmla="*/ 75082 h 396400"/>
                <a:gd name="connsiteX9" fmla="*/ 104409 w 225144"/>
                <a:gd name="connsiteY9" fmla="*/ 120131 h 396400"/>
                <a:gd name="connsiteX10" fmla="*/ 149458 w 225144"/>
                <a:gd name="connsiteY10" fmla="*/ 150163 h 396400"/>
                <a:gd name="connsiteX11" fmla="*/ 174030 w 225144"/>
                <a:gd name="connsiteY11" fmla="*/ 217734 h 396400"/>
                <a:gd name="connsiteX12" fmla="*/ 225144 w 225144"/>
                <a:gd name="connsiteY12" fmla="*/ 396400 h 396400"/>
                <a:gd name="connsiteX0" fmla="*/ 67876 w 174030"/>
                <a:gd name="connsiteY0" fmla="*/ 217734 h 217734"/>
                <a:gd name="connsiteX1" fmla="*/ 63113 w 174030"/>
                <a:gd name="connsiteY1" fmla="*/ 207414 h 217734"/>
                <a:gd name="connsiteX2" fmla="*/ 65460 w 174030"/>
                <a:gd name="connsiteY2" fmla="*/ 118253 h 217734"/>
                <a:gd name="connsiteX3" fmla="*/ 30265 w 174030"/>
                <a:gd name="connsiteY3" fmla="*/ 99483 h 217734"/>
                <a:gd name="connsiteX4" fmla="*/ 0 w 174030"/>
                <a:gd name="connsiteY4" fmla="*/ 36627 h 217734"/>
                <a:gd name="connsiteX5" fmla="*/ 3048 w 174030"/>
                <a:gd name="connsiteY5" fmla="*/ 37541 h 217734"/>
                <a:gd name="connsiteX6" fmla="*/ 3048 w 174030"/>
                <a:gd name="connsiteY6" fmla="*/ 7509 h 217734"/>
                <a:gd name="connsiteX7" fmla="*/ 33081 w 174030"/>
                <a:gd name="connsiteY7" fmla="*/ 0 h 217734"/>
                <a:gd name="connsiteX8" fmla="*/ 66868 w 174030"/>
                <a:gd name="connsiteY8" fmla="*/ 75082 h 217734"/>
                <a:gd name="connsiteX9" fmla="*/ 104409 w 174030"/>
                <a:gd name="connsiteY9" fmla="*/ 120131 h 217734"/>
                <a:gd name="connsiteX10" fmla="*/ 149458 w 174030"/>
                <a:gd name="connsiteY10" fmla="*/ 150163 h 217734"/>
                <a:gd name="connsiteX11" fmla="*/ 174030 w 174030"/>
                <a:gd name="connsiteY11" fmla="*/ 217734 h 21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4030" h="217734">
                  <a:moveTo>
                    <a:pt x="67876" y="217734"/>
                  </a:moveTo>
                  <a:lnTo>
                    <a:pt x="63113" y="207414"/>
                  </a:lnTo>
                  <a:cubicBezTo>
                    <a:pt x="63895" y="177694"/>
                    <a:pt x="64679" y="147974"/>
                    <a:pt x="65460" y="118253"/>
                  </a:cubicBezTo>
                  <a:lnTo>
                    <a:pt x="30265" y="99483"/>
                  </a:lnTo>
                  <a:lnTo>
                    <a:pt x="0" y="36627"/>
                  </a:lnTo>
                  <a:lnTo>
                    <a:pt x="3048" y="37541"/>
                  </a:lnTo>
                  <a:lnTo>
                    <a:pt x="3048" y="7509"/>
                  </a:lnTo>
                  <a:lnTo>
                    <a:pt x="33081" y="0"/>
                  </a:lnTo>
                  <a:lnTo>
                    <a:pt x="66868" y="75082"/>
                  </a:lnTo>
                  <a:lnTo>
                    <a:pt x="104409" y="120131"/>
                  </a:lnTo>
                  <a:lnTo>
                    <a:pt x="149458" y="150163"/>
                  </a:lnTo>
                  <a:lnTo>
                    <a:pt x="174030" y="217734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F1265AD4-99B4-D2CE-B330-97E1F462E968}"/>
                </a:ext>
              </a:extLst>
            </p:cNvPr>
            <p:cNvSpPr/>
            <p:nvPr/>
          </p:nvSpPr>
          <p:spPr>
            <a:xfrm>
              <a:off x="5023920" y="3745871"/>
              <a:ext cx="1302565" cy="921008"/>
            </a:xfrm>
            <a:custGeom>
              <a:avLst/>
              <a:gdLst>
                <a:gd name="connsiteX0" fmla="*/ 67780 w 1302565"/>
                <a:gd name="connsiteY0" fmla="*/ 0 h 921008"/>
                <a:gd name="connsiteX1" fmla="*/ 1302565 w 1302565"/>
                <a:gd name="connsiteY1" fmla="*/ 0 h 921008"/>
                <a:gd name="connsiteX2" fmla="*/ 1302565 w 1302565"/>
                <a:gd name="connsiteY2" fmla="*/ 497589 h 921008"/>
                <a:gd name="connsiteX3" fmla="*/ 1204438 w 1302565"/>
                <a:gd name="connsiteY3" fmla="*/ 476774 h 921008"/>
                <a:gd name="connsiteX4" fmla="*/ 1163770 w 1302565"/>
                <a:gd name="connsiteY4" fmla="*/ 464260 h 921008"/>
                <a:gd name="connsiteX5" fmla="*/ 1098074 w 1302565"/>
                <a:gd name="connsiteY5" fmla="*/ 470517 h 921008"/>
                <a:gd name="connsiteX6" fmla="*/ 1001092 w 1302565"/>
                <a:gd name="connsiteY6" fmla="*/ 498673 h 921008"/>
                <a:gd name="connsiteX7" fmla="*/ 979193 w 1302565"/>
                <a:gd name="connsiteY7" fmla="*/ 526828 h 921008"/>
                <a:gd name="connsiteX8" fmla="*/ 988579 w 1302565"/>
                <a:gd name="connsiteY8" fmla="*/ 567498 h 921008"/>
                <a:gd name="connsiteX9" fmla="*/ 988579 w 1302565"/>
                <a:gd name="connsiteY9" fmla="*/ 589396 h 921008"/>
                <a:gd name="connsiteX10" fmla="*/ 913497 w 1302565"/>
                <a:gd name="connsiteY10" fmla="*/ 589396 h 921008"/>
                <a:gd name="connsiteX11" fmla="*/ 866570 w 1302565"/>
                <a:gd name="connsiteY11" fmla="*/ 623809 h 921008"/>
                <a:gd name="connsiteX12" fmla="*/ 819645 w 1302565"/>
                <a:gd name="connsiteY12" fmla="*/ 620680 h 921008"/>
                <a:gd name="connsiteX13" fmla="*/ 769590 w 1302565"/>
                <a:gd name="connsiteY13" fmla="*/ 648836 h 921008"/>
                <a:gd name="connsiteX14" fmla="*/ 750820 w 1302565"/>
                <a:gd name="connsiteY14" fmla="*/ 680120 h 921008"/>
                <a:gd name="connsiteX15" fmla="*/ 688251 w 1302565"/>
                <a:gd name="connsiteY15" fmla="*/ 686377 h 921008"/>
                <a:gd name="connsiteX16" fmla="*/ 685124 w 1302565"/>
                <a:gd name="connsiteY16" fmla="*/ 717661 h 921008"/>
                <a:gd name="connsiteX17" fmla="*/ 631940 w 1302565"/>
                <a:gd name="connsiteY17" fmla="*/ 727046 h 921008"/>
                <a:gd name="connsiteX18" fmla="*/ 610042 w 1302565"/>
                <a:gd name="connsiteY18" fmla="*/ 752074 h 921008"/>
                <a:gd name="connsiteX19" fmla="*/ 581885 w 1302565"/>
                <a:gd name="connsiteY19" fmla="*/ 777101 h 921008"/>
                <a:gd name="connsiteX20" fmla="*/ 491160 w 1302565"/>
                <a:gd name="connsiteY20" fmla="*/ 817770 h 921008"/>
                <a:gd name="connsiteX21" fmla="*/ 456748 w 1302565"/>
                <a:gd name="connsiteY21" fmla="*/ 811513 h 921008"/>
                <a:gd name="connsiteX22" fmla="*/ 437978 w 1302565"/>
                <a:gd name="connsiteY22" fmla="*/ 849054 h 921008"/>
                <a:gd name="connsiteX23" fmla="*/ 372282 w 1302565"/>
                <a:gd name="connsiteY23" fmla="*/ 880338 h 921008"/>
                <a:gd name="connsiteX24" fmla="*/ 366024 w 1302565"/>
                <a:gd name="connsiteY24" fmla="*/ 902237 h 921008"/>
                <a:gd name="connsiteX25" fmla="*/ 334742 w 1302565"/>
                <a:gd name="connsiteY25" fmla="*/ 914751 h 921008"/>
                <a:gd name="connsiteX26" fmla="*/ 322228 w 1302565"/>
                <a:gd name="connsiteY26" fmla="*/ 921008 h 921008"/>
                <a:gd name="connsiteX27" fmla="*/ 306585 w 1302565"/>
                <a:gd name="connsiteY27" fmla="*/ 908494 h 921008"/>
                <a:gd name="connsiteX28" fmla="*/ 256530 w 1302565"/>
                <a:gd name="connsiteY28" fmla="*/ 892852 h 921008"/>
                <a:gd name="connsiteX29" fmla="*/ 156421 w 1302565"/>
                <a:gd name="connsiteY29" fmla="*/ 874082 h 921008"/>
                <a:gd name="connsiteX30" fmla="*/ 109496 w 1302565"/>
                <a:gd name="connsiteY30" fmla="*/ 886595 h 921008"/>
                <a:gd name="connsiteX31" fmla="*/ 95476 w 1302565"/>
                <a:gd name="connsiteY31" fmla="*/ 874913 h 921008"/>
                <a:gd name="connsiteX32" fmla="*/ 93853 w 1302565"/>
                <a:gd name="connsiteY32" fmla="*/ 865322 h 921008"/>
                <a:gd name="connsiteX33" fmla="*/ 120131 w 1302565"/>
                <a:gd name="connsiteY33" fmla="*/ 827781 h 921008"/>
                <a:gd name="connsiteX34" fmla="*/ 123885 w 1302565"/>
                <a:gd name="connsiteY34" fmla="*/ 778978 h 921008"/>
                <a:gd name="connsiteX35" fmla="*/ 120131 w 1302565"/>
                <a:gd name="connsiteY35" fmla="*/ 730175 h 921008"/>
                <a:gd name="connsiteX36" fmla="*/ 127640 w 1302565"/>
                <a:gd name="connsiteY36" fmla="*/ 696388 h 921008"/>
                <a:gd name="connsiteX37" fmla="*/ 127640 w 1302565"/>
                <a:gd name="connsiteY37" fmla="*/ 662601 h 921008"/>
                <a:gd name="connsiteX38" fmla="*/ 101361 w 1302565"/>
                <a:gd name="connsiteY38" fmla="*/ 564995 h 921008"/>
                <a:gd name="connsiteX39" fmla="*/ 112623 w 1302565"/>
                <a:gd name="connsiteY39" fmla="*/ 429848 h 921008"/>
                <a:gd name="connsiteX40" fmla="*/ 71328 w 1302565"/>
                <a:gd name="connsiteY40" fmla="*/ 373536 h 921008"/>
                <a:gd name="connsiteX41" fmla="*/ 30033 w 1302565"/>
                <a:gd name="connsiteY41" fmla="*/ 392307 h 921008"/>
                <a:gd name="connsiteX42" fmla="*/ 0 w 1302565"/>
                <a:gd name="connsiteY42" fmla="*/ 302208 h 921008"/>
                <a:gd name="connsiteX43" fmla="*/ 75082 w 1302565"/>
                <a:gd name="connsiteY43" fmla="*/ 215864 h 921008"/>
                <a:gd name="connsiteX44" fmla="*/ 86344 w 1302565"/>
                <a:gd name="connsiteY44" fmla="*/ 129520 h 921008"/>
                <a:gd name="connsiteX45" fmla="*/ 101361 w 1302565"/>
                <a:gd name="connsiteY45" fmla="*/ 54438 h 921008"/>
                <a:gd name="connsiteX46" fmla="*/ 97607 w 1302565"/>
                <a:gd name="connsiteY46" fmla="*/ 20652 h 921008"/>
                <a:gd name="connsiteX47" fmla="*/ 75082 w 1302565"/>
                <a:gd name="connsiteY47" fmla="*/ 13143 h 92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302565" h="921008">
                  <a:moveTo>
                    <a:pt x="67780" y="0"/>
                  </a:moveTo>
                  <a:lnTo>
                    <a:pt x="1302565" y="0"/>
                  </a:lnTo>
                  <a:lnTo>
                    <a:pt x="1302565" y="497589"/>
                  </a:lnTo>
                  <a:lnTo>
                    <a:pt x="1204438" y="476774"/>
                  </a:lnTo>
                  <a:lnTo>
                    <a:pt x="1163770" y="464260"/>
                  </a:lnTo>
                  <a:lnTo>
                    <a:pt x="1098074" y="470517"/>
                  </a:lnTo>
                  <a:lnTo>
                    <a:pt x="1001092" y="498673"/>
                  </a:lnTo>
                  <a:lnTo>
                    <a:pt x="979193" y="526828"/>
                  </a:lnTo>
                  <a:lnTo>
                    <a:pt x="988579" y="567498"/>
                  </a:lnTo>
                  <a:lnTo>
                    <a:pt x="988579" y="589396"/>
                  </a:lnTo>
                  <a:lnTo>
                    <a:pt x="913497" y="589396"/>
                  </a:lnTo>
                  <a:lnTo>
                    <a:pt x="866570" y="623809"/>
                  </a:lnTo>
                  <a:lnTo>
                    <a:pt x="819645" y="620680"/>
                  </a:lnTo>
                  <a:lnTo>
                    <a:pt x="769590" y="648836"/>
                  </a:lnTo>
                  <a:lnTo>
                    <a:pt x="750820" y="680120"/>
                  </a:lnTo>
                  <a:lnTo>
                    <a:pt x="688251" y="686377"/>
                  </a:lnTo>
                  <a:lnTo>
                    <a:pt x="685124" y="717661"/>
                  </a:lnTo>
                  <a:lnTo>
                    <a:pt x="631940" y="727046"/>
                  </a:lnTo>
                  <a:lnTo>
                    <a:pt x="610042" y="752074"/>
                  </a:lnTo>
                  <a:lnTo>
                    <a:pt x="581885" y="777101"/>
                  </a:lnTo>
                  <a:lnTo>
                    <a:pt x="491160" y="817770"/>
                  </a:lnTo>
                  <a:lnTo>
                    <a:pt x="456748" y="811513"/>
                  </a:lnTo>
                  <a:lnTo>
                    <a:pt x="437978" y="849054"/>
                  </a:lnTo>
                  <a:lnTo>
                    <a:pt x="372282" y="880338"/>
                  </a:lnTo>
                  <a:lnTo>
                    <a:pt x="366024" y="902237"/>
                  </a:lnTo>
                  <a:lnTo>
                    <a:pt x="334742" y="914751"/>
                  </a:lnTo>
                  <a:lnTo>
                    <a:pt x="322228" y="921008"/>
                  </a:lnTo>
                  <a:lnTo>
                    <a:pt x="306585" y="908494"/>
                  </a:lnTo>
                  <a:lnTo>
                    <a:pt x="256530" y="892852"/>
                  </a:lnTo>
                  <a:lnTo>
                    <a:pt x="156421" y="874082"/>
                  </a:lnTo>
                  <a:lnTo>
                    <a:pt x="109496" y="886595"/>
                  </a:lnTo>
                  <a:lnTo>
                    <a:pt x="95476" y="874913"/>
                  </a:lnTo>
                  <a:lnTo>
                    <a:pt x="93853" y="865322"/>
                  </a:lnTo>
                  <a:lnTo>
                    <a:pt x="120131" y="827781"/>
                  </a:lnTo>
                  <a:lnTo>
                    <a:pt x="123885" y="778978"/>
                  </a:lnTo>
                  <a:lnTo>
                    <a:pt x="120131" y="730175"/>
                  </a:lnTo>
                  <a:lnTo>
                    <a:pt x="127640" y="696388"/>
                  </a:lnTo>
                  <a:lnTo>
                    <a:pt x="127640" y="662601"/>
                  </a:lnTo>
                  <a:lnTo>
                    <a:pt x="101361" y="564995"/>
                  </a:lnTo>
                  <a:lnTo>
                    <a:pt x="112623" y="429848"/>
                  </a:lnTo>
                  <a:lnTo>
                    <a:pt x="71328" y="373536"/>
                  </a:lnTo>
                  <a:lnTo>
                    <a:pt x="30033" y="392307"/>
                  </a:lnTo>
                  <a:lnTo>
                    <a:pt x="0" y="302208"/>
                  </a:lnTo>
                  <a:lnTo>
                    <a:pt x="75082" y="215864"/>
                  </a:lnTo>
                  <a:lnTo>
                    <a:pt x="86344" y="129520"/>
                  </a:lnTo>
                  <a:lnTo>
                    <a:pt x="101361" y="54438"/>
                  </a:lnTo>
                  <a:lnTo>
                    <a:pt x="97607" y="20652"/>
                  </a:lnTo>
                  <a:lnTo>
                    <a:pt x="75082" y="13143"/>
                  </a:lnTo>
                  <a:close/>
                </a:path>
              </a:pathLst>
            </a:custGeom>
            <a:solidFill>
              <a:srgbClr val="66FF33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0FA8700D-B31E-AEC7-A937-B1082BE99131}"/>
                </a:ext>
              </a:extLst>
            </p:cNvPr>
            <p:cNvSpPr/>
            <p:nvPr/>
          </p:nvSpPr>
          <p:spPr>
            <a:xfrm>
              <a:off x="5797261" y="5673599"/>
              <a:ext cx="529225" cy="732050"/>
            </a:xfrm>
            <a:custGeom>
              <a:avLst/>
              <a:gdLst>
                <a:gd name="connsiteX0" fmla="*/ 427967 w 529225"/>
                <a:gd name="connsiteY0" fmla="*/ 0 h 732050"/>
                <a:gd name="connsiteX1" fmla="*/ 450491 w 529225"/>
                <a:gd name="connsiteY1" fmla="*/ 15017 h 732050"/>
                <a:gd name="connsiteX2" fmla="*/ 529225 w 529225"/>
                <a:gd name="connsiteY2" fmla="*/ 436 h 732050"/>
                <a:gd name="connsiteX3" fmla="*/ 529225 w 529225"/>
                <a:gd name="connsiteY3" fmla="*/ 732050 h 732050"/>
                <a:gd name="connsiteX4" fmla="*/ 313638 w 529225"/>
                <a:gd name="connsiteY4" fmla="*/ 732050 h 732050"/>
                <a:gd name="connsiteX5" fmla="*/ 289065 w 529225"/>
                <a:gd name="connsiteY5" fmla="*/ 664474 h 732050"/>
                <a:gd name="connsiteX6" fmla="*/ 244016 w 529225"/>
                <a:gd name="connsiteY6" fmla="*/ 634441 h 732050"/>
                <a:gd name="connsiteX7" fmla="*/ 206475 w 529225"/>
                <a:gd name="connsiteY7" fmla="*/ 589392 h 732050"/>
                <a:gd name="connsiteX8" fmla="*/ 172688 w 529225"/>
                <a:gd name="connsiteY8" fmla="*/ 514311 h 732050"/>
                <a:gd name="connsiteX9" fmla="*/ 142656 w 529225"/>
                <a:gd name="connsiteY9" fmla="*/ 521819 h 732050"/>
                <a:gd name="connsiteX10" fmla="*/ 142656 w 529225"/>
                <a:gd name="connsiteY10" fmla="*/ 551851 h 732050"/>
                <a:gd name="connsiteX11" fmla="*/ 67574 w 529225"/>
                <a:gd name="connsiteY11" fmla="*/ 529327 h 732050"/>
                <a:gd name="connsiteX12" fmla="*/ 67574 w 529225"/>
                <a:gd name="connsiteY12" fmla="*/ 491786 h 732050"/>
                <a:gd name="connsiteX13" fmla="*/ 33787 w 529225"/>
                <a:gd name="connsiteY13" fmla="*/ 424212 h 732050"/>
                <a:gd name="connsiteX14" fmla="*/ 0 w 529225"/>
                <a:gd name="connsiteY14" fmla="*/ 334114 h 732050"/>
                <a:gd name="connsiteX15" fmla="*/ 41295 w 529225"/>
                <a:gd name="connsiteY15" fmla="*/ 315344 h 732050"/>
                <a:gd name="connsiteX16" fmla="*/ 82590 w 529225"/>
                <a:gd name="connsiteY16" fmla="*/ 315344 h 732050"/>
                <a:gd name="connsiteX17" fmla="*/ 217738 w 529225"/>
                <a:gd name="connsiteY17" fmla="*/ 244016 h 732050"/>
                <a:gd name="connsiteX18" fmla="*/ 240262 w 529225"/>
                <a:gd name="connsiteY18" fmla="*/ 131393 h 732050"/>
                <a:gd name="connsiteX19" fmla="*/ 289065 w 529225"/>
                <a:gd name="connsiteY19" fmla="*/ 105115 h 732050"/>
                <a:gd name="connsiteX20" fmla="*/ 322852 w 529225"/>
                <a:gd name="connsiteY20" fmla="*/ 131393 h 732050"/>
                <a:gd name="connsiteX21" fmla="*/ 345377 w 529225"/>
                <a:gd name="connsiteY21" fmla="*/ 131393 h 732050"/>
                <a:gd name="connsiteX22" fmla="*/ 345377 w 529225"/>
                <a:gd name="connsiteY22" fmla="*/ 67574 h 732050"/>
                <a:gd name="connsiteX23" fmla="*/ 427967 w 529225"/>
                <a:gd name="connsiteY23" fmla="*/ 33787 h 732050"/>
                <a:gd name="connsiteX0" fmla="*/ 529225 w 620665"/>
                <a:gd name="connsiteY0" fmla="*/ 732050 h 823490"/>
                <a:gd name="connsiteX1" fmla="*/ 313638 w 620665"/>
                <a:gd name="connsiteY1" fmla="*/ 732050 h 823490"/>
                <a:gd name="connsiteX2" fmla="*/ 289065 w 620665"/>
                <a:gd name="connsiteY2" fmla="*/ 664474 h 823490"/>
                <a:gd name="connsiteX3" fmla="*/ 244016 w 620665"/>
                <a:gd name="connsiteY3" fmla="*/ 634441 h 823490"/>
                <a:gd name="connsiteX4" fmla="*/ 206475 w 620665"/>
                <a:gd name="connsiteY4" fmla="*/ 589392 h 823490"/>
                <a:gd name="connsiteX5" fmla="*/ 172688 w 620665"/>
                <a:gd name="connsiteY5" fmla="*/ 514311 h 823490"/>
                <a:gd name="connsiteX6" fmla="*/ 142656 w 620665"/>
                <a:gd name="connsiteY6" fmla="*/ 521819 h 823490"/>
                <a:gd name="connsiteX7" fmla="*/ 142656 w 620665"/>
                <a:gd name="connsiteY7" fmla="*/ 551851 h 823490"/>
                <a:gd name="connsiteX8" fmla="*/ 67574 w 620665"/>
                <a:gd name="connsiteY8" fmla="*/ 529327 h 823490"/>
                <a:gd name="connsiteX9" fmla="*/ 67574 w 620665"/>
                <a:gd name="connsiteY9" fmla="*/ 491786 h 823490"/>
                <a:gd name="connsiteX10" fmla="*/ 33787 w 620665"/>
                <a:gd name="connsiteY10" fmla="*/ 424212 h 823490"/>
                <a:gd name="connsiteX11" fmla="*/ 0 w 620665"/>
                <a:gd name="connsiteY11" fmla="*/ 334114 h 823490"/>
                <a:gd name="connsiteX12" fmla="*/ 41295 w 620665"/>
                <a:gd name="connsiteY12" fmla="*/ 315344 h 823490"/>
                <a:gd name="connsiteX13" fmla="*/ 82590 w 620665"/>
                <a:gd name="connsiteY13" fmla="*/ 315344 h 823490"/>
                <a:gd name="connsiteX14" fmla="*/ 217738 w 620665"/>
                <a:gd name="connsiteY14" fmla="*/ 244016 h 823490"/>
                <a:gd name="connsiteX15" fmla="*/ 240262 w 620665"/>
                <a:gd name="connsiteY15" fmla="*/ 131393 h 823490"/>
                <a:gd name="connsiteX16" fmla="*/ 289065 w 620665"/>
                <a:gd name="connsiteY16" fmla="*/ 105115 h 823490"/>
                <a:gd name="connsiteX17" fmla="*/ 322852 w 620665"/>
                <a:gd name="connsiteY17" fmla="*/ 131393 h 823490"/>
                <a:gd name="connsiteX18" fmla="*/ 345377 w 620665"/>
                <a:gd name="connsiteY18" fmla="*/ 131393 h 823490"/>
                <a:gd name="connsiteX19" fmla="*/ 345377 w 620665"/>
                <a:gd name="connsiteY19" fmla="*/ 67574 h 823490"/>
                <a:gd name="connsiteX20" fmla="*/ 427967 w 620665"/>
                <a:gd name="connsiteY20" fmla="*/ 33787 h 823490"/>
                <a:gd name="connsiteX21" fmla="*/ 427967 w 620665"/>
                <a:gd name="connsiteY21" fmla="*/ 0 h 823490"/>
                <a:gd name="connsiteX22" fmla="*/ 450491 w 620665"/>
                <a:gd name="connsiteY22" fmla="*/ 15017 h 823490"/>
                <a:gd name="connsiteX23" fmla="*/ 529225 w 620665"/>
                <a:gd name="connsiteY23" fmla="*/ 436 h 823490"/>
                <a:gd name="connsiteX24" fmla="*/ 620665 w 620665"/>
                <a:gd name="connsiteY24" fmla="*/ 823490 h 823490"/>
                <a:gd name="connsiteX0" fmla="*/ 313638 w 620665"/>
                <a:gd name="connsiteY0" fmla="*/ 732050 h 823490"/>
                <a:gd name="connsiteX1" fmla="*/ 289065 w 620665"/>
                <a:gd name="connsiteY1" fmla="*/ 664474 h 823490"/>
                <a:gd name="connsiteX2" fmla="*/ 244016 w 620665"/>
                <a:gd name="connsiteY2" fmla="*/ 634441 h 823490"/>
                <a:gd name="connsiteX3" fmla="*/ 206475 w 620665"/>
                <a:gd name="connsiteY3" fmla="*/ 589392 h 823490"/>
                <a:gd name="connsiteX4" fmla="*/ 172688 w 620665"/>
                <a:gd name="connsiteY4" fmla="*/ 514311 h 823490"/>
                <a:gd name="connsiteX5" fmla="*/ 142656 w 620665"/>
                <a:gd name="connsiteY5" fmla="*/ 521819 h 823490"/>
                <a:gd name="connsiteX6" fmla="*/ 142656 w 620665"/>
                <a:gd name="connsiteY6" fmla="*/ 551851 h 823490"/>
                <a:gd name="connsiteX7" fmla="*/ 67574 w 620665"/>
                <a:gd name="connsiteY7" fmla="*/ 529327 h 823490"/>
                <a:gd name="connsiteX8" fmla="*/ 67574 w 620665"/>
                <a:gd name="connsiteY8" fmla="*/ 491786 h 823490"/>
                <a:gd name="connsiteX9" fmla="*/ 33787 w 620665"/>
                <a:gd name="connsiteY9" fmla="*/ 424212 h 823490"/>
                <a:gd name="connsiteX10" fmla="*/ 0 w 620665"/>
                <a:gd name="connsiteY10" fmla="*/ 334114 h 823490"/>
                <a:gd name="connsiteX11" fmla="*/ 41295 w 620665"/>
                <a:gd name="connsiteY11" fmla="*/ 315344 h 823490"/>
                <a:gd name="connsiteX12" fmla="*/ 82590 w 620665"/>
                <a:gd name="connsiteY12" fmla="*/ 315344 h 823490"/>
                <a:gd name="connsiteX13" fmla="*/ 217738 w 620665"/>
                <a:gd name="connsiteY13" fmla="*/ 244016 h 823490"/>
                <a:gd name="connsiteX14" fmla="*/ 240262 w 620665"/>
                <a:gd name="connsiteY14" fmla="*/ 131393 h 823490"/>
                <a:gd name="connsiteX15" fmla="*/ 289065 w 620665"/>
                <a:gd name="connsiteY15" fmla="*/ 105115 h 823490"/>
                <a:gd name="connsiteX16" fmla="*/ 322852 w 620665"/>
                <a:gd name="connsiteY16" fmla="*/ 131393 h 823490"/>
                <a:gd name="connsiteX17" fmla="*/ 345377 w 620665"/>
                <a:gd name="connsiteY17" fmla="*/ 131393 h 823490"/>
                <a:gd name="connsiteX18" fmla="*/ 345377 w 620665"/>
                <a:gd name="connsiteY18" fmla="*/ 67574 h 823490"/>
                <a:gd name="connsiteX19" fmla="*/ 427967 w 620665"/>
                <a:gd name="connsiteY19" fmla="*/ 33787 h 823490"/>
                <a:gd name="connsiteX20" fmla="*/ 427967 w 620665"/>
                <a:gd name="connsiteY20" fmla="*/ 0 h 823490"/>
                <a:gd name="connsiteX21" fmla="*/ 450491 w 620665"/>
                <a:gd name="connsiteY21" fmla="*/ 15017 h 823490"/>
                <a:gd name="connsiteX22" fmla="*/ 529225 w 620665"/>
                <a:gd name="connsiteY22" fmla="*/ 436 h 823490"/>
                <a:gd name="connsiteX23" fmla="*/ 620665 w 620665"/>
                <a:gd name="connsiteY23" fmla="*/ 823490 h 823490"/>
                <a:gd name="connsiteX0" fmla="*/ 313638 w 529225"/>
                <a:gd name="connsiteY0" fmla="*/ 732050 h 732050"/>
                <a:gd name="connsiteX1" fmla="*/ 289065 w 529225"/>
                <a:gd name="connsiteY1" fmla="*/ 664474 h 732050"/>
                <a:gd name="connsiteX2" fmla="*/ 244016 w 529225"/>
                <a:gd name="connsiteY2" fmla="*/ 634441 h 732050"/>
                <a:gd name="connsiteX3" fmla="*/ 206475 w 529225"/>
                <a:gd name="connsiteY3" fmla="*/ 589392 h 732050"/>
                <a:gd name="connsiteX4" fmla="*/ 172688 w 529225"/>
                <a:gd name="connsiteY4" fmla="*/ 514311 h 732050"/>
                <a:gd name="connsiteX5" fmla="*/ 142656 w 529225"/>
                <a:gd name="connsiteY5" fmla="*/ 521819 h 732050"/>
                <a:gd name="connsiteX6" fmla="*/ 142656 w 529225"/>
                <a:gd name="connsiteY6" fmla="*/ 551851 h 732050"/>
                <a:gd name="connsiteX7" fmla="*/ 67574 w 529225"/>
                <a:gd name="connsiteY7" fmla="*/ 529327 h 732050"/>
                <a:gd name="connsiteX8" fmla="*/ 67574 w 529225"/>
                <a:gd name="connsiteY8" fmla="*/ 491786 h 732050"/>
                <a:gd name="connsiteX9" fmla="*/ 33787 w 529225"/>
                <a:gd name="connsiteY9" fmla="*/ 424212 h 732050"/>
                <a:gd name="connsiteX10" fmla="*/ 0 w 529225"/>
                <a:gd name="connsiteY10" fmla="*/ 334114 h 732050"/>
                <a:gd name="connsiteX11" fmla="*/ 41295 w 529225"/>
                <a:gd name="connsiteY11" fmla="*/ 315344 h 732050"/>
                <a:gd name="connsiteX12" fmla="*/ 82590 w 529225"/>
                <a:gd name="connsiteY12" fmla="*/ 315344 h 732050"/>
                <a:gd name="connsiteX13" fmla="*/ 217738 w 529225"/>
                <a:gd name="connsiteY13" fmla="*/ 244016 h 732050"/>
                <a:gd name="connsiteX14" fmla="*/ 240262 w 529225"/>
                <a:gd name="connsiteY14" fmla="*/ 131393 h 732050"/>
                <a:gd name="connsiteX15" fmla="*/ 289065 w 529225"/>
                <a:gd name="connsiteY15" fmla="*/ 105115 h 732050"/>
                <a:gd name="connsiteX16" fmla="*/ 322852 w 529225"/>
                <a:gd name="connsiteY16" fmla="*/ 131393 h 732050"/>
                <a:gd name="connsiteX17" fmla="*/ 345377 w 529225"/>
                <a:gd name="connsiteY17" fmla="*/ 131393 h 732050"/>
                <a:gd name="connsiteX18" fmla="*/ 345377 w 529225"/>
                <a:gd name="connsiteY18" fmla="*/ 67574 h 732050"/>
                <a:gd name="connsiteX19" fmla="*/ 427967 w 529225"/>
                <a:gd name="connsiteY19" fmla="*/ 33787 h 732050"/>
                <a:gd name="connsiteX20" fmla="*/ 427967 w 529225"/>
                <a:gd name="connsiteY20" fmla="*/ 0 h 732050"/>
                <a:gd name="connsiteX21" fmla="*/ 450491 w 529225"/>
                <a:gd name="connsiteY21" fmla="*/ 15017 h 732050"/>
                <a:gd name="connsiteX22" fmla="*/ 529225 w 529225"/>
                <a:gd name="connsiteY22" fmla="*/ 436 h 73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29225" h="732050">
                  <a:moveTo>
                    <a:pt x="313638" y="732050"/>
                  </a:moveTo>
                  <a:lnTo>
                    <a:pt x="289065" y="664474"/>
                  </a:lnTo>
                  <a:lnTo>
                    <a:pt x="244016" y="634441"/>
                  </a:lnTo>
                  <a:lnTo>
                    <a:pt x="206475" y="589392"/>
                  </a:lnTo>
                  <a:lnTo>
                    <a:pt x="172688" y="514311"/>
                  </a:lnTo>
                  <a:lnTo>
                    <a:pt x="142656" y="521819"/>
                  </a:lnTo>
                  <a:lnTo>
                    <a:pt x="142656" y="551851"/>
                  </a:lnTo>
                  <a:lnTo>
                    <a:pt x="67574" y="529327"/>
                  </a:lnTo>
                  <a:lnTo>
                    <a:pt x="67574" y="491786"/>
                  </a:lnTo>
                  <a:lnTo>
                    <a:pt x="33787" y="424212"/>
                  </a:lnTo>
                  <a:lnTo>
                    <a:pt x="0" y="334114"/>
                  </a:lnTo>
                  <a:lnTo>
                    <a:pt x="41295" y="315344"/>
                  </a:lnTo>
                  <a:lnTo>
                    <a:pt x="82590" y="315344"/>
                  </a:lnTo>
                  <a:lnTo>
                    <a:pt x="217738" y="244016"/>
                  </a:lnTo>
                  <a:lnTo>
                    <a:pt x="240262" y="131393"/>
                  </a:lnTo>
                  <a:lnTo>
                    <a:pt x="289065" y="105115"/>
                  </a:lnTo>
                  <a:lnTo>
                    <a:pt x="322852" y="131393"/>
                  </a:lnTo>
                  <a:lnTo>
                    <a:pt x="345377" y="131393"/>
                  </a:lnTo>
                  <a:lnTo>
                    <a:pt x="345377" y="67574"/>
                  </a:lnTo>
                  <a:lnTo>
                    <a:pt x="427967" y="33787"/>
                  </a:lnTo>
                  <a:lnTo>
                    <a:pt x="427967" y="0"/>
                  </a:lnTo>
                  <a:lnTo>
                    <a:pt x="450491" y="15017"/>
                  </a:lnTo>
                  <a:lnTo>
                    <a:pt x="529225" y="436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AFB8890E-7DAD-11D8-AFBF-63DE7DA1EF9F}"/>
                </a:ext>
              </a:extLst>
            </p:cNvPr>
            <p:cNvSpPr/>
            <p:nvPr/>
          </p:nvSpPr>
          <p:spPr>
            <a:xfrm>
              <a:off x="3867654" y="4394707"/>
              <a:ext cx="1896921" cy="2010942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1" name="正方形/長方形 300">
              <a:extLst>
                <a:ext uri="{FF2B5EF4-FFF2-40B4-BE49-F238E27FC236}">
                  <a16:creationId xmlns:a16="http://schemas.microsoft.com/office/drawing/2014/main" id="{7B60B70F-E8A0-0435-9EE5-488ACFEE171C}"/>
                </a:ext>
              </a:extLst>
            </p:cNvPr>
            <p:cNvSpPr/>
            <p:nvPr/>
          </p:nvSpPr>
          <p:spPr>
            <a:xfrm rot="1958066">
              <a:off x="4299935" y="3952206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302" name="正方形/長方形 301">
              <a:extLst>
                <a:ext uri="{FF2B5EF4-FFF2-40B4-BE49-F238E27FC236}">
                  <a16:creationId xmlns:a16="http://schemas.microsoft.com/office/drawing/2014/main" id="{BA85F06F-B857-3CE5-4EED-7C52475B3370}"/>
                </a:ext>
              </a:extLst>
            </p:cNvPr>
            <p:cNvSpPr/>
            <p:nvPr/>
          </p:nvSpPr>
          <p:spPr>
            <a:xfrm>
              <a:off x="4470046" y="5188929"/>
              <a:ext cx="525786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303" name="正方形/長方形 302">
              <a:extLst>
                <a:ext uri="{FF2B5EF4-FFF2-40B4-BE49-F238E27FC236}">
                  <a16:creationId xmlns:a16="http://schemas.microsoft.com/office/drawing/2014/main" id="{B29162DC-7CD6-C14F-DEB1-FD8172ED52B6}"/>
                </a:ext>
              </a:extLst>
            </p:cNvPr>
            <p:cNvSpPr/>
            <p:nvPr/>
          </p:nvSpPr>
          <p:spPr>
            <a:xfrm>
              <a:off x="5764575" y="4976339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304" name="正方形/長方形 303">
              <a:extLst>
                <a:ext uri="{FF2B5EF4-FFF2-40B4-BE49-F238E27FC236}">
                  <a16:creationId xmlns:a16="http://schemas.microsoft.com/office/drawing/2014/main" id="{F545E619-F408-D91D-03E3-4966BD5DBF33}"/>
                </a:ext>
              </a:extLst>
            </p:cNvPr>
            <p:cNvSpPr/>
            <p:nvPr/>
          </p:nvSpPr>
          <p:spPr>
            <a:xfrm rot="374982">
              <a:off x="3759907" y="5925481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長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野</a:t>
              </a:r>
            </a:p>
          </p:txBody>
        </p:sp>
        <p:sp>
          <p:nvSpPr>
            <p:cNvPr id="305" name="正方形/長方形 304">
              <a:extLst>
                <a:ext uri="{FF2B5EF4-FFF2-40B4-BE49-F238E27FC236}">
                  <a16:creationId xmlns:a16="http://schemas.microsoft.com/office/drawing/2014/main" id="{2307E3C4-5D4C-AFE4-841A-506340B2FACE}"/>
                </a:ext>
              </a:extLst>
            </p:cNvPr>
            <p:cNvSpPr/>
            <p:nvPr/>
          </p:nvSpPr>
          <p:spPr>
            <a:xfrm>
              <a:off x="5124763" y="6179605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14E1E70E-5DD4-37B7-5717-73D153C6C325}"/>
                </a:ext>
              </a:extLst>
            </p:cNvPr>
            <p:cNvSpPr/>
            <p:nvPr/>
          </p:nvSpPr>
          <p:spPr>
            <a:xfrm>
              <a:off x="5023920" y="3745871"/>
              <a:ext cx="1302565" cy="921008"/>
            </a:xfrm>
            <a:custGeom>
              <a:avLst/>
              <a:gdLst>
                <a:gd name="connsiteX0" fmla="*/ 67780 w 1302565"/>
                <a:gd name="connsiteY0" fmla="*/ 0 h 921008"/>
                <a:gd name="connsiteX1" fmla="*/ 1302565 w 1302565"/>
                <a:gd name="connsiteY1" fmla="*/ 0 h 921008"/>
                <a:gd name="connsiteX2" fmla="*/ 1302565 w 1302565"/>
                <a:gd name="connsiteY2" fmla="*/ 497589 h 921008"/>
                <a:gd name="connsiteX3" fmla="*/ 1204438 w 1302565"/>
                <a:gd name="connsiteY3" fmla="*/ 476774 h 921008"/>
                <a:gd name="connsiteX4" fmla="*/ 1163770 w 1302565"/>
                <a:gd name="connsiteY4" fmla="*/ 464260 h 921008"/>
                <a:gd name="connsiteX5" fmla="*/ 1098074 w 1302565"/>
                <a:gd name="connsiteY5" fmla="*/ 470517 h 921008"/>
                <a:gd name="connsiteX6" fmla="*/ 1001092 w 1302565"/>
                <a:gd name="connsiteY6" fmla="*/ 498673 h 921008"/>
                <a:gd name="connsiteX7" fmla="*/ 979193 w 1302565"/>
                <a:gd name="connsiteY7" fmla="*/ 526828 h 921008"/>
                <a:gd name="connsiteX8" fmla="*/ 988579 w 1302565"/>
                <a:gd name="connsiteY8" fmla="*/ 567498 h 921008"/>
                <a:gd name="connsiteX9" fmla="*/ 988579 w 1302565"/>
                <a:gd name="connsiteY9" fmla="*/ 589396 h 921008"/>
                <a:gd name="connsiteX10" fmla="*/ 913497 w 1302565"/>
                <a:gd name="connsiteY10" fmla="*/ 589396 h 921008"/>
                <a:gd name="connsiteX11" fmla="*/ 866570 w 1302565"/>
                <a:gd name="connsiteY11" fmla="*/ 623809 h 921008"/>
                <a:gd name="connsiteX12" fmla="*/ 819645 w 1302565"/>
                <a:gd name="connsiteY12" fmla="*/ 620680 h 921008"/>
                <a:gd name="connsiteX13" fmla="*/ 769590 w 1302565"/>
                <a:gd name="connsiteY13" fmla="*/ 648836 h 921008"/>
                <a:gd name="connsiteX14" fmla="*/ 750820 w 1302565"/>
                <a:gd name="connsiteY14" fmla="*/ 680120 h 921008"/>
                <a:gd name="connsiteX15" fmla="*/ 688251 w 1302565"/>
                <a:gd name="connsiteY15" fmla="*/ 686377 h 921008"/>
                <a:gd name="connsiteX16" fmla="*/ 685124 w 1302565"/>
                <a:gd name="connsiteY16" fmla="*/ 717661 h 921008"/>
                <a:gd name="connsiteX17" fmla="*/ 631940 w 1302565"/>
                <a:gd name="connsiteY17" fmla="*/ 727046 h 921008"/>
                <a:gd name="connsiteX18" fmla="*/ 610042 w 1302565"/>
                <a:gd name="connsiteY18" fmla="*/ 752074 h 921008"/>
                <a:gd name="connsiteX19" fmla="*/ 581885 w 1302565"/>
                <a:gd name="connsiteY19" fmla="*/ 777101 h 921008"/>
                <a:gd name="connsiteX20" fmla="*/ 491160 w 1302565"/>
                <a:gd name="connsiteY20" fmla="*/ 817770 h 921008"/>
                <a:gd name="connsiteX21" fmla="*/ 456748 w 1302565"/>
                <a:gd name="connsiteY21" fmla="*/ 811513 h 921008"/>
                <a:gd name="connsiteX22" fmla="*/ 437978 w 1302565"/>
                <a:gd name="connsiteY22" fmla="*/ 849054 h 921008"/>
                <a:gd name="connsiteX23" fmla="*/ 372282 w 1302565"/>
                <a:gd name="connsiteY23" fmla="*/ 880338 h 921008"/>
                <a:gd name="connsiteX24" fmla="*/ 366024 w 1302565"/>
                <a:gd name="connsiteY24" fmla="*/ 902237 h 921008"/>
                <a:gd name="connsiteX25" fmla="*/ 334742 w 1302565"/>
                <a:gd name="connsiteY25" fmla="*/ 914751 h 921008"/>
                <a:gd name="connsiteX26" fmla="*/ 322228 w 1302565"/>
                <a:gd name="connsiteY26" fmla="*/ 921008 h 921008"/>
                <a:gd name="connsiteX27" fmla="*/ 306585 w 1302565"/>
                <a:gd name="connsiteY27" fmla="*/ 908494 h 921008"/>
                <a:gd name="connsiteX28" fmla="*/ 256530 w 1302565"/>
                <a:gd name="connsiteY28" fmla="*/ 892852 h 921008"/>
                <a:gd name="connsiteX29" fmla="*/ 156421 w 1302565"/>
                <a:gd name="connsiteY29" fmla="*/ 874082 h 921008"/>
                <a:gd name="connsiteX30" fmla="*/ 109496 w 1302565"/>
                <a:gd name="connsiteY30" fmla="*/ 886595 h 921008"/>
                <a:gd name="connsiteX31" fmla="*/ 95476 w 1302565"/>
                <a:gd name="connsiteY31" fmla="*/ 874913 h 921008"/>
                <a:gd name="connsiteX32" fmla="*/ 93853 w 1302565"/>
                <a:gd name="connsiteY32" fmla="*/ 865322 h 921008"/>
                <a:gd name="connsiteX33" fmla="*/ 120131 w 1302565"/>
                <a:gd name="connsiteY33" fmla="*/ 827781 h 921008"/>
                <a:gd name="connsiteX34" fmla="*/ 123885 w 1302565"/>
                <a:gd name="connsiteY34" fmla="*/ 778978 h 921008"/>
                <a:gd name="connsiteX35" fmla="*/ 120131 w 1302565"/>
                <a:gd name="connsiteY35" fmla="*/ 730175 h 921008"/>
                <a:gd name="connsiteX36" fmla="*/ 127640 w 1302565"/>
                <a:gd name="connsiteY36" fmla="*/ 696388 h 921008"/>
                <a:gd name="connsiteX37" fmla="*/ 127640 w 1302565"/>
                <a:gd name="connsiteY37" fmla="*/ 662601 h 921008"/>
                <a:gd name="connsiteX38" fmla="*/ 101361 w 1302565"/>
                <a:gd name="connsiteY38" fmla="*/ 564995 h 921008"/>
                <a:gd name="connsiteX39" fmla="*/ 112623 w 1302565"/>
                <a:gd name="connsiteY39" fmla="*/ 429848 h 921008"/>
                <a:gd name="connsiteX40" fmla="*/ 71328 w 1302565"/>
                <a:gd name="connsiteY40" fmla="*/ 373536 h 921008"/>
                <a:gd name="connsiteX41" fmla="*/ 30033 w 1302565"/>
                <a:gd name="connsiteY41" fmla="*/ 392307 h 921008"/>
                <a:gd name="connsiteX42" fmla="*/ 0 w 1302565"/>
                <a:gd name="connsiteY42" fmla="*/ 302208 h 921008"/>
                <a:gd name="connsiteX43" fmla="*/ 75082 w 1302565"/>
                <a:gd name="connsiteY43" fmla="*/ 215864 h 921008"/>
                <a:gd name="connsiteX44" fmla="*/ 86344 w 1302565"/>
                <a:gd name="connsiteY44" fmla="*/ 129520 h 921008"/>
                <a:gd name="connsiteX45" fmla="*/ 101361 w 1302565"/>
                <a:gd name="connsiteY45" fmla="*/ 54438 h 921008"/>
                <a:gd name="connsiteX46" fmla="*/ 97607 w 1302565"/>
                <a:gd name="connsiteY46" fmla="*/ 20652 h 921008"/>
                <a:gd name="connsiteX47" fmla="*/ 75082 w 1302565"/>
                <a:gd name="connsiteY47" fmla="*/ 13143 h 921008"/>
                <a:gd name="connsiteX0" fmla="*/ 1302565 w 1394005"/>
                <a:gd name="connsiteY0" fmla="*/ 0 h 921008"/>
                <a:gd name="connsiteX1" fmla="*/ 1302565 w 1394005"/>
                <a:gd name="connsiteY1" fmla="*/ 497589 h 921008"/>
                <a:gd name="connsiteX2" fmla="*/ 1204438 w 1394005"/>
                <a:gd name="connsiteY2" fmla="*/ 476774 h 921008"/>
                <a:gd name="connsiteX3" fmla="*/ 1163770 w 1394005"/>
                <a:gd name="connsiteY3" fmla="*/ 464260 h 921008"/>
                <a:gd name="connsiteX4" fmla="*/ 1098074 w 1394005"/>
                <a:gd name="connsiteY4" fmla="*/ 470517 h 921008"/>
                <a:gd name="connsiteX5" fmla="*/ 1001092 w 1394005"/>
                <a:gd name="connsiteY5" fmla="*/ 498673 h 921008"/>
                <a:gd name="connsiteX6" fmla="*/ 979193 w 1394005"/>
                <a:gd name="connsiteY6" fmla="*/ 526828 h 921008"/>
                <a:gd name="connsiteX7" fmla="*/ 988579 w 1394005"/>
                <a:gd name="connsiteY7" fmla="*/ 567498 h 921008"/>
                <a:gd name="connsiteX8" fmla="*/ 988579 w 1394005"/>
                <a:gd name="connsiteY8" fmla="*/ 589396 h 921008"/>
                <a:gd name="connsiteX9" fmla="*/ 913497 w 1394005"/>
                <a:gd name="connsiteY9" fmla="*/ 589396 h 921008"/>
                <a:gd name="connsiteX10" fmla="*/ 866570 w 1394005"/>
                <a:gd name="connsiteY10" fmla="*/ 623809 h 921008"/>
                <a:gd name="connsiteX11" fmla="*/ 819645 w 1394005"/>
                <a:gd name="connsiteY11" fmla="*/ 620680 h 921008"/>
                <a:gd name="connsiteX12" fmla="*/ 769590 w 1394005"/>
                <a:gd name="connsiteY12" fmla="*/ 648836 h 921008"/>
                <a:gd name="connsiteX13" fmla="*/ 750820 w 1394005"/>
                <a:gd name="connsiteY13" fmla="*/ 680120 h 921008"/>
                <a:gd name="connsiteX14" fmla="*/ 688251 w 1394005"/>
                <a:gd name="connsiteY14" fmla="*/ 686377 h 921008"/>
                <a:gd name="connsiteX15" fmla="*/ 685124 w 1394005"/>
                <a:gd name="connsiteY15" fmla="*/ 717661 h 921008"/>
                <a:gd name="connsiteX16" fmla="*/ 631940 w 1394005"/>
                <a:gd name="connsiteY16" fmla="*/ 727046 h 921008"/>
                <a:gd name="connsiteX17" fmla="*/ 610042 w 1394005"/>
                <a:gd name="connsiteY17" fmla="*/ 752074 h 921008"/>
                <a:gd name="connsiteX18" fmla="*/ 581885 w 1394005"/>
                <a:gd name="connsiteY18" fmla="*/ 777101 h 921008"/>
                <a:gd name="connsiteX19" fmla="*/ 491160 w 1394005"/>
                <a:gd name="connsiteY19" fmla="*/ 817770 h 921008"/>
                <a:gd name="connsiteX20" fmla="*/ 456748 w 1394005"/>
                <a:gd name="connsiteY20" fmla="*/ 811513 h 921008"/>
                <a:gd name="connsiteX21" fmla="*/ 437978 w 1394005"/>
                <a:gd name="connsiteY21" fmla="*/ 849054 h 921008"/>
                <a:gd name="connsiteX22" fmla="*/ 372282 w 1394005"/>
                <a:gd name="connsiteY22" fmla="*/ 880338 h 921008"/>
                <a:gd name="connsiteX23" fmla="*/ 366024 w 1394005"/>
                <a:gd name="connsiteY23" fmla="*/ 902237 h 921008"/>
                <a:gd name="connsiteX24" fmla="*/ 334742 w 1394005"/>
                <a:gd name="connsiteY24" fmla="*/ 914751 h 921008"/>
                <a:gd name="connsiteX25" fmla="*/ 322228 w 1394005"/>
                <a:gd name="connsiteY25" fmla="*/ 921008 h 921008"/>
                <a:gd name="connsiteX26" fmla="*/ 306585 w 1394005"/>
                <a:gd name="connsiteY26" fmla="*/ 908494 h 921008"/>
                <a:gd name="connsiteX27" fmla="*/ 256530 w 1394005"/>
                <a:gd name="connsiteY27" fmla="*/ 892852 h 921008"/>
                <a:gd name="connsiteX28" fmla="*/ 156421 w 1394005"/>
                <a:gd name="connsiteY28" fmla="*/ 874082 h 921008"/>
                <a:gd name="connsiteX29" fmla="*/ 109496 w 1394005"/>
                <a:gd name="connsiteY29" fmla="*/ 886595 h 921008"/>
                <a:gd name="connsiteX30" fmla="*/ 95476 w 1394005"/>
                <a:gd name="connsiteY30" fmla="*/ 874913 h 921008"/>
                <a:gd name="connsiteX31" fmla="*/ 93853 w 1394005"/>
                <a:gd name="connsiteY31" fmla="*/ 865322 h 921008"/>
                <a:gd name="connsiteX32" fmla="*/ 120131 w 1394005"/>
                <a:gd name="connsiteY32" fmla="*/ 827781 h 921008"/>
                <a:gd name="connsiteX33" fmla="*/ 123885 w 1394005"/>
                <a:gd name="connsiteY33" fmla="*/ 778978 h 921008"/>
                <a:gd name="connsiteX34" fmla="*/ 120131 w 1394005"/>
                <a:gd name="connsiteY34" fmla="*/ 730175 h 921008"/>
                <a:gd name="connsiteX35" fmla="*/ 127640 w 1394005"/>
                <a:gd name="connsiteY35" fmla="*/ 696388 h 921008"/>
                <a:gd name="connsiteX36" fmla="*/ 127640 w 1394005"/>
                <a:gd name="connsiteY36" fmla="*/ 662601 h 921008"/>
                <a:gd name="connsiteX37" fmla="*/ 101361 w 1394005"/>
                <a:gd name="connsiteY37" fmla="*/ 564995 h 921008"/>
                <a:gd name="connsiteX38" fmla="*/ 112623 w 1394005"/>
                <a:gd name="connsiteY38" fmla="*/ 429848 h 921008"/>
                <a:gd name="connsiteX39" fmla="*/ 71328 w 1394005"/>
                <a:gd name="connsiteY39" fmla="*/ 373536 h 921008"/>
                <a:gd name="connsiteX40" fmla="*/ 30033 w 1394005"/>
                <a:gd name="connsiteY40" fmla="*/ 392307 h 921008"/>
                <a:gd name="connsiteX41" fmla="*/ 0 w 1394005"/>
                <a:gd name="connsiteY41" fmla="*/ 302208 h 921008"/>
                <a:gd name="connsiteX42" fmla="*/ 75082 w 1394005"/>
                <a:gd name="connsiteY42" fmla="*/ 215864 h 921008"/>
                <a:gd name="connsiteX43" fmla="*/ 86344 w 1394005"/>
                <a:gd name="connsiteY43" fmla="*/ 129520 h 921008"/>
                <a:gd name="connsiteX44" fmla="*/ 101361 w 1394005"/>
                <a:gd name="connsiteY44" fmla="*/ 54438 h 921008"/>
                <a:gd name="connsiteX45" fmla="*/ 97607 w 1394005"/>
                <a:gd name="connsiteY45" fmla="*/ 20652 h 921008"/>
                <a:gd name="connsiteX46" fmla="*/ 75082 w 1394005"/>
                <a:gd name="connsiteY46" fmla="*/ 13143 h 921008"/>
                <a:gd name="connsiteX47" fmla="*/ 67780 w 1394005"/>
                <a:gd name="connsiteY47" fmla="*/ 0 h 921008"/>
                <a:gd name="connsiteX48" fmla="*/ 1394005 w 1394005"/>
                <a:gd name="connsiteY48" fmla="*/ 91440 h 921008"/>
                <a:gd name="connsiteX0" fmla="*/ 1302565 w 1302565"/>
                <a:gd name="connsiteY0" fmla="*/ 0 h 921008"/>
                <a:gd name="connsiteX1" fmla="*/ 1302565 w 1302565"/>
                <a:gd name="connsiteY1" fmla="*/ 497589 h 921008"/>
                <a:gd name="connsiteX2" fmla="*/ 1204438 w 1302565"/>
                <a:gd name="connsiteY2" fmla="*/ 476774 h 921008"/>
                <a:gd name="connsiteX3" fmla="*/ 1163770 w 1302565"/>
                <a:gd name="connsiteY3" fmla="*/ 464260 h 921008"/>
                <a:gd name="connsiteX4" fmla="*/ 1098074 w 1302565"/>
                <a:gd name="connsiteY4" fmla="*/ 470517 h 921008"/>
                <a:gd name="connsiteX5" fmla="*/ 1001092 w 1302565"/>
                <a:gd name="connsiteY5" fmla="*/ 498673 h 921008"/>
                <a:gd name="connsiteX6" fmla="*/ 979193 w 1302565"/>
                <a:gd name="connsiteY6" fmla="*/ 526828 h 921008"/>
                <a:gd name="connsiteX7" fmla="*/ 988579 w 1302565"/>
                <a:gd name="connsiteY7" fmla="*/ 567498 h 921008"/>
                <a:gd name="connsiteX8" fmla="*/ 988579 w 1302565"/>
                <a:gd name="connsiteY8" fmla="*/ 589396 h 921008"/>
                <a:gd name="connsiteX9" fmla="*/ 913497 w 1302565"/>
                <a:gd name="connsiteY9" fmla="*/ 589396 h 921008"/>
                <a:gd name="connsiteX10" fmla="*/ 866570 w 1302565"/>
                <a:gd name="connsiteY10" fmla="*/ 623809 h 921008"/>
                <a:gd name="connsiteX11" fmla="*/ 819645 w 1302565"/>
                <a:gd name="connsiteY11" fmla="*/ 620680 h 921008"/>
                <a:gd name="connsiteX12" fmla="*/ 769590 w 1302565"/>
                <a:gd name="connsiteY12" fmla="*/ 648836 h 921008"/>
                <a:gd name="connsiteX13" fmla="*/ 750820 w 1302565"/>
                <a:gd name="connsiteY13" fmla="*/ 680120 h 921008"/>
                <a:gd name="connsiteX14" fmla="*/ 688251 w 1302565"/>
                <a:gd name="connsiteY14" fmla="*/ 686377 h 921008"/>
                <a:gd name="connsiteX15" fmla="*/ 685124 w 1302565"/>
                <a:gd name="connsiteY15" fmla="*/ 717661 h 921008"/>
                <a:gd name="connsiteX16" fmla="*/ 631940 w 1302565"/>
                <a:gd name="connsiteY16" fmla="*/ 727046 h 921008"/>
                <a:gd name="connsiteX17" fmla="*/ 610042 w 1302565"/>
                <a:gd name="connsiteY17" fmla="*/ 752074 h 921008"/>
                <a:gd name="connsiteX18" fmla="*/ 581885 w 1302565"/>
                <a:gd name="connsiteY18" fmla="*/ 777101 h 921008"/>
                <a:gd name="connsiteX19" fmla="*/ 491160 w 1302565"/>
                <a:gd name="connsiteY19" fmla="*/ 817770 h 921008"/>
                <a:gd name="connsiteX20" fmla="*/ 456748 w 1302565"/>
                <a:gd name="connsiteY20" fmla="*/ 811513 h 921008"/>
                <a:gd name="connsiteX21" fmla="*/ 437978 w 1302565"/>
                <a:gd name="connsiteY21" fmla="*/ 849054 h 921008"/>
                <a:gd name="connsiteX22" fmla="*/ 372282 w 1302565"/>
                <a:gd name="connsiteY22" fmla="*/ 880338 h 921008"/>
                <a:gd name="connsiteX23" fmla="*/ 366024 w 1302565"/>
                <a:gd name="connsiteY23" fmla="*/ 902237 h 921008"/>
                <a:gd name="connsiteX24" fmla="*/ 334742 w 1302565"/>
                <a:gd name="connsiteY24" fmla="*/ 914751 h 921008"/>
                <a:gd name="connsiteX25" fmla="*/ 322228 w 1302565"/>
                <a:gd name="connsiteY25" fmla="*/ 921008 h 921008"/>
                <a:gd name="connsiteX26" fmla="*/ 306585 w 1302565"/>
                <a:gd name="connsiteY26" fmla="*/ 908494 h 921008"/>
                <a:gd name="connsiteX27" fmla="*/ 256530 w 1302565"/>
                <a:gd name="connsiteY27" fmla="*/ 892852 h 921008"/>
                <a:gd name="connsiteX28" fmla="*/ 156421 w 1302565"/>
                <a:gd name="connsiteY28" fmla="*/ 874082 h 921008"/>
                <a:gd name="connsiteX29" fmla="*/ 109496 w 1302565"/>
                <a:gd name="connsiteY29" fmla="*/ 886595 h 921008"/>
                <a:gd name="connsiteX30" fmla="*/ 95476 w 1302565"/>
                <a:gd name="connsiteY30" fmla="*/ 874913 h 921008"/>
                <a:gd name="connsiteX31" fmla="*/ 93853 w 1302565"/>
                <a:gd name="connsiteY31" fmla="*/ 865322 h 921008"/>
                <a:gd name="connsiteX32" fmla="*/ 120131 w 1302565"/>
                <a:gd name="connsiteY32" fmla="*/ 827781 h 921008"/>
                <a:gd name="connsiteX33" fmla="*/ 123885 w 1302565"/>
                <a:gd name="connsiteY33" fmla="*/ 778978 h 921008"/>
                <a:gd name="connsiteX34" fmla="*/ 120131 w 1302565"/>
                <a:gd name="connsiteY34" fmla="*/ 730175 h 921008"/>
                <a:gd name="connsiteX35" fmla="*/ 127640 w 1302565"/>
                <a:gd name="connsiteY35" fmla="*/ 696388 h 921008"/>
                <a:gd name="connsiteX36" fmla="*/ 127640 w 1302565"/>
                <a:gd name="connsiteY36" fmla="*/ 662601 h 921008"/>
                <a:gd name="connsiteX37" fmla="*/ 101361 w 1302565"/>
                <a:gd name="connsiteY37" fmla="*/ 564995 h 921008"/>
                <a:gd name="connsiteX38" fmla="*/ 112623 w 1302565"/>
                <a:gd name="connsiteY38" fmla="*/ 429848 h 921008"/>
                <a:gd name="connsiteX39" fmla="*/ 71328 w 1302565"/>
                <a:gd name="connsiteY39" fmla="*/ 373536 h 921008"/>
                <a:gd name="connsiteX40" fmla="*/ 30033 w 1302565"/>
                <a:gd name="connsiteY40" fmla="*/ 392307 h 921008"/>
                <a:gd name="connsiteX41" fmla="*/ 0 w 1302565"/>
                <a:gd name="connsiteY41" fmla="*/ 302208 h 921008"/>
                <a:gd name="connsiteX42" fmla="*/ 75082 w 1302565"/>
                <a:gd name="connsiteY42" fmla="*/ 215864 h 921008"/>
                <a:gd name="connsiteX43" fmla="*/ 86344 w 1302565"/>
                <a:gd name="connsiteY43" fmla="*/ 129520 h 921008"/>
                <a:gd name="connsiteX44" fmla="*/ 101361 w 1302565"/>
                <a:gd name="connsiteY44" fmla="*/ 54438 h 921008"/>
                <a:gd name="connsiteX45" fmla="*/ 97607 w 1302565"/>
                <a:gd name="connsiteY45" fmla="*/ 20652 h 921008"/>
                <a:gd name="connsiteX46" fmla="*/ 75082 w 1302565"/>
                <a:gd name="connsiteY46" fmla="*/ 13143 h 921008"/>
                <a:gd name="connsiteX47" fmla="*/ 67780 w 1302565"/>
                <a:gd name="connsiteY47" fmla="*/ 0 h 921008"/>
                <a:gd name="connsiteX0" fmla="*/ 1302565 w 1302565"/>
                <a:gd name="connsiteY0" fmla="*/ 497589 h 921008"/>
                <a:gd name="connsiteX1" fmla="*/ 1204438 w 1302565"/>
                <a:gd name="connsiteY1" fmla="*/ 476774 h 921008"/>
                <a:gd name="connsiteX2" fmla="*/ 1163770 w 1302565"/>
                <a:gd name="connsiteY2" fmla="*/ 464260 h 921008"/>
                <a:gd name="connsiteX3" fmla="*/ 1098074 w 1302565"/>
                <a:gd name="connsiteY3" fmla="*/ 470517 h 921008"/>
                <a:gd name="connsiteX4" fmla="*/ 1001092 w 1302565"/>
                <a:gd name="connsiteY4" fmla="*/ 498673 h 921008"/>
                <a:gd name="connsiteX5" fmla="*/ 979193 w 1302565"/>
                <a:gd name="connsiteY5" fmla="*/ 526828 h 921008"/>
                <a:gd name="connsiteX6" fmla="*/ 988579 w 1302565"/>
                <a:gd name="connsiteY6" fmla="*/ 567498 h 921008"/>
                <a:gd name="connsiteX7" fmla="*/ 988579 w 1302565"/>
                <a:gd name="connsiteY7" fmla="*/ 589396 h 921008"/>
                <a:gd name="connsiteX8" fmla="*/ 913497 w 1302565"/>
                <a:gd name="connsiteY8" fmla="*/ 589396 h 921008"/>
                <a:gd name="connsiteX9" fmla="*/ 866570 w 1302565"/>
                <a:gd name="connsiteY9" fmla="*/ 623809 h 921008"/>
                <a:gd name="connsiteX10" fmla="*/ 819645 w 1302565"/>
                <a:gd name="connsiteY10" fmla="*/ 620680 h 921008"/>
                <a:gd name="connsiteX11" fmla="*/ 769590 w 1302565"/>
                <a:gd name="connsiteY11" fmla="*/ 648836 h 921008"/>
                <a:gd name="connsiteX12" fmla="*/ 750820 w 1302565"/>
                <a:gd name="connsiteY12" fmla="*/ 680120 h 921008"/>
                <a:gd name="connsiteX13" fmla="*/ 688251 w 1302565"/>
                <a:gd name="connsiteY13" fmla="*/ 686377 h 921008"/>
                <a:gd name="connsiteX14" fmla="*/ 685124 w 1302565"/>
                <a:gd name="connsiteY14" fmla="*/ 717661 h 921008"/>
                <a:gd name="connsiteX15" fmla="*/ 631940 w 1302565"/>
                <a:gd name="connsiteY15" fmla="*/ 727046 h 921008"/>
                <a:gd name="connsiteX16" fmla="*/ 610042 w 1302565"/>
                <a:gd name="connsiteY16" fmla="*/ 752074 h 921008"/>
                <a:gd name="connsiteX17" fmla="*/ 581885 w 1302565"/>
                <a:gd name="connsiteY17" fmla="*/ 777101 h 921008"/>
                <a:gd name="connsiteX18" fmla="*/ 491160 w 1302565"/>
                <a:gd name="connsiteY18" fmla="*/ 817770 h 921008"/>
                <a:gd name="connsiteX19" fmla="*/ 456748 w 1302565"/>
                <a:gd name="connsiteY19" fmla="*/ 811513 h 921008"/>
                <a:gd name="connsiteX20" fmla="*/ 437978 w 1302565"/>
                <a:gd name="connsiteY20" fmla="*/ 849054 h 921008"/>
                <a:gd name="connsiteX21" fmla="*/ 372282 w 1302565"/>
                <a:gd name="connsiteY21" fmla="*/ 880338 h 921008"/>
                <a:gd name="connsiteX22" fmla="*/ 366024 w 1302565"/>
                <a:gd name="connsiteY22" fmla="*/ 902237 h 921008"/>
                <a:gd name="connsiteX23" fmla="*/ 334742 w 1302565"/>
                <a:gd name="connsiteY23" fmla="*/ 914751 h 921008"/>
                <a:gd name="connsiteX24" fmla="*/ 322228 w 1302565"/>
                <a:gd name="connsiteY24" fmla="*/ 921008 h 921008"/>
                <a:gd name="connsiteX25" fmla="*/ 306585 w 1302565"/>
                <a:gd name="connsiteY25" fmla="*/ 908494 h 921008"/>
                <a:gd name="connsiteX26" fmla="*/ 256530 w 1302565"/>
                <a:gd name="connsiteY26" fmla="*/ 892852 h 921008"/>
                <a:gd name="connsiteX27" fmla="*/ 156421 w 1302565"/>
                <a:gd name="connsiteY27" fmla="*/ 874082 h 921008"/>
                <a:gd name="connsiteX28" fmla="*/ 109496 w 1302565"/>
                <a:gd name="connsiteY28" fmla="*/ 886595 h 921008"/>
                <a:gd name="connsiteX29" fmla="*/ 95476 w 1302565"/>
                <a:gd name="connsiteY29" fmla="*/ 874913 h 921008"/>
                <a:gd name="connsiteX30" fmla="*/ 93853 w 1302565"/>
                <a:gd name="connsiteY30" fmla="*/ 865322 h 921008"/>
                <a:gd name="connsiteX31" fmla="*/ 120131 w 1302565"/>
                <a:gd name="connsiteY31" fmla="*/ 827781 h 921008"/>
                <a:gd name="connsiteX32" fmla="*/ 123885 w 1302565"/>
                <a:gd name="connsiteY32" fmla="*/ 778978 h 921008"/>
                <a:gd name="connsiteX33" fmla="*/ 120131 w 1302565"/>
                <a:gd name="connsiteY33" fmla="*/ 730175 h 921008"/>
                <a:gd name="connsiteX34" fmla="*/ 127640 w 1302565"/>
                <a:gd name="connsiteY34" fmla="*/ 696388 h 921008"/>
                <a:gd name="connsiteX35" fmla="*/ 127640 w 1302565"/>
                <a:gd name="connsiteY35" fmla="*/ 662601 h 921008"/>
                <a:gd name="connsiteX36" fmla="*/ 101361 w 1302565"/>
                <a:gd name="connsiteY36" fmla="*/ 564995 h 921008"/>
                <a:gd name="connsiteX37" fmla="*/ 112623 w 1302565"/>
                <a:gd name="connsiteY37" fmla="*/ 429848 h 921008"/>
                <a:gd name="connsiteX38" fmla="*/ 71328 w 1302565"/>
                <a:gd name="connsiteY38" fmla="*/ 373536 h 921008"/>
                <a:gd name="connsiteX39" fmla="*/ 30033 w 1302565"/>
                <a:gd name="connsiteY39" fmla="*/ 392307 h 921008"/>
                <a:gd name="connsiteX40" fmla="*/ 0 w 1302565"/>
                <a:gd name="connsiteY40" fmla="*/ 302208 h 921008"/>
                <a:gd name="connsiteX41" fmla="*/ 75082 w 1302565"/>
                <a:gd name="connsiteY41" fmla="*/ 215864 h 921008"/>
                <a:gd name="connsiteX42" fmla="*/ 86344 w 1302565"/>
                <a:gd name="connsiteY42" fmla="*/ 129520 h 921008"/>
                <a:gd name="connsiteX43" fmla="*/ 101361 w 1302565"/>
                <a:gd name="connsiteY43" fmla="*/ 54438 h 921008"/>
                <a:gd name="connsiteX44" fmla="*/ 97607 w 1302565"/>
                <a:gd name="connsiteY44" fmla="*/ 20652 h 921008"/>
                <a:gd name="connsiteX45" fmla="*/ 75082 w 1302565"/>
                <a:gd name="connsiteY45" fmla="*/ 13143 h 921008"/>
                <a:gd name="connsiteX46" fmla="*/ 67780 w 1302565"/>
                <a:gd name="connsiteY46" fmla="*/ 0 h 92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302565" h="921008">
                  <a:moveTo>
                    <a:pt x="1302565" y="497589"/>
                  </a:moveTo>
                  <a:lnTo>
                    <a:pt x="1204438" y="476774"/>
                  </a:lnTo>
                  <a:lnTo>
                    <a:pt x="1163770" y="464260"/>
                  </a:lnTo>
                  <a:lnTo>
                    <a:pt x="1098074" y="470517"/>
                  </a:lnTo>
                  <a:lnTo>
                    <a:pt x="1001092" y="498673"/>
                  </a:lnTo>
                  <a:lnTo>
                    <a:pt x="979193" y="526828"/>
                  </a:lnTo>
                  <a:lnTo>
                    <a:pt x="988579" y="567498"/>
                  </a:lnTo>
                  <a:lnTo>
                    <a:pt x="988579" y="589396"/>
                  </a:lnTo>
                  <a:lnTo>
                    <a:pt x="913497" y="589396"/>
                  </a:lnTo>
                  <a:lnTo>
                    <a:pt x="866570" y="623809"/>
                  </a:lnTo>
                  <a:lnTo>
                    <a:pt x="819645" y="620680"/>
                  </a:lnTo>
                  <a:lnTo>
                    <a:pt x="769590" y="648836"/>
                  </a:lnTo>
                  <a:lnTo>
                    <a:pt x="750820" y="680120"/>
                  </a:lnTo>
                  <a:lnTo>
                    <a:pt x="688251" y="686377"/>
                  </a:lnTo>
                  <a:lnTo>
                    <a:pt x="685124" y="717661"/>
                  </a:lnTo>
                  <a:lnTo>
                    <a:pt x="631940" y="727046"/>
                  </a:lnTo>
                  <a:lnTo>
                    <a:pt x="610042" y="752074"/>
                  </a:lnTo>
                  <a:lnTo>
                    <a:pt x="581885" y="777101"/>
                  </a:lnTo>
                  <a:lnTo>
                    <a:pt x="491160" y="817770"/>
                  </a:lnTo>
                  <a:lnTo>
                    <a:pt x="456748" y="811513"/>
                  </a:lnTo>
                  <a:lnTo>
                    <a:pt x="437978" y="849054"/>
                  </a:lnTo>
                  <a:lnTo>
                    <a:pt x="372282" y="880338"/>
                  </a:lnTo>
                  <a:lnTo>
                    <a:pt x="366024" y="902237"/>
                  </a:lnTo>
                  <a:lnTo>
                    <a:pt x="334742" y="914751"/>
                  </a:lnTo>
                  <a:lnTo>
                    <a:pt x="322228" y="921008"/>
                  </a:lnTo>
                  <a:lnTo>
                    <a:pt x="306585" y="908494"/>
                  </a:lnTo>
                  <a:lnTo>
                    <a:pt x="256530" y="892852"/>
                  </a:lnTo>
                  <a:lnTo>
                    <a:pt x="156421" y="874082"/>
                  </a:lnTo>
                  <a:lnTo>
                    <a:pt x="109496" y="886595"/>
                  </a:lnTo>
                  <a:lnTo>
                    <a:pt x="95476" y="874913"/>
                  </a:lnTo>
                  <a:lnTo>
                    <a:pt x="93853" y="865322"/>
                  </a:lnTo>
                  <a:lnTo>
                    <a:pt x="120131" y="827781"/>
                  </a:lnTo>
                  <a:lnTo>
                    <a:pt x="123885" y="778978"/>
                  </a:lnTo>
                  <a:lnTo>
                    <a:pt x="120131" y="730175"/>
                  </a:lnTo>
                  <a:lnTo>
                    <a:pt x="127640" y="696388"/>
                  </a:lnTo>
                  <a:lnTo>
                    <a:pt x="127640" y="662601"/>
                  </a:lnTo>
                  <a:lnTo>
                    <a:pt x="101361" y="564995"/>
                  </a:lnTo>
                  <a:lnTo>
                    <a:pt x="112623" y="429848"/>
                  </a:lnTo>
                  <a:lnTo>
                    <a:pt x="71328" y="373536"/>
                  </a:lnTo>
                  <a:lnTo>
                    <a:pt x="30033" y="392307"/>
                  </a:lnTo>
                  <a:lnTo>
                    <a:pt x="0" y="302208"/>
                  </a:lnTo>
                  <a:lnTo>
                    <a:pt x="75082" y="215864"/>
                  </a:lnTo>
                  <a:lnTo>
                    <a:pt x="86344" y="129520"/>
                  </a:lnTo>
                  <a:lnTo>
                    <a:pt x="101361" y="54438"/>
                  </a:lnTo>
                  <a:lnTo>
                    <a:pt x="97607" y="20652"/>
                  </a:lnTo>
                  <a:lnTo>
                    <a:pt x="75082" y="13143"/>
                  </a:lnTo>
                  <a:lnTo>
                    <a:pt x="67780" y="0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7" name="正方形/長方形 306">
              <a:extLst>
                <a:ext uri="{FF2B5EF4-FFF2-40B4-BE49-F238E27FC236}">
                  <a16:creationId xmlns:a16="http://schemas.microsoft.com/office/drawing/2014/main" id="{89710494-A698-4768-C2A2-77F17A04CA34}"/>
                </a:ext>
              </a:extLst>
            </p:cNvPr>
            <p:cNvSpPr/>
            <p:nvPr/>
          </p:nvSpPr>
          <p:spPr>
            <a:xfrm>
              <a:off x="5514901" y="3957543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E45DC2BB-CE7D-FF57-B6E8-83A1E13067B3}"/>
                </a:ext>
              </a:extLst>
            </p:cNvPr>
            <p:cNvSpPr/>
            <p:nvPr/>
          </p:nvSpPr>
          <p:spPr>
            <a:xfrm>
              <a:off x="3615042" y="4441637"/>
              <a:ext cx="725486" cy="1964013"/>
            </a:xfrm>
            <a:custGeom>
              <a:avLst/>
              <a:gdLst>
                <a:gd name="connsiteX0" fmla="*/ 426723 w 725486"/>
                <a:gd name="connsiteY0" fmla="*/ 0 h 1964013"/>
                <a:gd name="connsiteX1" fmla="*/ 442364 w 725486"/>
                <a:gd name="connsiteY1" fmla="*/ 12514 h 1964013"/>
                <a:gd name="connsiteX2" fmla="*/ 514318 w 725486"/>
                <a:gd name="connsiteY2" fmla="*/ 18771 h 1964013"/>
                <a:gd name="connsiteX3" fmla="*/ 517446 w 725486"/>
                <a:gd name="connsiteY3" fmla="*/ 56311 h 1964013"/>
                <a:gd name="connsiteX4" fmla="*/ 529959 w 725486"/>
                <a:gd name="connsiteY4" fmla="*/ 78211 h 1964013"/>
                <a:gd name="connsiteX5" fmla="*/ 542473 w 725486"/>
                <a:gd name="connsiteY5" fmla="*/ 193961 h 1964013"/>
                <a:gd name="connsiteX6" fmla="*/ 545602 w 725486"/>
                <a:gd name="connsiteY6" fmla="*/ 212731 h 1964013"/>
                <a:gd name="connsiteX7" fmla="*/ 551859 w 725486"/>
                <a:gd name="connsiteY7" fmla="*/ 231502 h 1964013"/>
                <a:gd name="connsiteX8" fmla="*/ 583143 w 725486"/>
                <a:gd name="connsiteY8" fmla="*/ 231502 h 1964013"/>
                <a:gd name="connsiteX9" fmla="*/ 583143 w 725486"/>
                <a:gd name="connsiteY9" fmla="*/ 269045 h 1964013"/>
                <a:gd name="connsiteX10" fmla="*/ 645711 w 725486"/>
                <a:gd name="connsiteY10" fmla="*/ 312842 h 1964013"/>
                <a:gd name="connsiteX11" fmla="*/ 676995 w 725486"/>
                <a:gd name="connsiteY11" fmla="*/ 306585 h 1964013"/>
                <a:gd name="connsiteX12" fmla="*/ 695766 w 725486"/>
                <a:gd name="connsiteY12" fmla="*/ 340997 h 1964013"/>
                <a:gd name="connsiteX13" fmla="*/ 683252 w 725486"/>
                <a:gd name="connsiteY13" fmla="*/ 387924 h 1964013"/>
                <a:gd name="connsiteX14" fmla="*/ 695766 w 725486"/>
                <a:gd name="connsiteY14" fmla="*/ 419208 h 1964013"/>
                <a:gd name="connsiteX15" fmla="*/ 692636 w 725486"/>
                <a:gd name="connsiteY15" fmla="*/ 450492 h 1964013"/>
                <a:gd name="connsiteX16" fmla="*/ 661354 w 725486"/>
                <a:gd name="connsiteY16" fmla="*/ 466133 h 1964013"/>
                <a:gd name="connsiteX17" fmla="*/ 661354 w 725486"/>
                <a:gd name="connsiteY17" fmla="*/ 484903 h 1964013"/>
                <a:gd name="connsiteX18" fmla="*/ 686382 w 725486"/>
                <a:gd name="connsiteY18" fmla="*/ 494289 h 1964013"/>
                <a:gd name="connsiteX19" fmla="*/ 695588 w 725486"/>
                <a:gd name="connsiteY19" fmla="*/ 549535 h 1964013"/>
                <a:gd name="connsiteX20" fmla="*/ 574383 w 725486"/>
                <a:gd name="connsiteY20" fmla="*/ 586264 h 1964013"/>
                <a:gd name="connsiteX21" fmla="*/ 548104 w 725486"/>
                <a:gd name="connsiteY21" fmla="*/ 623804 h 1964013"/>
                <a:gd name="connsiteX22" fmla="*/ 503057 w 725486"/>
                <a:gd name="connsiteY22" fmla="*/ 612543 h 1964013"/>
                <a:gd name="connsiteX23" fmla="*/ 442990 w 725486"/>
                <a:gd name="connsiteY23" fmla="*/ 635068 h 1964013"/>
                <a:gd name="connsiteX24" fmla="*/ 442990 w 725486"/>
                <a:gd name="connsiteY24" fmla="*/ 672609 h 1964013"/>
                <a:gd name="connsiteX25" fmla="*/ 435482 w 725486"/>
                <a:gd name="connsiteY25" fmla="*/ 725165 h 1964013"/>
                <a:gd name="connsiteX26" fmla="*/ 360400 w 725486"/>
                <a:gd name="connsiteY26" fmla="*/ 740182 h 1964013"/>
                <a:gd name="connsiteX27" fmla="*/ 345383 w 725486"/>
                <a:gd name="connsiteY27" fmla="*/ 770214 h 1964013"/>
                <a:gd name="connsiteX28" fmla="*/ 300336 w 725486"/>
                <a:gd name="connsiteY28" fmla="*/ 819017 h 1964013"/>
                <a:gd name="connsiteX29" fmla="*/ 289072 w 725486"/>
                <a:gd name="connsiteY29" fmla="*/ 849051 h 1964013"/>
                <a:gd name="connsiteX30" fmla="*/ 300336 w 725486"/>
                <a:gd name="connsiteY30" fmla="*/ 890345 h 1964013"/>
                <a:gd name="connsiteX31" fmla="*/ 266548 w 725486"/>
                <a:gd name="connsiteY31" fmla="*/ 942903 h 1964013"/>
                <a:gd name="connsiteX32" fmla="*/ 259039 w 725486"/>
                <a:gd name="connsiteY32" fmla="*/ 1119345 h 1964013"/>
                <a:gd name="connsiteX33" fmla="*/ 330368 w 725486"/>
                <a:gd name="connsiteY33" fmla="*/ 1145624 h 1964013"/>
                <a:gd name="connsiteX34" fmla="*/ 356647 w 725486"/>
                <a:gd name="connsiteY34" fmla="*/ 1179410 h 1964013"/>
                <a:gd name="connsiteX35" fmla="*/ 390432 w 725486"/>
                <a:gd name="connsiteY35" fmla="*/ 1183165 h 1964013"/>
                <a:gd name="connsiteX36" fmla="*/ 397941 w 725486"/>
                <a:gd name="connsiteY36" fmla="*/ 1156886 h 1964013"/>
                <a:gd name="connsiteX37" fmla="*/ 454252 w 725486"/>
                <a:gd name="connsiteY37" fmla="*/ 1186918 h 1964013"/>
                <a:gd name="connsiteX38" fmla="*/ 514318 w 725486"/>
                <a:gd name="connsiteY38" fmla="*/ 1149377 h 1964013"/>
                <a:gd name="connsiteX39" fmla="*/ 604415 w 725486"/>
                <a:gd name="connsiteY39" fmla="*/ 1153133 h 1964013"/>
                <a:gd name="connsiteX40" fmla="*/ 630694 w 725486"/>
                <a:gd name="connsiteY40" fmla="*/ 1190674 h 1964013"/>
                <a:gd name="connsiteX41" fmla="*/ 638203 w 725486"/>
                <a:gd name="connsiteY41" fmla="*/ 1295787 h 1964013"/>
                <a:gd name="connsiteX42" fmla="*/ 638203 w 725486"/>
                <a:gd name="connsiteY42" fmla="*/ 1374622 h 1964013"/>
                <a:gd name="connsiteX43" fmla="*/ 619432 w 725486"/>
                <a:gd name="connsiteY43" fmla="*/ 1397148 h 1964013"/>
                <a:gd name="connsiteX44" fmla="*/ 559368 w 725486"/>
                <a:gd name="connsiteY44" fmla="*/ 1427180 h 1964013"/>
                <a:gd name="connsiteX45" fmla="*/ 566874 w 725486"/>
                <a:gd name="connsiteY45" fmla="*/ 1479738 h 1964013"/>
                <a:gd name="connsiteX46" fmla="*/ 604415 w 725486"/>
                <a:gd name="connsiteY46" fmla="*/ 1517279 h 1964013"/>
                <a:gd name="connsiteX47" fmla="*/ 604415 w 725486"/>
                <a:gd name="connsiteY47" fmla="*/ 1532294 h 1964013"/>
                <a:gd name="connsiteX48" fmla="*/ 600662 w 725486"/>
                <a:gd name="connsiteY48" fmla="*/ 1569837 h 1964013"/>
                <a:gd name="connsiteX49" fmla="*/ 608170 w 725486"/>
                <a:gd name="connsiteY49" fmla="*/ 1611131 h 1964013"/>
                <a:gd name="connsiteX50" fmla="*/ 540597 w 725486"/>
                <a:gd name="connsiteY50" fmla="*/ 1626148 h 1964013"/>
                <a:gd name="connsiteX51" fmla="*/ 555613 w 725486"/>
                <a:gd name="connsiteY51" fmla="*/ 1682459 h 1964013"/>
                <a:gd name="connsiteX52" fmla="*/ 615679 w 725486"/>
                <a:gd name="connsiteY52" fmla="*/ 1686212 h 1964013"/>
                <a:gd name="connsiteX53" fmla="*/ 634449 w 725486"/>
                <a:gd name="connsiteY53" fmla="*/ 1735015 h 1964013"/>
                <a:gd name="connsiteX54" fmla="*/ 608170 w 725486"/>
                <a:gd name="connsiteY54" fmla="*/ 1768803 h 1964013"/>
                <a:gd name="connsiteX55" fmla="*/ 623188 w 725486"/>
                <a:gd name="connsiteY55" fmla="*/ 1821361 h 1964013"/>
                <a:gd name="connsiteX56" fmla="*/ 615679 w 725486"/>
                <a:gd name="connsiteY56" fmla="*/ 1881425 h 1964013"/>
                <a:gd name="connsiteX57" fmla="*/ 725486 w 725486"/>
                <a:gd name="connsiteY57" fmla="*/ 1961949 h 1964013"/>
                <a:gd name="connsiteX58" fmla="*/ 725486 w 725486"/>
                <a:gd name="connsiteY58" fmla="*/ 1964013 h 1964013"/>
                <a:gd name="connsiteX59" fmla="*/ 0 w 725486"/>
                <a:gd name="connsiteY59" fmla="*/ 1964013 h 1964013"/>
                <a:gd name="connsiteX60" fmla="*/ 0 w 725486"/>
                <a:gd name="connsiteY60" fmla="*/ 314986 h 1964013"/>
                <a:gd name="connsiteX61" fmla="*/ 13772 w 725486"/>
                <a:gd name="connsiteY61" fmla="*/ 315970 h 1964013"/>
                <a:gd name="connsiteX62" fmla="*/ 29413 w 725486"/>
                <a:gd name="connsiteY62" fmla="*/ 303456 h 1964013"/>
                <a:gd name="connsiteX63" fmla="*/ 63827 w 725486"/>
                <a:gd name="connsiteY63" fmla="*/ 325356 h 1964013"/>
                <a:gd name="connsiteX64" fmla="*/ 73213 w 725486"/>
                <a:gd name="connsiteY64" fmla="*/ 359767 h 1964013"/>
                <a:gd name="connsiteX65" fmla="*/ 104495 w 725486"/>
                <a:gd name="connsiteY65" fmla="*/ 334740 h 1964013"/>
                <a:gd name="connsiteX66" fmla="*/ 95111 w 725486"/>
                <a:gd name="connsiteY66" fmla="*/ 306585 h 1964013"/>
                <a:gd name="connsiteX67" fmla="*/ 104495 w 725486"/>
                <a:gd name="connsiteY67" fmla="*/ 287815 h 1964013"/>
                <a:gd name="connsiteX68" fmla="*/ 95111 w 725486"/>
                <a:gd name="connsiteY68" fmla="*/ 240888 h 1964013"/>
                <a:gd name="connsiteX69" fmla="*/ 129522 w 725486"/>
                <a:gd name="connsiteY69" fmla="*/ 206475 h 1964013"/>
                <a:gd name="connsiteX70" fmla="*/ 151422 w 725486"/>
                <a:gd name="connsiteY70" fmla="*/ 197090 h 1964013"/>
                <a:gd name="connsiteX71" fmla="*/ 210863 w 725486"/>
                <a:gd name="connsiteY71" fmla="*/ 165806 h 1964013"/>
                <a:gd name="connsiteX72" fmla="*/ 217117 w 725486"/>
                <a:gd name="connsiteY72" fmla="*/ 109495 h 1964013"/>
                <a:gd name="connsiteX73" fmla="*/ 239017 w 725486"/>
                <a:gd name="connsiteY73" fmla="*/ 65698 h 1964013"/>
                <a:gd name="connsiteX0" fmla="*/ 0 w 725486"/>
                <a:gd name="connsiteY0" fmla="*/ 1964013 h 2055453"/>
                <a:gd name="connsiteX1" fmla="*/ 0 w 725486"/>
                <a:gd name="connsiteY1" fmla="*/ 314986 h 2055453"/>
                <a:gd name="connsiteX2" fmla="*/ 13772 w 725486"/>
                <a:gd name="connsiteY2" fmla="*/ 315970 h 2055453"/>
                <a:gd name="connsiteX3" fmla="*/ 29413 w 725486"/>
                <a:gd name="connsiteY3" fmla="*/ 303456 h 2055453"/>
                <a:gd name="connsiteX4" fmla="*/ 63827 w 725486"/>
                <a:gd name="connsiteY4" fmla="*/ 325356 h 2055453"/>
                <a:gd name="connsiteX5" fmla="*/ 73213 w 725486"/>
                <a:gd name="connsiteY5" fmla="*/ 359767 h 2055453"/>
                <a:gd name="connsiteX6" fmla="*/ 104495 w 725486"/>
                <a:gd name="connsiteY6" fmla="*/ 334740 h 2055453"/>
                <a:gd name="connsiteX7" fmla="*/ 95111 w 725486"/>
                <a:gd name="connsiteY7" fmla="*/ 306585 h 2055453"/>
                <a:gd name="connsiteX8" fmla="*/ 104495 w 725486"/>
                <a:gd name="connsiteY8" fmla="*/ 287815 h 2055453"/>
                <a:gd name="connsiteX9" fmla="*/ 95111 w 725486"/>
                <a:gd name="connsiteY9" fmla="*/ 240888 h 2055453"/>
                <a:gd name="connsiteX10" fmla="*/ 129522 w 725486"/>
                <a:gd name="connsiteY10" fmla="*/ 206475 h 2055453"/>
                <a:gd name="connsiteX11" fmla="*/ 151422 w 725486"/>
                <a:gd name="connsiteY11" fmla="*/ 197090 h 2055453"/>
                <a:gd name="connsiteX12" fmla="*/ 210863 w 725486"/>
                <a:gd name="connsiteY12" fmla="*/ 165806 h 2055453"/>
                <a:gd name="connsiteX13" fmla="*/ 217117 w 725486"/>
                <a:gd name="connsiteY13" fmla="*/ 109495 h 2055453"/>
                <a:gd name="connsiteX14" fmla="*/ 239017 w 725486"/>
                <a:gd name="connsiteY14" fmla="*/ 65698 h 2055453"/>
                <a:gd name="connsiteX15" fmla="*/ 426723 w 725486"/>
                <a:gd name="connsiteY15" fmla="*/ 0 h 2055453"/>
                <a:gd name="connsiteX16" fmla="*/ 442364 w 725486"/>
                <a:gd name="connsiteY16" fmla="*/ 12514 h 2055453"/>
                <a:gd name="connsiteX17" fmla="*/ 514318 w 725486"/>
                <a:gd name="connsiteY17" fmla="*/ 18771 h 2055453"/>
                <a:gd name="connsiteX18" fmla="*/ 517446 w 725486"/>
                <a:gd name="connsiteY18" fmla="*/ 56311 h 2055453"/>
                <a:gd name="connsiteX19" fmla="*/ 529959 w 725486"/>
                <a:gd name="connsiteY19" fmla="*/ 78211 h 2055453"/>
                <a:gd name="connsiteX20" fmla="*/ 542473 w 725486"/>
                <a:gd name="connsiteY20" fmla="*/ 193961 h 2055453"/>
                <a:gd name="connsiteX21" fmla="*/ 545602 w 725486"/>
                <a:gd name="connsiteY21" fmla="*/ 212731 h 2055453"/>
                <a:gd name="connsiteX22" fmla="*/ 551859 w 725486"/>
                <a:gd name="connsiteY22" fmla="*/ 231502 h 2055453"/>
                <a:gd name="connsiteX23" fmla="*/ 583143 w 725486"/>
                <a:gd name="connsiteY23" fmla="*/ 231502 h 2055453"/>
                <a:gd name="connsiteX24" fmla="*/ 583143 w 725486"/>
                <a:gd name="connsiteY24" fmla="*/ 269045 h 2055453"/>
                <a:gd name="connsiteX25" fmla="*/ 645711 w 725486"/>
                <a:gd name="connsiteY25" fmla="*/ 312842 h 2055453"/>
                <a:gd name="connsiteX26" fmla="*/ 676995 w 725486"/>
                <a:gd name="connsiteY26" fmla="*/ 306585 h 2055453"/>
                <a:gd name="connsiteX27" fmla="*/ 695766 w 725486"/>
                <a:gd name="connsiteY27" fmla="*/ 340997 h 2055453"/>
                <a:gd name="connsiteX28" fmla="*/ 683252 w 725486"/>
                <a:gd name="connsiteY28" fmla="*/ 387924 h 2055453"/>
                <a:gd name="connsiteX29" fmla="*/ 695766 w 725486"/>
                <a:gd name="connsiteY29" fmla="*/ 419208 h 2055453"/>
                <a:gd name="connsiteX30" fmla="*/ 692636 w 725486"/>
                <a:gd name="connsiteY30" fmla="*/ 450492 h 2055453"/>
                <a:gd name="connsiteX31" fmla="*/ 661354 w 725486"/>
                <a:gd name="connsiteY31" fmla="*/ 466133 h 2055453"/>
                <a:gd name="connsiteX32" fmla="*/ 661354 w 725486"/>
                <a:gd name="connsiteY32" fmla="*/ 484903 h 2055453"/>
                <a:gd name="connsiteX33" fmla="*/ 686382 w 725486"/>
                <a:gd name="connsiteY33" fmla="*/ 494289 h 2055453"/>
                <a:gd name="connsiteX34" fmla="*/ 695588 w 725486"/>
                <a:gd name="connsiteY34" fmla="*/ 549535 h 2055453"/>
                <a:gd name="connsiteX35" fmla="*/ 574383 w 725486"/>
                <a:gd name="connsiteY35" fmla="*/ 586264 h 2055453"/>
                <a:gd name="connsiteX36" fmla="*/ 548104 w 725486"/>
                <a:gd name="connsiteY36" fmla="*/ 623804 h 2055453"/>
                <a:gd name="connsiteX37" fmla="*/ 503057 w 725486"/>
                <a:gd name="connsiteY37" fmla="*/ 612543 h 2055453"/>
                <a:gd name="connsiteX38" fmla="*/ 442990 w 725486"/>
                <a:gd name="connsiteY38" fmla="*/ 635068 h 2055453"/>
                <a:gd name="connsiteX39" fmla="*/ 442990 w 725486"/>
                <a:gd name="connsiteY39" fmla="*/ 672609 h 2055453"/>
                <a:gd name="connsiteX40" fmla="*/ 435482 w 725486"/>
                <a:gd name="connsiteY40" fmla="*/ 725165 h 2055453"/>
                <a:gd name="connsiteX41" fmla="*/ 360400 w 725486"/>
                <a:gd name="connsiteY41" fmla="*/ 740182 h 2055453"/>
                <a:gd name="connsiteX42" fmla="*/ 345383 w 725486"/>
                <a:gd name="connsiteY42" fmla="*/ 770214 h 2055453"/>
                <a:gd name="connsiteX43" fmla="*/ 300336 w 725486"/>
                <a:gd name="connsiteY43" fmla="*/ 819017 h 2055453"/>
                <a:gd name="connsiteX44" fmla="*/ 289072 w 725486"/>
                <a:gd name="connsiteY44" fmla="*/ 849051 h 2055453"/>
                <a:gd name="connsiteX45" fmla="*/ 300336 w 725486"/>
                <a:gd name="connsiteY45" fmla="*/ 890345 h 2055453"/>
                <a:gd name="connsiteX46" fmla="*/ 266548 w 725486"/>
                <a:gd name="connsiteY46" fmla="*/ 942903 h 2055453"/>
                <a:gd name="connsiteX47" fmla="*/ 259039 w 725486"/>
                <a:gd name="connsiteY47" fmla="*/ 1119345 h 2055453"/>
                <a:gd name="connsiteX48" fmla="*/ 330368 w 725486"/>
                <a:gd name="connsiteY48" fmla="*/ 1145624 h 2055453"/>
                <a:gd name="connsiteX49" fmla="*/ 356647 w 725486"/>
                <a:gd name="connsiteY49" fmla="*/ 1179410 h 2055453"/>
                <a:gd name="connsiteX50" fmla="*/ 390432 w 725486"/>
                <a:gd name="connsiteY50" fmla="*/ 1183165 h 2055453"/>
                <a:gd name="connsiteX51" fmla="*/ 397941 w 725486"/>
                <a:gd name="connsiteY51" fmla="*/ 1156886 h 2055453"/>
                <a:gd name="connsiteX52" fmla="*/ 454252 w 725486"/>
                <a:gd name="connsiteY52" fmla="*/ 1186918 h 2055453"/>
                <a:gd name="connsiteX53" fmla="*/ 514318 w 725486"/>
                <a:gd name="connsiteY53" fmla="*/ 1149377 h 2055453"/>
                <a:gd name="connsiteX54" fmla="*/ 604415 w 725486"/>
                <a:gd name="connsiteY54" fmla="*/ 1153133 h 2055453"/>
                <a:gd name="connsiteX55" fmla="*/ 630694 w 725486"/>
                <a:gd name="connsiteY55" fmla="*/ 1190674 h 2055453"/>
                <a:gd name="connsiteX56" fmla="*/ 638203 w 725486"/>
                <a:gd name="connsiteY56" fmla="*/ 1295787 h 2055453"/>
                <a:gd name="connsiteX57" fmla="*/ 638203 w 725486"/>
                <a:gd name="connsiteY57" fmla="*/ 1374622 h 2055453"/>
                <a:gd name="connsiteX58" fmla="*/ 619432 w 725486"/>
                <a:gd name="connsiteY58" fmla="*/ 1397148 h 2055453"/>
                <a:gd name="connsiteX59" fmla="*/ 559368 w 725486"/>
                <a:gd name="connsiteY59" fmla="*/ 1427180 h 2055453"/>
                <a:gd name="connsiteX60" fmla="*/ 566874 w 725486"/>
                <a:gd name="connsiteY60" fmla="*/ 1479738 h 2055453"/>
                <a:gd name="connsiteX61" fmla="*/ 604415 w 725486"/>
                <a:gd name="connsiteY61" fmla="*/ 1517279 h 2055453"/>
                <a:gd name="connsiteX62" fmla="*/ 604415 w 725486"/>
                <a:gd name="connsiteY62" fmla="*/ 1532294 h 2055453"/>
                <a:gd name="connsiteX63" fmla="*/ 600662 w 725486"/>
                <a:gd name="connsiteY63" fmla="*/ 1569837 h 2055453"/>
                <a:gd name="connsiteX64" fmla="*/ 608170 w 725486"/>
                <a:gd name="connsiteY64" fmla="*/ 1611131 h 2055453"/>
                <a:gd name="connsiteX65" fmla="*/ 540597 w 725486"/>
                <a:gd name="connsiteY65" fmla="*/ 1626148 h 2055453"/>
                <a:gd name="connsiteX66" fmla="*/ 555613 w 725486"/>
                <a:gd name="connsiteY66" fmla="*/ 1682459 h 2055453"/>
                <a:gd name="connsiteX67" fmla="*/ 615679 w 725486"/>
                <a:gd name="connsiteY67" fmla="*/ 1686212 h 2055453"/>
                <a:gd name="connsiteX68" fmla="*/ 634449 w 725486"/>
                <a:gd name="connsiteY68" fmla="*/ 1735015 h 2055453"/>
                <a:gd name="connsiteX69" fmla="*/ 608170 w 725486"/>
                <a:gd name="connsiteY69" fmla="*/ 1768803 h 2055453"/>
                <a:gd name="connsiteX70" fmla="*/ 623188 w 725486"/>
                <a:gd name="connsiteY70" fmla="*/ 1821361 h 2055453"/>
                <a:gd name="connsiteX71" fmla="*/ 615679 w 725486"/>
                <a:gd name="connsiteY71" fmla="*/ 1881425 h 2055453"/>
                <a:gd name="connsiteX72" fmla="*/ 725486 w 725486"/>
                <a:gd name="connsiteY72" fmla="*/ 1961949 h 2055453"/>
                <a:gd name="connsiteX73" fmla="*/ 725486 w 725486"/>
                <a:gd name="connsiteY73" fmla="*/ 1964013 h 2055453"/>
                <a:gd name="connsiteX74" fmla="*/ 91440 w 725486"/>
                <a:gd name="connsiteY74" fmla="*/ 2055453 h 2055453"/>
                <a:gd name="connsiteX0" fmla="*/ 0 w 725486"/>
                <a:gd name="connsiteY0" fmla="*/ 314986 h 2055453"/>
                <a:gd name="connsiteX1" fmla="*/ 13772 w 725486"/>
                <a:gd name="connsiteY1" fmla="*/ 315970 h 2055453"/>
                <a:gd name="connsiteX2" fmla="*/ 29413 w 725486"/>
                <a:gd name="connsiteY2" fmla="*/ 303456 h 2055453"/>
                <a:gd name="connsiteX3" fmla="*/ 63827 w 725486"/>
                <a:gd name="connsiteY3" fmla="*/ 325356 h 2055453"/>
                <a:gd name="connsiteX4" fmla="*/ 73213 w 725486"/>
                <a:gd name="connsiteY4" fmla="*/ 359767 h 2055453"/>
                <a:gd name="connsiteX5" fmla="*/ 104495 w 725486"/>
                <a:gd name="connsiteY5" fmla="*/ 334740 h 2055453"/>
                <a:gd name="connsiteX6" fmla="*/ 95111 w 725486"/>
                <a:gd name="connsiteY6" fmla="*/ 306585 h 2055453"/>
                <a:gd name="connsiteX7" fmla="*/ 104495 w 725486"/>
                <a:gd name="connsiteY7" fmla="*/ 287815 h 2055453"/>
                <a:gd name="connsiteX8" fmla="*/ 95111 w 725486"/>
                <a:gd name="connsiteY8" fmla="*/ 240888 h 2055453"/>
                <a:gd name="connsiteX9" fmla="*/ 129522 w 725486"/>
                <a:gd name="connsiteY9" fmla="*/ 206475 h 2055453"/>
                <a:gd name="connsiteX10" fmla="*/ 151422 w 725486"/>
                <a:gd name="connsiteY10" fmla="*/ 197090 h 2055453"/>
                <a:gd name="connsiteX11" fmla="*/ 210863 w 725486"/>
                <a:gd name="connsiteY11" fmla="*/ 165806 h 2055453"/>
                <a:gd name="connsiteX12" fmla="*/ 217117 w 725486"/>
                <a:gd name="connsiteY12" fmla="*/ 109495 h 2055453"/>
                <a:gd name="connsiteX13" fmla="*/ 239017 w 725486"/>
                <a:gd name="connsiteY13" fmla="*/ 65698 h 2055453"/>
                <a:gd name="connsiteX14" fmla="*/ 426723 w 725486"/>
                <a:gd name="connsiteY14" fmla="*/ 0 h 2055453"/>
                <a:gd name="connsiteX15" fmla="*/ 442364 w 725486"/>
                <a:gd name="connsiteY15" fmla="*/ 12514 h 2055453"/>
                <a:gd name="connsiteX16" fmla="*/ 514318 w 725486"/>
                <a:gd name="connsiteY16" fmla="*/ 18771 h 2055453"/>
                <a:gd name="connsiteX17" fmla="*/ 517446 w 725486"/>
                <a:gd name="connsiteY17" fmla="*/ 56311 h 2055453"/>
                <a:gd name="connsiteX18" fmla="*/ 529959 w 725486"/>
                <a:gd name="connsiteY18" fmla="*/ 78211 h 2055453"/>
                <a:gd name="connsiteX19" fmla="*/ 542473 w 725486"/>
                <a:gd name="connsiteY19" fmla="*/ 193961 h 2055453"/>
                <a:gd name="connsiteX20" fmla="*/ 545602 w 725486"/>
                <a:gd name="connsiteY20" fmla="*/ 212731 h 2055453"/>
                <a:gd name="connsiteX21" fmla="*/ 551859 w 725486"/>
                <a:gd name="connsiteY21" fmla="*/ 231502 h 2055453"/>
                <a:gd name="connsiteX22" fmla="*/ 583143 w 725486"/>
                <a:gd name="connsiteY22" fmla="*/ 231502 h 2055453"/>
                <a:gd name="connsiteX23" fmla="*/ 583143 w 725486"/>
                <a:gd name="connsiteY23" fmla="*/ 269045 h 2055453"/>
                <a:gd name="connsiteX24" fmla="*/ 645711 w 725486"/>
                <a:gd name="connsiteY24" fmla="*/ 312842 h 2055453"/>
                <a:gd name="connsiteX25" fmla="*/ 676995 w 725486"/>
                <a:gd name="connsiteY25" fmla="*/ 306585 h 2055453"/>
                <a:gd name="connsiteX26" fmla="*/ 695766 w 725486"/>
                <a:gd name="connsiteY26" fmla="*/ 340997 h 2055453"/>
                <a:gd name="connsiteX27" fmla="*/ 683252 w 725486"/>
                <a:gd name="connsiteY27" fmla="*/ 387924 h 2055453"/>
                <a:gd name="connsiteX28" fmla="*/ 695766 w 725486"/>
                <a:gd name="connsiteY28" fmla="*/ 419208 h 2055453"/>
                <a:gd name="connsiteX29" fmla="*/ 692636 w 725486"/>
                <a:gd name="connsiteY29" fmla="*/ 450492 h 2055453"/>
                <a:gd name="connsiteX30" fmla="*/ 661354 w 725486"/>
                <a:gd name="connsiteY30" fmla="*/ 466133 h 2055453"/>
                <a:gd name="connsiteX31" fmla="*/ 661354 w 725486"/>
                <a:gd name="connsiteY31" fmla="*/ 484903 h 2055453"/>
                <a:gd name="connsiteX32" fmla="*/ 686382 w 725486"/>
                <a:gd name="connsiteY32" fmla="*/ 494289 h 2055453"/>
                <a:gd name="connsiteX33" fmla="*/ 695588 w 725486"/>
                <a:gd name="connsiteY33" fmla="*/ 549535 h 2055453"/>
                <a:gd name="connsiteX34" fmla="*/ 574383 w 725486"/>
                <a:gd name="connsiteY34" fmla="*/ 586264 h 2055453"/>
                <a:gd name="connsiteX35" fmla="*/ 548104 w 725486"/>
                <a:gd name="connsiteY35" fmla="*/ 623804 h 2055453"/>
                <a:gd name="connsiteX36" fmla="*/ 503057 w 725486"/>
                <a:gd name="connsiteY36" fmla="*/ 612543 h 2055453"/>
                <a:gd name="connsiteX37" fmla="*/ 442990 w 725486"/>
                <a:gd name="connsiteY37" fmla="*/ 635068 h 2055453"/>
                <a:gd name="connsiteX38" fmla="*/ 442990 w 725486"/>
                <a:gd name="connsiteY38" fmla="*/ 672609 h 2055453"/>
                <a:gd name="connsiteX39" fmla="*/ 435482 w 725486"/>
                <a:gd name="connsiteY39" fmla="*/ 725165 h 2055453"/>
                <a:gd name="connsiteX40" fmla="*/ 360400 w 725486"/>
                <a:gd name="connsiteY40" fmla="*/ 740182 h 2055453"/>
                <a:gd name="connsiteX41" fmla="*/ 345383 w 725486"/>
                <a:gd name="connsiteY41" fmla="*/ 770214 h 2055453"/>
                <a:gd name="connsiteX42" fmla="*/ 300336 w 725486"/>
                <a:gd name="connsiteY42" fmla="*/ 819017 h 2055453"/>
                <a:gd name="connsiteX43" fmla="*/ 289072 w 725486"/>
                <a:gd name="connsiteY43" fmla="*/ 849051 h 2055453"/>
                <a:gd name="connsiteX44" fmla="*/ 300336 w 725486"/>
                <a:gd name="connsiteY44" fmla="*/ 890345 h 2055453"/>
                <a:gd name="connsiteX45" fmla="*/ 266548 w 725486"/>
                <a:gd name="connsiteY45" fmla="*/ 942903 h 2055453"/>
                <a:gd name="connsiteX46" fmla="*/ 259039 w 725486"/>
                <a:gd name="connsiteY46" fmla="*/ 1119345 h 2055453"/>
                <a:gd name="connsiteX47" fmla="*/ 330368 w 725486"/>
                <a:gd name="connsiteY47" fmla="*/ 1145624 h 2055453"/>
                <a:gd name="connsiteX48" fmla="*/ 356647 w 725486"/>
                <a:gd name="connsiteY48" fmla="*/ 1179410 h 2055453"/>
                <a:gd name="connsiteX49" fmla="*/ 390432 w 725486"/>
                <a:gd name="connsiteY49" fmla="*/ 1183165 h 2055453"/>
                <a:gd name="connsiteX50" fmla="*/ 397941 w 725486"/>
                <a:gd name="connsiteY50" fmla="*/ 1156886 h 2055453"/>
                <a:gd name="connsiteX51" fmla="*/ 454252 w 725486"/>
                <a:gd name="connsiteY51" fmla="*/ 1186918 h 2055453"/>
                <a:gd name="connsiteX52" fmla="*/ 514318 w 725486"/>
                <a:gd name="connsiteY52" fmla="*/ 1149377 h 2055453"/>
                <a:gd name="connsiteX53" fmla="*/ 604415 w 725486"/>
                <a:gd name="connsiteY53" fmla="*/ 1153133 h 2055453"/>
                <a:gd name="connsiteX54" fmla="*/ 630694 w 725486"/>
                <a:gd name="connsiteY54" fmla="*/ 1190674 h 2055453"/>
                <a:gd name="connsiteX55" fmla="*/ 638203 w 725486"/>
                <a:gd name="connsiteY55" fmla="*/ 1295787 h 2055453"/>
                <a:gd name="connsiteX56" fmla="*/ 638203 w 725486"/>
                <a:gd name="connsiteY56" fmla="*/ 1374622 h 2055453"/>
                <a:gd name="connsiteX57" fmla="*/ 619432 w 725486"/>
                <a:gd name="connsiteY57" fmla="*/ 1397148 h 2055453"/>
                <a:gd name="connsiteX58" fmla="*/ 559368 w 725486"/>
                <a:gd name="connsiteY58" fmla="*/ 1427180 h 2055453"/>
                <a:gd name="connsiteX59" fmla="*/ 566874 w 725486"/>
                <a:gd name="connsiteY59" fmla="*/ 1479738 h 2055453"/>
                <a:gd name="connsiteX60" fmla="*/ 604415 w 725486"/>
                <a:gd name="connsiteY60" fmla="*/ 1517279 h 2055453"/>
                <a:gd name="connsiteX61" fmla="*/ 604415 w 725486"/>
                <a:gd name="connsiteY61" fmla="*/ 1532294 h 2055453"/>
                <a:gd name="connsiteX62" fmla="*/ 600662 w 725486"/>
                <a:gd name="connsiteY62" fmla="*/ 1569837 h 2055453"/>
                <a:gd name="connsiteX63" fmla="*/ 608170 w 725486"/>
                <a:gd name="connsiteY63" fmla="*/ 1611131 h 2055453"/>
                <a:gd name="connsiteX64" fmla="*/ 540597 w 725486"/>
                <a:gd name="connsiteY64" fmla="*/ 1626148 h 2055453"/>
                <a:gd name="connsiteX65" fmla="*/ 555613 w 725486"/>
                <a:gd name="connsiteY65" fmla="*/ 1682459 h 2055453"/>
                <a:gd name="connsiteX66" fmla="*/ 615679 w 725486"/>
                <a:gd name="connsiteY66" fmla="*/ 1686212 h 2055453"/>
                <a:gd name="connsiteX67" fmla="*/ 634449 w 725486"/>
                <a:gd name="connsiteY67" fmla="*/ 1735015 h 2055453"/>
                <a:gd name="connsiteX68" fmla="*/ 608170 w 725486"/>
                <a:gd name="connsiteY68" fmla="*/ 1768803 h 2055453"/>
                <a:gd name="connsiteX69" fmla="*/ 623188 w 725486"/>
                <a:gd name="connsiteY69" fmla="*/ 1821361 h 2055453"/>
                <a:gd name="connsiteX70" fmla="*/ 615679 w 725486"/>
                <a:gd name="connsiteY70" fmla="*/ 1881425 h 2055453"/>
                <a:gd name="connsiteX71" fmla="*/ 725486 w 725486"/>
                <a:gd name="connsiteY71" fmla="*/ 1961949 h 2055453"/>
                <a:gd name="connsiteX72" fmla="*/ 725486 w 725486"/>
                <a:gd name="connsiteY72" fmla="*/ 1964013 h 2055453"/>
                <a:gd name="connsiteX73" fmla="*/ 91440 w 725486"/>
                <a:gd name="connsiteY73" fmla="*/ 2055453 h 2055453"/>
                <a:gd name="connsiteX0" fmla="*/ 0 w 725486"/>
                <a:gd name="connsiteY0" fmla="*/ 314986 h 1964013"/>
                <a:gd name="connsiteX1" fmla="*/ 13772 w 725486"/>
                <a:gd name="connsiteY1" fmla="*/ 315970 h 1964013"/>
                <a:gd name="connsiteX2" fmla="*/ 29413 w 725486"/>
                <a:gd name="connsiteY2" fmla="*/ 303456 h 1964013"/>
                <a:gd name="connsiteX3" fmla="*/ 63827 w 725486"/>
                <a:gd name="connsiteY3" fmla="*/ 325356 h 1964013"/>
                <a:gd name="connsiteX4" fmla="*/ 73213 w 725486"/>
                <a:gd name="connsiteY4" fmla="*/ 359767 h 1964013"/>
                <a:gd name="connsiteX5" fmla="*/ 104495 w 725486"/>
                <a:gd name="connsiteY5" fmla="*/ 334740 h 1964013"/>
                <a:gd name="connsiteX6" fmla="*/ 95111 w 725486"/>
                <a:gd name="connsiteY6" fmla="*/ 306585 h 1964013"/>
                <a:gd name="connsiteX7" fmla="*/ 104495 w 725486"/>
                <a:gd name="connsiteY7" fmla="*/ 287815 h 1964013"/>
                <a:gd name="connsiteX8" fmla="*/ 95111 w 725486"/>
                <a:gd name="connsiteY8" fmla="*/ 240888 h 1964013"/>
                <a:gd name="connsiteX9" fmla="*/ 129522 w 725486"/>
                <a:gd name="connsiteY9" fmla="*/ 206475 h 1964013"/>
                <a:gd name="connsiteX10" fmla="*/ 151422 w 725486"/>
                <a:gd name="connsiteY10" fmla="*/ 197090 h 1964013"/>
                <a:gd name="connsiteX11" fmla="*/ 210863 w 725486"/>
                <a:gd name="connsiteY11" fmla="*/ 165806 h 1964013"/>
                <a:gd name="connsiteX12" fmla="*/ 217117 w 725486"/>
                <a:gd name="connsiteY12" fmla="*/ 109495 h 1964013"/>
                <a:gd name="connsiteX13" fmla="*/ 239017 w 725486"/>
                <a:gd name="connsiteY13" fmla="*/ 65698 h 1964013"/>
                <a:gd name="connsiteX14" fmla="*/ 426723 w 725486"/>
                <a:gd name="connsiteY14" fmla="*/ 0 h 1964013"/>
                <a:gd name="connsiteX15" fmla="*/ 442364 w 725486"/>
                <a:gd name="connsiteY15" fmla="*/ 12514 h 1964013"/>
                <a:gd name="connsiteX16" fmla="*/ 514318 w 725486"/>
                <a:gd name="connsiteY16" fmla="*/ 18771 h 1964013"/>
                <a:gd name="connsiteX17" fmla="*/ 517446 w 725486"/>
                <a:gd name="connsiteY17" fmla="*/ 56311 h 1964013"/>
                <a:gd name="connsiteX18" fmla="*/ 529959 w 725486"/>
                <a:gd name="connsiteY18" fmla="*/ 78211 h 1964013"/>
                <a:gd name="connsiteX19" fmla="*/ 542473 w 725486"/>
                <a:gd name="connsiteY19" fmla="*/ 193961 h 1964013"/>
                <a:gd name="connsiteX20" fmla="*/ 545602 w 725486"/>
                <a:gd name="connsiteY20" fmla="*/ 212731 h 1964013"/>
                <a:gd name="connsiteX21" fmla="*/ 551859 w 725486"/>
                <a:gd name="connsiteY21" fmla="*/ 231502 h 1964013"/>
                <a:gd name="connsiteX22" fmla="*/ 583143 w 725486"/>
                <a:gd name="connsiteY22" fmla="*/ 231502 h 1964013"/>
                <a:gd name="connsiteX23" fmla="*/ 583143 w 725486"/>
                <a:gd name="connsiteY23" fmla="*/ 269045 h 1964013"/>
                <a:gd name="connsiteX24" fmla="*/ 645711 w 725486"/>
                <a:gd name="connsiteY24" fmla="*/ 312842 h 1964013"/>
                <a:gd name="connsiteX25" fmla="*/ 676995 w 725486"/>
                <a:gd name="connsiteY25" fmla="*/ 306585 h 1964013"/>
                <a:gd name="connsiteX26" fmla="*/ 695766 w 725486"/>
                <a:gd name="connsiteY26" fmla="*/ 340997 h 1964013"/>
                <a:gd name="connsiteX27" fmla="*/ 683252 w 725486"/>
                <a:gd name="connsiteY27" fmla="*/ 387924 h 1964013"/>
                <a:gd name="connsiteX28" fmla="*/ 695766 w 725486"/>
                <a:gd name="connsiteY28" fmla="*/ 419208 h 1964013"/>
                <a:gd name="connsiteX29" fmla="*/ 692636 w 725486"/>
                <a:gd name="connsiteY29" fmla="*/ 450492 h 1964013"/>
                <a:gd name="connsiteX30" fmla="*/ 661354 w 725486"/>
                <a:gd name="connsiteY30" fmla="*/ 466133 h 1964013"/>
                <a:gd name="connsiteX31" fmla="*/ 661354 w 725486"/>
                <a:gd name="connsiteY31" fmla="*/ 484903 h 1964013"/>
                <a:gd name="connsiteX32" fmla="*/ 686382 w 725486"/>
                <a:gd name="connsiteY32" fmla="*/ 494289 h 1964013"/>
                <a:gd name="connsiteX33" fmla="*/ 695588 w 725486"/>
                <a:gd name="connsiteY33" fmla="*/ 549535 h 1964013"/>
                <a:gd name="connsiteX34" fmla="*/ 574383 w 725486"/>
                <a:gd name="connsiteY34" fmla="*/ 586264 h 1964013"/>
                <a:gd name="connsiteX35" fmla="*/ 548104 w 725486"/>
                <a:gd name="connsiteY35" fmla="*/ 623804 h 1964013"/>
                <a:gd name="connsiteX36" fmla="*/ 503057 w 725486"/>
                <a:gd name="connsiteY36" fmla="*/ 612543 h 1964013"/>
                <a:gd name="connsiteX37" fmla="*/ 442990 w 725486"/>
                <a:gd name="connsiteY37" fmla="*/ 635068 h 1964013"/>
                <a:gd name="connsiteX38" fmla="*/ 442990 w 725486"/>
                <a:gd name="connsiteY38" fmla="*/ 672609 h 1964013"/>
                <a:gd name="connsiteX39" fmla="*/ 435482 w 725486"/>
                <a:gd name="connsiteY39" fmla="*/ 725165 h 1964013"/>
                <a:gd name="connsiteX40" fmla="*/ 360400 w 725486"/>
                <a:gd name="connsiteY40" fmla="*/ 740182 h 1964013"/>
                <a:gd name="connsiteX41" fmla="*/ 345383 w 725486"/>
                <a:gd name="connsiteY41" fmla="*/ 770214 h 1964013"/>
                <a:gd name="connsiteX42" fmla="*/ 300336 w 725486"/>
                <a:gd name="connsiteY42" fmla="*/ 819017 h 1964013"/>
                <a:gd name="connsiteX43" fmla="*/ 289072 w 725486"/>
                <a:gd name="connsiteY43" fmla="*/ 849051 h 1964013"/>
                <a:gd name="connsiteX44" fmla="*/ 300336 w 725486"/>
                <a:gd name="connsiteY44" fmla="*/ 890345 h 1964013"/>
                <a:gd name="connsiteX45" fmla="*/ 266548 w 725486"/>
                <a:gd name="connsiteY45" fmla="*/ 942903 h 1964013"/>
                <a:gd name="connsiteX46" fmla="*/ 259039 w 725486"/>
                <a:gd name="connsiteY46" fmla="*/ 1119345 h 1964013"/>
                <a:gd name="connsiteX47" fmla="*/ 330368 w 725486"/>
                <a:gd name="connsiteY47" fmla="*/ 1145624 h 1964013"/>
                <a:gd name="connsiteX48" fmla="*/ 356647 w 725486"/>
                <a:gd name="connsiteY48" fmla="*/ 1179410 h 1964013"/>
                <a:gd name="connsiteX49" fmla="*/ 390432 w 725486"/>
                <a:gd name="connsiteY49" fmla="*/ 1183165 h 1964013"/>
                <a:gd name="connsiteX50" fmla="*/ 397941 w 725486"/>
                <a:gd name="connsiteY50" fmla="*/ 1156886 h 1964013"/>
                <a:gd name="connsiteX51" fmla="*/ 454252 w 725486"/>
                <a:gd name="connsiteY51" fmla="*/ 1186918 h 1964013"/>
                <a:gd name="connsiteX52" fmla="*/ 514318 w 725486"/>
                <a:gd name="connsiteY52" fmla="*/ 1149377 h 1964013"/>
                <a:gd name="connsiteX53" fmla="*/ 604415 w 725486"/>
                <a:gd name="connsiteY53" fmla="*/ 1153133 h 1964013"/>
                <a:gd name="connsiteX54" fmla="*/ 630694 w 725486"/>
                <a:gd name="connsiteY54" fmla="*/ 1190674 h 1964013"/>
                <a:gd name="connsiteX55" fmla="*/ 638203 w 725486"/>
                <a:gd name="connsiteY55" fmla="*/ 1295787 h 1964013"/>
                <a:gd name="connsiteX56" fmla="*/ 638203 w 725486"/>
                <a:gd name="connsiteY56" fmla="*/ 1374622 h 1964013"/>
                <a:gd name="connsiteX57" fmla="*/ 619432 w 725486"/>
                <a:gd name="connsiteY57" fmla="*/ 1397148 h 1964013"/>
                <a:gd name="connsiteX58" fmla="*/ 559368 w 725486"/>
                <a:gd name="connsiteY58" fmla="*/ 1427180 h 1964013"/>
                <a:gd name="connsiteX59" fmla="*/ 566874 w 725486"/>
                <a:gd name="connsiteY59" fmla="*/ 1479738 h 1964013"/>
                <a:gd name="connsiteX60" fmla="*/ 604415 w 725486"/>
                <a:gd name="connsiteY60" fmla="*/ 1517279 h 1964013"/>
                <a:gd name="connsiteX61" fmla="*/ 604415 w 725486"/>
                <a:gd name="connsiteY61" fmla="*/ 1532294 h 1964013"/>
                <a:gd name="connsiteX62" fmla="*/ 600662 w 725486"/>
                <a:gd name="connsiteY62" fmla="*/ 1569837 h 1964013"/>
                <a:gd name="connsiteX63" fmla="*/ 608170 w 725486"/>
                <a:gd name="connsiteY63" fmla="*/ 1611131 h 1964013"/>
                <a:gd name="connsiteX64" fmla="*/ 540597 w 725486"/>
                <a:gd name="connsiteY64" fmla="*/ 1626148 h 1964013"/>
                <a:gd name="connsiteX65" fmla="*/ 555613 w 725486"/>
                <a:gd name="connsiteY65" fmla="*/ 1682459 h 1964013"/>
                <a:gd name="connsiteX66" fmla="*/ 615679 w 725486"/>
                <a:gd name="connsiteY66" fmla="*/ 1686212 h 1964013"/>
                <a:gd name="connsiteX67" fmla="*/ 634449 w 725486"/>
                <a:gd name="connsiteY67" fmla="*/ 1735015 h 1964013"/>
                <a:gd name="connsiteX68" fmla="*/ 608170 w 725486"/>
                <a:gd name="connsiteY68" fmla="*/ 1768803 h 1964013"/>
                <a:gd name="connsiteX69" fmla="*/ 623188 w 725486"/>
                <a:gd name="connsiteY69" fmla="*/ 1821361 h 1964013"/>
                <a:gd name="connsiteX70" fmla="*/ 615679 w 725486"/>
                <a:gd name="connsiteY70" fmla="*/ 1881425 h 1964013"/>
                <a:gd name="connsiteX71" fmla="*/ 725486 w 725486"/>
                <a:gd name="connsiteY71" fmla="*/ 1961949 h 1964013"/>
                <a:gd name="connsiteX72" fmla="*/ 725486 w 725486"/>
                <a:gd name="connsiteY72" fmla="*/ 1964013 h 196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725486" h="1964013">
                  <a:moveTo>
                    <a:pt x="0" y="314986"/>
                  </a:moveTo>
                  <a:lnTo>
                    <a:pt x="13772" y="315970"/>
                  </a:lnTo>
                  <a:lnTo>
                    <a:pt x="29413" y="303456"/>
                  </a:lnTo>
                  <a:lnTo>
                    <a:pt x="63827" y="325356"/>
                  </a:lnTo>
                  <a:lnTo>
                    <a:pt x="73213" y="359767"/>
                  </a:lnTo>
                  <a:lnTo>
                    <a:pt x="104495" y="334740"/>
                  </a:lnTo>
                  <a:lnTo>
                    <a:pt x="95111" y="306585"/>
                  </a:lnTo>
                  <a:lnTo>
                    <a:pt x="104495" y="287815"/>
                  </a:lnTo>
                  <a:lnTo>
                    <a:pt x="95111" y="240888"/>
                  </a:lnTo>
                  <a:lnTo>
                    <a:pt x="129522" y="206475"/>
                  </a:lnTo>
                  <a:lnTo>
                    <a:pt x="151422" y="197090"/>
                  </a:lnTo>
                  <a:lnTo>
                    <a:pt x="210863" y="165806"/>
                  </a:lnTo>
                  <a:lnTo>
                    <a:pt x="217117" y="109495"/>
                  </a:lnTo>
                  <a:lnTo>
                    <a:pt x="239017" y="65698"/>
                  </a:lnTo>
                  <a:lnTo>
                    <a:pt x="426723" y="0"/>
                  </a:lnTo>
                  <a:lnTo>
                    <a:pt x="442364" y="12514"/>
                  </a:lnTo>
                  <a:lnTo>
                    <a:pt x="514318" y="18771"/>
                  </a:lnTo>
                  <a:lnTo>
                    <a:pt x="517446" y="56311"/>
                  </a:lnTo>
                  <a:lnTo>
                    <a:pt x="529959" y="78211"/>
                  </a:lnTo>
                  <a:lnTo>
                    <a:pt x="542473" y="193961"/>
                  </a:lnTo>
                  <a:lnTo>
                    <a:pt x="545602" y="212731"/>
                  </a:lnTo>
                  <a:lnTo>
                    <a:pt x="551859" y="231502"/>
                  </a:lnTo>
                  <a:lnTo>
                    <a:pt x="583143" y="231502"/>
                  </a:lnTo>
                  <a:lnTo>
                    <a:pt x="583143" y="269045"/>
                  </a:lnTo>
                  <a:lnTo>
                    <a:pt x="645711" y="312842"/>
                  </a:lnTo>
                  <a:lnTo>
                    <a:pt x="676995" y="306585"/>
                  </a:lnTo>
                  <a:lnTo>
                    <a:pt x="695766" y="340997"/>
                  </a:lnTo>
                  <a:lnTo>
                    <a:pt x="683252" y="387924"/>
                  </a:lnTo>
                  <a:lnTo>
                    <a:pt x="695766" y="419208"/>
                  </a:lnTo>
                  <a:lnTo>
                    <a:pt x="692636" y="450492"/>
                  </a:lnTo>
                  <a:lnTo>
                    <a:pt x="661354" y="466133"/>
                  </a:lnTo>
                  <a:lnTo>
                    <a:pt x="661354" y="484903"/>
                  </a:lnTo>
                  <a:lnTo>
                    <a:pt x="686382" y="494289"/>
                  </a:lnTo>
                  <a:lnTo>
                    <a:pt x="695588" y="549535"/>
                  </a:lnTo>
                  <a:lnTo>
                    <a:pt x="574383" y="586264"/>
                  </a:lnTo>
                  <a:lnTo>
                    <a:pt x="548104" y="623804"/>
                  </a:lnTo>
                  <a:lnTo>
                    <a:pt x="503057" y="612543"/>
                  </a:lnTo>
                  <a:lnTo>
                    <a:pt x="442990" y="635068"/>
                  </a:lnTo>
                  <a:lnTo>
                    <a:pt x="442990" y="672609"/>
                  </a:lnTo>
                  <a:lnTo>
                    <a:pt x="435482" y="725165"/>
                  </a:lnTo>
                  <a:lnTo>
                    <a:pt x="360400" y="740182"/>
                  </a:lnTo>
                  <a:lnTo>
                    <a:pt x="345383" y="770214"/>
                  </a:lnTo>
                  <a:lnTo>
                    <a:pt x="300336" y="819017"/>
                  </a:lnTo>
                  <a:lnTo>
                    <a:pt x="289072" y="849051"/>
                  </a:lnTo>
                  <a:lnTo>
                    <a:pt x="300336" y="890345"/>
                  </a:lnTo>
                  <a:lnTo>
                    <a:pt x="266548" y="942903"/>
                  </a:lnTo>
                  <a:lnTo>
                    <a:pt x="259039" y="1119345"/>
                  </a:lnTo>
                  <a:lnTo>
                    <a:pt x="330368" y="1145624"/>
                  </a:lnTo>
                  <a:lnTo>
                    <a:pt x="356647" y="1179410"/>
                  </a:lnTo>
                  <a:lnTo>
                    <a:pt x="390432" y="1183165"/>
                  </a:lnTo>
                  <a:lnTo>
                    <a:pt x="397941" y="1156886"/>
                  </a:lnTo>
                  <a:lnTo>
                    <a:pt x="454252" y="1186918"/>
                  </a:lnTo>
                  <a:lnTo>
                    <a:pt x="514318" y="1149377"/>
                  </a:lnTo>
                  <a:lnTo>
                    <a:pt x="604415" y="1153133"/>
                  </a:lnTo>
                  <a:lnTo>
                    <a:pt x="630694" y="1190674"/>
                  </a:lnTo>
                  <a:lnTo>
                    <a:pt x="638203" y="1295787"/>
                  </a:lnTo>
                  <a:lnTo>
                    <a:pt x="638203" y="1374622"/>
                  </a:lnTo>
                  <a:lnTo>
                    <a:pt x="619432" y="1397148"/>
                  </a:lnTo>
                  <a:lnTo>
                    <a:pt x="559368" y="1427180"/>
                  </a:lnTo>
                  <a:lnTo>
                    <a:pt x="566874" y="1479738"/>
                  </a:lnTo>
                  <a:lnTo>
                    <a:pt x="604415" y="1517279"/>
                  </a:lnTo>
                  <a:lnTo>
                    <a:pt x="604415" y="1532294"/>
                  </a:lnTo>
                  <a:lnTo>
                    <a:pt x="600662" y="1569837"/>
                  </a:lnTo>
                  <a:lnTo>
                    <a:pt x="608170" y="1611131"/>
                  </a:lnTo>
                  <a:lnTo>
                    <a:pt x="540597" y="1626148"/>
                  </a:lnTo>
                  <a:lnTo>
                    <a:pt x="555613" y="1682459"/>
                  </a:lnTo>
                  <a:lnTo>
                    <a:pt x="615679" y="1686212"/>
                  </a:lnTo>
                  <a:lnTo>
                    <a:pt x="634449" y="1735015"/>
                  </a:lnTo>
                  <a:lnTo>
                    <a:pt x="608170" y="1768803"/>
                  </a:lnTo>
                  <a:lnTo>
                    <a:pt x="623188" y="1821361"/>
                  </a:lnTo>
                  <a:lnTo>
                    <a:pt x="615679" y="1881425"/>
                  </a:lnTo>
                  <a:lnTo>
                    <a:pt x="725486" y="1961949"/>
                  </a:lnTo>
                  <a:lnTo>
                    <a:pt x="725486" y="1964013"/>
                  </a:lnTo>
                </a:path>
              </a:pathLst>
            </a:custGeom>
            <a:noFill/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6735389-3055-AED6-15C2-AFBB8DE59EA9}"/>
              </a:ext>
            </a:extLst>
          </p:cNvPr>
          <p:cNvGrpSpPr/>
          <p:nvPr/>
        </p:nvGrpSpPr>
        <p:grpSpPr>
          <a:xfrm>
            <a:off x="6556109" y="3745871"/>
            <a:ext cx="2719317" cy="2659779"/>
            <a:chOff x="6556109" y="3745871"/>
            <a:chExt cx="2719317" cy="2659779"/>
          </a:xfrm>
        </p:grpSpPr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0FC4C3C7-1F14-F753-F70A-8ABF386EDB55}"/>
                </a:ext>
              </a:extLst>
            </p:cNvPr>
            <p:cNvSpPr/>
            <p:nvPr/>
          </p:nvSpPr>
          <p:spPr>
            <a:xfrm>
              <a:off x="8746200" y="5673599"/>
              <a:ext cx="529225" cy="732050"/>
            </a:xfrm>
            <a:custGeom>
              <a:avLst/>
              <a:gdLst>
                <a:gd name="connsiteX0" fmla="*/ 427967 w 529225"/>
                <a:gd name="connsiteY0" fmla="*/ 0 h 732050"/>
                <a:gd name="connsiteX1" fmla="*/ 450491 w 529225"/>
                <a:gd name="connsiteY1" fmla="*/ 15017 h 732050"/>
                <a:gd name="connsiteX2" fmla="*/ 529225 w 529225"/>
                <a:gd name="connsiteY2" fmla="*/ 436 h 732050"/>
                <a:gd name="connsiteX3" fmla="*/ 529225 w 529225"/>
                <a:gd name="connsiteY3" fmla="*/ 732050 h 732050"/>
                <a:gd name="connsiteX4" fmla="*/ 313638 w 529225"/>
                <a:gd name="connsiteY4" fmla="*/ 732050 h 732050"/>
                <a:gd name="connsiteX5" fmla="*/ 289065 w 529225"/>
                <a:gd name="connsiteY5" fmla="*/ 664474 h 732050"/>
                <a:gd name="connsiteX6" fmla="*/ 244016 w 529225"/>
                <a:gd name="connsiteY6" fmla="*/ 634441 h 732050"/>
                <a:gd name="connsiteX7" fmla="*/ 206475 w 529225"/>
                <a:gd name="connsiteY7" fmla="*/ 589392 h 732050"/>
                <a:gd name="connsiteX8" fmla="*/ 172688 w 529225"/>
                <a:gd name="connsiteY8" fmla="*/ 514311 h 732050"/>
                <a:gd name="connsiteX9" fmla="*/ 142656 w 529225"/>
                <a:gd name="connsiteY9" fmla="*/ 521819 h 732050"/>
                <a:gd name="connsiteX10" fmla="*/ 142656 w 529225"/>
                <a:gd name="connsiteY10" fmla="*/ 551851 h 732050"/>
                <a:gd name="connsiteX11" fmla="*/ 67574 w 529225"/>
                <a:gd name="connsiteY11" fmla="*/ 529327 h 732050"/>
                <a:gd name="connsiteX12" fmla="*/ 67574 w 529225"/>
                <a:gd name="connsiteY12" fmla="*/ 491786 h 732050"/>
                <a:gd name="connsiteX13" fmla="*/ 33787 w 529225"/>
                <a:gd name="connsiteY13" fmla="*/ 424212 h 732050"/>
                <a:gd name="connsiteX14" fmla="*/ 0 w 529225"/>
                <a:gd name="connsiteY14" fmla="*/ 334114 h 732050"/>
                <a:gd name="connsiteX15" fmla="*/ 41295 w 529225"/>
                <a:gd name="connsiteY15" fmla="*/ 315344 h 732050"/>
                <a:gd name="connsiteX16" fmla="*/ 82590 w 529225"/>
                <a:gd name="connsiteY16" fmla="*/ 315344 h 732050"/>
                <a:gd name="connsiteX17" fmla="*/ 217738 w 529225"/>
                <a:gd name="connsiteY17" fmla="*/ 244016 h 732050"/>
                <a:gd name="connsiteX18" fmla="*/ 240262 w 529225"/>
                <a:gd name="connsiteY18" fmla="*/ 131393 h 732050"/>
                <a:gd name="connsiteX19" fmla="*/ 289065 w 529225"/>
                <a:gd name="connsiteY19" fmla="*/ 105115 h 732050"/>
                <a:gd name="connsiteX20" fmla="*/ 322852 w 529225"/>
                <a:gd name="connsiteY20" fmla="*/ 131393 h 732050"/>
                <a:gd name="connsiteX21" fmla="*/ 345377 w 529225"/>
                <a:gd name="connsiteY21" fmla="*/ 131393 h 732050"/>
                <a:gd name="connsiteX22" fmla="*/ 345377 w 529225"/>
                <a:gd name="connsiteY22" fmla="*/ 67574 h 732050"/>
                <a:gd name="connsiteX23" fmla="*/ 427967 w 529225"/>
                <a:gd name="connsiteY23" fmla="*/ 33787 h 73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29225" h="732050">
                  <a:moveTo>
                    <a:pt x="427967" y="0"/>
                  </a:moveTo>
                  <a:lnTo>
                    <a:pt x="450491" y="15017"/>
                  </a:lnTo>
                  <a:lnTo>
                    <a:pt x="529225" y="436"/>
                  </a:lnTo>
                  <a:lnTo>
                    <a:pt x="529225" y="732050"/>
                  </a:lnTo>
                  <a:lnTo>
                    <a:pt x="313638" y="732050"/>
                  </a:lnTo>
                  <a:lnTo>
                    <a:pt x="289065" y="664474"/>
                  </a:lnTo>
                  <a:lnTo>
                    <a:pt x="244016" y="634441"/>
                  </a:lnTo>
                  <a:lnTo>
                    <a:pt x="206475" y="589392"/>
                  </a:lnTo>
                  <a:lnTo>
                    <a:pt x="172688" y="514311"/>
                  </a:lnTo>
                  <a:lnTo>
                    <a:pt x="142656" y="521819"/>
                  </a:lnTo>
                  <a:lnTo>
                    <a:pt x="142656" y="551851"/>
                  </a:lnTo>
                  <a:lnTo>
                    <a:pt x="67574" y="529327"/>
                  </a:lnTo>
                  <a:lnTo>
                    <a:pt x="67574" y="491786"/>
                  </a:lnTo>
                  <a:lnTo>
                    <a:pt x="33787" y="424212"/>
                  </a:lnTo>
                  <a:lnTo>
                    <a:pt x="0" y="334114"/>
                  </a:lnTo>
                  <a:lnTo>
                    <a:pt x="41295" y="315344"/>
                  </a:lnTo>
                  <a:lnTo>
                    <a:pt x="82590" y="315344"/>
                  </a:lnTo>
                  <a:lnTo>
                    <a:pt x="217738" y="244016"/>
                  </a:lnTo>
                  <a:lnTo>
                    <a:pt x="240262" y="131393"/>
                  </a:lnTo>
                  <a:lnTo>
                    <a:pt x="289065" y="105115"/>
                  </a:lnTo>
                  <a:lnTo>
                    <a:pt x="322852" y="131393"/>
                  </a:lnTo>
                  <a:lnTo>
                    <a:pt x="345377" y="131393"/>
                  </a:lnTo>
                  <a:lnTo>
                    <a:pt x="345377" y="67574"/>
                  </a:lnTo>
                  <a:lnTo>
                    <a:pt x="427967" y="3378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13C0FE6B-1FFF-571F-8EB3-0F689C5B4BD0}"/>
                </a:ext>
              </a:extLst>
            </p:cNvPr>
            <p:cNvSpPr/>
            <p:nvPr/>
          </p:nvSpPr>
          <p:spPr>
            <a:xfrm>
              <a:off x="6557557" y="3745872"/>
              <a:ext cx="1542939" cy="1246361"/>
            </a:xfrm>
            <a:custGeom>
              <a:avLst/>
              <a:gdLst>
                <a:gd name="connsiteX0" fmla="*/ 508762 w 1542939"/>
                <a:gd name="connsiteY0" fmla="*/ 0 h 1246361"/>
                <a:gd name="connsiteX1" fmla="*/ 1483081 w 1542939"/>
                <a:gd name="connsiteY1" fmla="*/ 0 h 1246361"/>
                <a:gd name="connsiteX2" fmla="*/ 1490382 w 1542939"/>
                <a:gd name="connsiteY2" fmla="*/ 13142 h 1246361"/>
                <a:gd name="connsiteX3" fmla="*/ 1512907 w 1542939"/>
                <a:gd name="connsiteY3" fmla="*/ 20650 h 1246361"/>
                <a:gd name="connsiteX4" fmla="*/ 1516661 w 1542939"/>
                <a:gd name="connsiteY4" fmla="*/ 54437 h 1246361"/>
                <a:gd name="connsiteX5" fmla="*/ 1501645 w 1542939"/>
                <a:gd name="connsiteY5" fmla="*/ 129519 h 1246361"/>
                <a:gd name="connsiteX6" fmla="*/ 1490382 w 1542939"/>
                <a:gd name="connsiteY6" fmla="*/ 215863 h 1246361"/>
                <a:gd name="connsiteX7" fmla="*/ 1415300 w 1542939"/>
                <a:gd name="connsiteY7" fmla="*/ 302207 h 1246361"/>
                <a:gd name="connsiteX8" fmla="*/ 1445333 w 1542939"/>
                <a:gd name="connsiteY8" fmla="*/ 392305 h 1246361"/>
                <a:gd name="connsiteX9" fmla="*/ 1486628 w 1542939"/>
                <a:gd name="connsiteY9" fmla="*/ 373535 h 1246361"/>
                <a:gd name="connsiteX10" fmla="*/ 1527923 w 1542939"/>
                <a:gd name="connsiteY10" fmla="*/ 429846 h 1246361"/>
                <a:gd name="connsiteX11" fmla="*/ 1516661 w 1542939"/>
                <a:gd name="connsiteY11" fmla="*/ 564993 h 1246361"/>
                <a:gd name="connsiteX12" fmla="*/ 1542939 w 1542939"/>
                <a:gd name="connsiteY12" fmla="*/ 662600 h 1246361"/>
                <a:gd name="connsiteX13" fmla="*/ 1542939 w 1542939"/>
                <a:gd name="connsiteY13" fmla="*/ 696387 h 1246361"/>
                <a:gd name="connsiteX14" fmla="*/ 1535431 w 1542939"/>
                <a:gd name="connsiteY14" fmla="*/ 730174 h 1246361"/>
                <a:gd name="connsiteX15" fmla="*/ 1539185 w 1542939"/>
                <a:gd name="connsiteY15" fmla="*/ 778977 h 1246361"/>
                <a:gd name="connsiteX16" fmla="*/ 1535431 w 1542939"/>
                <a:gd name="connsiteY16" fmla="*/ 827780 h 1246361"/>
                <a:gd name="connsiteX17" fmla="*/ 1529815 w 1542939"/>
                <a:gd name="connsiteY17" fmla="*/ 835803 h 1246361"/>
                <a:gd name="connsiteX18" fmla="*/ 1490382 w 1542939"/>
                <a:gd name="connsiteY18" fmla="*/ 830283 h 1246361"/>
                <a:gd name="connsiteX19" fmla="*/ 1468482 w 1542939"/>
                <a:gd name="connsiteY19" fmla="*/ 833411 h 1246361"/>
                <a:gd name="connsiteX20" fmla="*/ 1440327 w 1542939"/>
                <a:gd name="connsiteY20" fmla="*/ 820897 h 1246361"/>
                <a:gd name="connsiteX21" fmla="*/ 1424686 w 1542939"/>
                <a:gd name="connsiteY21" fmla="*/ 802127 h 1246361"/>
                <a:gd name="connsiteX22" fmla="*/ 1421557 w 1542939"/>
                <a:gd name="connsiteY22" fmla="*/ 748944 h 1246361"/>
                <a:gd name="connsiteX23" fmla="*/ 1393400 w 1542939"/>
                <a:gd name="connsiteY23" fmla="*/ 742687 h 1246361"/>
                <a:gd name="connsiteX24" fmla="*/ 1368373 w 1542939"/>
                <a:gd name="connsiteY24" fmla="*/ 702018 h 1246361"/>
                <a:gd name="connsiteX25" fmla="*/ 1340218 w 1542939"/>
                <a:gd name="connsiteY25" fmla="*/ 667605 h 1246361"/>
                <a:gd name="connsiteX26" fmla="*/ 1312063 w 1542939"/>
                <a:gd name="connsiteY26" fmla="*/ 648835 h 1246361"/>
                <a:gd name="connsiteX27" fmla="*/ 1296420 w 1542939"/>
                <a:gd name="connsiteY27" fmla="*/ 670734 h 1246361"/>
                <a:gd name="connsiteX28" fmla="*/ 1293291 w 1542939"/>
                <a:gd name="connsiteY28" fmla="*/ 730174 h 1246361"/>
                <a:gd name="connsiteX29" fmla="*/ 1208825 w 1542939"/>
                <a:gd name="connsiteY29" fmla="*/ 783356 h 1246361"/>
                <a:gd name="connsiteX30" fmla="*/ 1127486 w 1542939"/>
                <a:gd name="connsiteY30" fmla="*/ 789613 h 1246361"/>
                <a:gd name="connsiteX31" fmla="*/ 1108716 w 1542939"/>
                <a:gd name="connsiteY31" fmla="*/ 805255 h 1246361"/>
                <a:gd name="connsiteX32" fmla="*/ 1105586 w 1542939"/>
                <a:gd name="connsiteY32" fmla="*/ 874080 h 1246361"/>
                <a:gd name="connsiteX33" fmla="*/ 1130614 w 1542939"/>
                <a:gd name="connsiteY33" fmla="*/ 899108 h 1246361"/>
                <a:gd name="connsiteX34" fmla="*/ 1130614 w 1542939"/>
                <a:gd name="connsiteY34" fmla="*/ 964804 h 1246361"/>
                <a:gd name="connsiteX35" fmla="*/ 1086818 w 1542939"/>
                <a:gd name="connsiteY35" fmla="*/ 958547 h 1246361"/>
                <a:gd name="connsiteX36" fmla="*/ 1055532 w 1542939"/>
                <a:gd name="connsiteY36" fmla="*/ 967933 h 1246361"/>
                <a:gd name="connsiteX37" fmla="*/ 1039891 w 1542939"/>
                <a:gd name="connsiteY37" fmla="*/ 986703 h 1246361"/>
                <a:gd name="connsiteX38" fmla="*/ 1049277 w 1542939"/>
                <a:gd name="connsiteY38" fmla="*/ 1043014 h 1246361"/>
                <a:gd name="connsiteX39" fmla="*/ 1043018 w 1542939"/>
                <a:gd name="connsiteY39" fmla="*/ 1074299 h 1246361"/>
                <a:gd name="connsiteX40" fmla="*/ 1024249 w 1542939"/>
                <a:gd name="connsiteY40" fmla="*/ 1080555 h 1246361"/>
                <a:gd name="connsiteX41" fmla="*/ 967936 w 1542939"/>
                <a:gd name="connsiteY41" fmla="*/ 1077427 h 1246361"/>
                <a:gd name="connsiteX42" fmla="*/ 946038 w 1542939"/>
                <a:gd name="connsiteY42" fmla="*/ 1102454 h 1246361"/>
                <a:gd name="connsiteX43" fmla="*/ 895983 w 1542939"/>
                <a:gd name="connsiteY43" fmla="*/ 1102454 h 1246361"/>
                <a:gd name="connsiteX44" fmla="*/ 905368 w 1542939"/>
                <a:gd name="connsiteY44" fmla="*/ 1158766 h 1246361"/>
                <a:gd name="connsiteX45" fmla="*/ 880340 w 1542939"/>
                <a:gd name="connsiteY45" fmla="*/ 1196307 h 1246361"/>
                <a:gd name="connsiteX46" fmla="*/ 861572 w 1542939"/>
                <a:gd name="connsiteY46" fmla="*/ 1199435 h 1246361"/>
                <a:gd name="connsiteX47" fmla="*/ 845929 w 1542939"/>
                <a:gd name="connsiteY47" fmla="*/ 1227591 h 1246361"/>
                <a:gd name="connsiteX48" fmla="*/ 824031 w 1542939"/>
                <a:gd name="connsiteY48" fmla="*/ 1227591 h 1246361"/>
                <a:gd name="connsiteX49" fmla="*/ 761463 w 1542939"/>
                <a:gd name="connsiteY49" fmla="*/ 1205692 h 1246361"/>
                <a:gd name="connsiteX50" fmla="*/ 742690 w 1542939"/>
                <a:gd name="connsiteY50" fmla="*/ 1208820 h 1246361"/>
                <a:gd name="connsiteX51" fmla="*/ 723922 w 1542939"/>
                <a:gd name="connsiteY51" fmla="*/ 1246361 h 1246361"/>
                <a:gd name="connsiteX52" fmla="*/ 695765 w 1542939"/>
                <a:gd name="connsiteY52" fmla="*/ 1246361 h 1246361"/>
                <a:gd name="connsiteX53" fmla="*/ 686381 w 1542939"/>
                <a:gd name="connsiteY53" fmla="*/ 1190050 h 1246361"/>
                <a:gd name="connsiteX54" fmla="*/ 661353 w 1542939"/>
                <a:gd name="connsiteY54" fmla="*/ 1180665 h 1246361"/>
                <a:gd name="connsiteX55" fmla="*/ 661353 w 1542939"/>
                <a:gd name="connsiteY55" fmla="*/ 1161894 h 1246361"/>
                <a:gd name="connsiteX56" fmla="*/ 692636 w 1542939"/>
                <a:gd name="connsiteY56" fmla="*/ 1146252 h 1246361"/>
                <a:gd name="connsiteX57" fmla="*/ 695765 w 1542939"/>
                <a:gd name="connsiteY57" fmla="*/ 1114968 h 1246361"/>
                <a:gd name="connsiteX58" fmla="*/ 683251 w 1542939"/>
                <a:gd name="connsiteY58" fmla="*/ 1083684 h 1246361"/>
                <a:gd name="connsiteX59" fmla="*/ 695765 w 1542939"/>
                <a:gd name="connsiteY59" fmla="*/ 1036758 h 1246361"/>
                <a:gd name="connsiteX60" fmla="*/ 676995 w 1542939"/>
                <a:gd name="connsiteY60" fmla="*/ 1002345 h 1246361"/>
                <a:gd name="connsiteX61" fmla="*/ 645710 w 1542939"/>
                <a:gd name="connsiteY61" fmla="*/ 1008602 h 1246361"/>
                <a:gd name="connsiteX62" fmla="*/ 583142 w 1542939"/>
                <a:gd name="connsiteY62" fmla="*/ 964804 h 1246361"/>
                <a:gd name="connsiteX63" fmla="*/ 583142 w 1542939"/>
                <a:gd name="connsiteY63" fmla="*/ 927263 h 1246361"/>
                <a:gd name="connsiteX64" fmla="*/ 551858 w 1542939"/>
                <a:gd name="connsiteY64" fmla="*/ 927263 h 1246361"/>
                <a:gd name="connsiteX65" fmla="*/ 545601 w 1542939"/>
                <a:gd name="connsiteY65" fmla="*/ 908493 h 1246361"/>
                <a:gd name="connsiteX66" fmla="*/ 542472 w 1542939"/>
                <a:gd name="connsiteY66" fmla="*/ 889722 h 1246361"/>
                <a:gd name="connsiteX67" fmla="*/ 529958 w 1542939"/>
                <a:gd name="connsiteY67" fmla="*/ 773971 h 1246361"/>
                <a:gd name="connsiteX68" fmla="*/ 517444 w 1542939"/>
                <a:gd name="connsiteY68" fmla="*/ 752072 h 1246361"/>
                <a:gd name="connsiteX69" fmla="*/ 514317 w 1542939"/>
                <a:gd name="connsiteY69" fmla="*/ 714531 h 1246361"/>
                <a:gd name="connsiteX70" fmla="*/ 442363 w 1542939"/>
                <a:gd name="connsiteY70" fmla="*/ 708275 h 1246361"/>
                <a:gd name="connsiteX71" fmla="*/ 426721 w 1542939"/>
                <a:gd name="connsiteY71" fmla="*/ 695761 h 1246361"/>
                <a:gd name="connsiteX72" fmla="*/ 239017 w 1542939"/>
                <a:gd name="connsiteY72" fmla="*/ 761458 h 1246361"/>
                <a:gd name="connsiteX73" fmla="*/ 217117 w 1542939"/>
                <a:gd name="connsiteY73" fmla="*/ 805255 h 1246361"/>
                <a:gd name="connsiteX74" fmla="*/ 210862 w 1542939"/>
                <a:gd name="connsiteY74" fmla="*/ 861567 h 1246361"/>
                <a:gd name="connsiteX75" fmla="*/ 151421 w 1542939"/>
                <a:gd name="connsiteY75" fmla="*/ 892851 h 1246361"/>
                <a:gd name="connsiteX76" fmla="*/ 129521 w 1542939"/>
                <a:gd name="connsiteY76" fmla="*/ 902236 h 1246361"/>
                <a:gd name="connsiteX77" fmla="*/ 95110 w 1542939"/>
                <a:gd name="connsiteY77" fmla="*/ 936649 h 1246361"/>
                <a:gd name="connsiteX78" fmla="*/ 104494 w 1542939"/>
                <a:gd name="connsiteY78" fmla="*/ 983575 h 1246361"/>
                <a:gd name="connsiteX79" fmla="*/ 95110 w 1542939"/>
                <a:gd name="connsiteY79" fmla="*/ 1002345 h 1246361"/>
                <a:gd name="connsiteX80" fmla="*/ 104494 w 1542939"/>
                <a:gd name="connsiteY80" fmla="*/ 1030501 h 1246361"/>
                <a:gd name="connsiteX81" fmla="*/ 73212 w 1542939"/>
                <a:gd name="connsiteY81" fmla="*/ 1055528 h 1246361"/>
                <a:gd name="connsiteX82" fmla="*/ 63825 w 1542939"/>
                <a:gd name="connsiteY82" fmla="*/ 1021116 h 1246361"/>
                <a:gd name="connsiteX83" fmla="*/ 29412 w 1542939"/>
                <a:gd name="connsiteY83" fmla="*/ 999217 h 1246361"/>
                <a:gd name="connsiteX84" fmla="*/ 13771 w 1542939"/>
                <a:gd name="connsiteY84" fmla="*/ 1011730 h 1246361"/>
                <a:gd name="connsiteX85" fmla="*/ 0 w 1542939"/>
                <a:gd name="connsiteY85" fmla="*/ 1010747 h 1246361"/>
                <a:gd name="connsiteX86" fmla="*/ 0 w 1542939"/>
                <a:gd name="connsiteY86" fmla="*/ 428909 h 1246361"/>
                <a:gd name="connsiteX87" fmla="*/ 9861 w 1542939"/>
                <a:gd name="connsiteY87" fmla="*/ 427500 h 1246361"/>
                <a:gd name="connsiteX88" fmla="*/ 33324 w 1542939"/>
                <a:gd name="connsiteY88" fmla="*/ 387613 h 1246361"/>
                <a:gd name="connsiteX89" fmla="*/ 84943 w 1542939"/>
                <a:gd name="connsiteY89" fmla="*/ 371189 h 1246361"/>
                <a:gd name="connsiteX90" fmla="*/ 230415 w 1542939"/>
                <a:gd name="connsiteY90" fmla="*/ 239796 h 1246361"/>
                <a:gd name="connsiteX91" fmla="*/ 284379 w 1542939"/>
                <a:gd name="connsiteY91" fmla="*/ 164714 h 1246361"/>
                <a:gd name="connsiteX92" fmla="*/ 401694 w 1542939"/>
                <a:gd name="connsiteY92" fmla="*/ 82593 h 1246361"/>
                <a:gd name="connsiteX93" fmla="*/ 479123 w 1542939"/>
                <a:gd name="connsiteY93" fmla="*/ 45052 h 1246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1542939" h="1246361">
                  <a:moveTo>
                    <a:pt x="508762" y="0"/>
                  </a:moveTo>
                  <a:lnTo>
                    <a:pt x="1483081" y="0"/>
                  </a:lnTo>
                  <a:lnTo>
                    <a:pt x="1490382" y="13142"/>
                  </a:lnTo>
                  <a:lnTo>
                    <a:pt x="1512907" y="20650"/>
                  </a:lnTo>
                  <a:lnTo>
                    <a:pt x="1516661" y="54437"/>
                  </a:lnTo>
                  <a:lnTo>
                    <a:pt x="1501645" y="129519"/>
                  </a:lnTo>
                  <a:lnTo>
                    <a:pt x="1490382" y="215863"/>
                  </a:lnTo>
                  <a:lnTo>
                    <a:pt x="1415300" y="302207"/>
                  </a:lnTo>
                  <a:lnTo>
                    <a:pt x="1445333" y="392305"/>
                  </a:lnTo>
                  <a:lnTo>
                    <a:pt x="1486628" y="373535"/>
                  </a:lnTo>
                  <a:lnTo>
                    <a:pt x="1527923" y="429846"/>
                  </a:lnTo>
                  <a:lnTo>
                    <a:pt x="1516661" y="564993"/>
                  </a:lnTo>
                  <a:lnTo>
                    <a:pt x="1542939" y="662600"/>
                  </a:lnTo>
                  <a:lnTo>
                    <a:pt x="1542939" y="696387"/>
                  </a:lnTo>
                  <a:lnTo>
                    <a:pt x="1535431" y="730174"/>
                  </a:lnTo>
                  <a:lnTo>
                    <a:pt x="1539185" y="778977"/>
                  </a:lnTo>
                  <a:lnTo>
                    <a:pt x="1535431" y="827780"/>
                  </a:lnTo>
                  <a:lnTo>
                    <a:pt x="1529815" y="835803"/>
                  </a:lnTo>
                  <a:lnTo>
                    <a:pt x="1490382" y="830283"/>
                  </a:lnTo>
                  <a:lnTo>
                    <a:pt x="1468482" y="833411"/>
                  </a:lnTo>
                  <a:lnTo>
                    <a:pt x="1440327" y="820897"/>
                  </a:lnTo>
                  <a:lnTo>
                    <a:pt x="1424686" y="802127"/>
                  </a:lnTo>
                  <a:lnTo>
                    <a:pt x="1421557" y="748944"/>
                  </a:lnTo>
                  <a:lnTo>
                    <a:pt x="1393400" y="742687"/>
                  </a:lnTo>
                  <a:lnTo>
                    <a:pt x="1368373" y="702018"/>
                  </a:lnTo>
                  <a:lnTo>
                    <a:pt x="1340218" y="667605"/>
                  </a:lnTo>
                  <a:lnTo>
                    <a:pt x="1312063" y="648835"/>
                  </a:lnTo>
                  <a:lnTo>
                    <a:pt x="1296420" y="670734"/>
                  </a:lnTo>
                  <a:lnTo>
                    <a:pt x="1293291" y="730174"/>
                  </a:lnTo>
                  <a:lnTo>
                    <a:pt x="1208825" y="783356"/>
                  </a:lnTo>
                  <a:lnTo>
                    <a:pt x="1127486" y="789613"/>
                  </a:lnTo>
                  <a:lnTo>
                    <a:pt x="1108716" y="805255"/>
                  </a:lnTo>
                  <a:lnTo>
                    <a:pt x="1105586" y="874080"/>
                  </a:lnTo>
                  <a:lnTo>
                    <a:pt x="1130614" y="899108"/>
                  </a:lnTo>
                  <a:lnTo>
                    <a:pt x="1130614" y="964804"/>
                  </a:lnTo>
                  <a:lnTo>
                    <a:pt x="1086818" y="958547"/>
                  </a:lnTo>
                  <a:lnTo>
                    <a:pt x="1055532" y="967933"/>
                  </a:lnTo>
                  <a:lnTo>
                    <a:pt x="1039891" y="986703"/>
                  </a:lnTo>
                  <a:lnTo>
                    <a:pt x="1049277" y="1043014"/>
                  </a:lnTo>
                  <a:lnTo>
                    <a:pt x="1043018" y="1074299"/>
                  </a:lnTo>
                  <a:lnTo>
                    <a:pt x="1024249" y="1080555"/>
                  </a:lnTo>
                  <a:lnTo>
                    <a:pt x="967936" y="1077427"/>
                  </a:lnTo>
                  <a:lnTo>
                    <a:pt x="946038" y="1102454"/>
                  </a:lnTo>
                  <a:lnTo>
                    <a:pt x="895983" y="1102454"/>
                  </a:lnTo>
                  <a:lnTo>
                    <a:pt x="905368" y="1158766"/>
                  </a:lnTo>
                  <a:lnTo>
                    <a:pt x="880340" y="1196307"/>
                  </a:lnTo>
                  <a:lnTo>
                    <a:pt x="861572" y="1199435"/>
                  </a:lnTo>
                  <a:lnTo>
                    <a:pt x="845929" y="1227591"/>
                  </a:lnTo>
                  <a:lnTo>
                    <a:pt x="824031" y="1227591"/>
                  </a:lnTo>
                  <a:lnTo>
                    <a:pt x="761463" y="1205692"/>
                  </a:lnTo>
                  <a:lnTo>
                    <a:pt x="742690" y="1208820"/>
                  </a:lnTo>
                  <a:lnTo>
                    <a:pt x="723922" y="1246361"/>
                  </a:lnTo>
                  <a:lnTo>
                    <a:pt x="695765" y="1246361"/>
                  </a:lnTo>
                  <a:lnTo>
                    <a:pt x="686381" y="1190050"/>
                  </a:lnTo>
                  <a:lnTo>
                    <a:pt x="661353" y="1180665"/>
                  </a:lnTo>
                  <a:lnTo>
                    <a:pt x="661353" y="1161894"/>
                  </a:lnTo>
                  <a:lnTo>
                    <a:pt x="692636" y="1146252"/>
                  </a:lnTo>
                  <a:lnTo>
                    <a:pt x="695765" y="1114968"/>
                  </a:lnTo>
                  <a:lnTo>
                    <a:pt x="683251" y="1083684"/>
                  </a:lnTo>
                  <a:lnTo>
                    <a:pt x="695765" y="1036758"/>
                  </a:lnTo>
                  <a:lnTo>
                    <a:pt x="676995" y="1002345"/>
                  </a:lnTo>
                  <a:lnTo>
                    <a:pt x="645710" y="1008602"/>
                  </a:lnTo>
                  <a:lnTo>
                    <a:pt x="583142" y="964804"/>
                  </a:lnTo>
                  <a:lnTo>
                    <a:pt x="583142" y="927263"/>
                  </a:lnTo>
                  <a:lnTo>
                    <a:pt x="551858" y="927263"/>
                  </a:lnTo>
                  <a:lnTo>
                    <a:pt x="545601" y="908493"/>
                  </a:lnTo>
                  <a:lnTo>
                    <a:pt x="542472" y="889722"/>
                  </a:lnTo>
                  <a:lnTo>
                    <a:pt x="529958" y="773971"/>
                  </a:lnTo>
                  <a:lnTo>
                    <a:pt x="517444" y="752072"/>
                  </a:lnTo>
                  <a:lnTo>
                    <a:pt x="514317" y="714531"/>
                  </a:lnTo>
                  <a:lnTo>
                    <a:pt x="442363" y="708275"/>
                  </a:lnTo>
                  <a:lnTo>
                    <a:pt x="426721" y="695761"/>
                  </a:lnTo>
                  <a:lnTo>
                    <a:pt x="239017" y="761458"/>
                  </a:lnTo>
                  <a:lnTo>
                    <a:pt x="217117" y="805255"/>
                  </a:lnTo>
                  <a:lnTo>
                    <a:pt x="210862" y="861567"/>
                  </a:lnTo>
                  <a:lnTo>
                    <a:pt x="151421" y="892851"/>
                  </a:lnTo>
                  <a:lnTo>
                    <a:pt x="129521" y="902236"/>
                  </a:lnTo>
                  <a:lnTo>
                    <a:pt x="95110" y="936649"/>
                  </a:lnTo>
                  <a:lnTo>
                    <a:pt x="104494" y="983575"/>
                  </a:lnTo>
                  <a:lnTo>
                    <a:pt x="95110" y="1002345"/>
                  </a:lnTo>
                  <a:lnTo>
                    <a:pt x="104494" y="1030501"/>
                  </a:lnTo>
                  <a:lnTo>
                    <a:pt x="73212" y="1055528"/>
                  </a:lnTo>
                  <a:lnTo>
                    <a:pt x="63825" y="1021116"/>
                  </a:lnTo>
                  <a:lnTo>
                    <a:pt x="29412" y="999217"/>
                  </a:lnTo>
                  <a:lnTo>
                    <a:pt x="13771" y="1011730"/>
                  </a:lnTo>
                  <a:lnTo>
                    <a:pt x="0" y="1010747"/>
                  </a:lnTo>
                  <a:lnTo>
                    <a:pt x="0" y="428909"/>
                  </a:lnTo>
                  <a:lnTo>
                    <a:pt x="9861" y="427500"/>
                  </a:lnTo>
                  <a:lnTo>
                    <a:pt x="33324" y="387613"/>
                  </a:lnTo>
                  <a:lnTo>
                    <a:pt x="84943" y="371189"/>
                  </a:lnTo>
                  <a:lnTo>
                    <a:pt x="230415" y="239796"/>
                  </a:lnTo>
                  <a:lnTo>
                    <a:pt x="284379" y="164714"/>
                  </a:lnTo>
                  <a:lnTo>
                    <a:pt x="401694" y="82593"/>
                  </a:lnTo>
                  <a:lnTo>
                    <a:pt x="479123" y="4505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0AC58548-B838-1935-9D9D-0DB74D8A6335}"/>
                </a:ext>
              </a:extLst>
            </p:cNvPr>
            <p:cNvSpPr/>
            <p:nvPr/>
          </p:nvSpPr>
          <p:spPr>
            <a:xfrm>
              <a:off x="6557557" y="4441637"/>
              <a:ext cx="725486" cy="1964013"/>
            </a:xfrm>
            <a:custGeom>
              <a:avLst/>
              <a:gdLst>
                <a:gd name="connsiteX0" fmla="*/ 426723 w 725486"/>
                <a:gd name="connsiteY0" fmla="*/ 0 h 1964013"/>
                <a:gd name="connsiteX1" fmla="*/ 442364 w 725486"/>
                <a:gd name="connsiteY1" fmla="*/ 12514 h 1964013"/>
                <a:gd name="connsiteX2" fmla="*/ 514318 w 725486"/>
                <a:gd name="connsiteY2" fmla="*/ 18771 h 1964013"/>
                <a:gd name="connsiteX3" fmla="*/ 517446 w 725486"/>
                <a:gd name="connsiteY3" fmla="*/ 56311 h 1964013"/>
                <a:gd name="connsiteX4" fmla="*/ 529959 w 725486"/>
                <a:gd name="connsiteY4" fmla="*/ 78211 h 1964013"/>
                <a:gd name="connsiteX5" fmla="*/ 542473 w 725486"/>
                <a:gd name="connsiteY5" fmla="*/ 193961 h 1964013"/>
                <a:gd name="connsiteX6" fmla="*/ 545602 w 725486"/>
                <a:gd name="connsiteY6" fmla="*/ 212731 h 1964013"/>
                <a:gd name="connsiteX7" fmla="*/ 551859 w 725486"/>
                <a:gd name="connsiteY7" fmla="*/ 231502 h 1964013"/>
                <a:gd name="connsiteX8" fmla="*/ 583143 w 725486"/>
                <a:gd name="connsiteY8" fmla="*/ 231502 h 1964013"/>
                <a:gd name="connsiteX9" fmla="*/ 583143 w 725486"/>
                <a:gd name="connsiteY9" fmla="*/ 269045 h 1964013"/>
                <a:gd name="connsiteX10" fmla="*/ 645711 w 725486"/>
                <a:gd name="connsiteY10" fmla="*/ 312842 h 1964013"/>
                <a:gd name="connsiteX11" fmla="*/ 676995 w 725486"/>
                <a:gd name="connsiteY11" fmla="*/ 306585 h 1964013"/>
                <a:gd name="connsiteX12" fmla="*/ 695766 w 725486"/>
                <a:gd name="connsiteY12" fmla="*/ 340997 h 1964013"/>
                <a:gd name="connsiteX13" fmla="*/ 683252 w 725486"/>
                <a:gd name="connsiteY13" fmla="*/ 387924 h 1964013"/>
                <a:gd name="connsiteX14" fmla="*/ 695766 w 725486"/>
                <a:gd name="connsiteY14" fmla="*/ 419208 h 1964013"/>
                <a:gd name="connsiteX15" fmla="*/ 692636 w 725486"/>
                <a:gd name="connsiteY15" fmla="*/ 450492 h 1964013"/>
                <a:gd name="connsiteX16" fmla="*/ 661354 w 725486"/>
                <a:gd name="connsiteY16" fmla="*/ 466133 h 1964013"/>
                <a:gd name="connsiteX17" fmla="*/ 661354 w 725486"/>
                <a:gd name="connsiteY17" fmla="*/ 484903 h 1964013"/>
                <a:gd name="connsiteX18" fmla="*/ 686382 w 725486"/>
                <a:gd name="connsiteY18" fmla="*/ 494289 h 1964013"/>
                <a:gd name="connsiteX19" fmla="*/ 695588 w 725486"/>
                <a:gd name="connsiteY19" fmla="*/ 549535 h 1964013"/>
                <a:gd name="connsiteX20" fmla="*/ 574383 w 725486"/>
                <a:gd name="connsiteY20" fmla="*/ 586264 h 1964013"/>
                <a:gd name="connsiteX21" fmla="*/ 548104 w 725486"/>
                <a:gd name="connsiteY21" fmla="*/ 623804 h 1964013"/>
                <a:gd name="connsiteX22" fmla="*/ 503057 w 725486"/>
                <a:gd name="connsiteY22" fmla="*/ 612543 h 1964013"/>
                <a:gd name="connsiteX23" fmla="*/ 442990 w 725486"/>
                <a:gd name="connsiteY23" fmla="*/ 635068 h 1964013"/>
                <a:gd name="connsiteX24" fmla="*/ 442990 w 725486"/>
                <a:gd name="connsiteY24" fmla="*/ 672609 h 1964013"/>
                <a:gd name="connsiteX25" fmla="*/ 435482 w 725486"/>
                <a:gd name="connsiteY25" fmla="*/ 725165 h 1964013"/>
                <a:gd name="connsiteX26" fmla="*/ 360400 w 725486"/>
                <a:gd name="connsiteY26" fmla="*/ 740182 h 1964013"/>
                <a:gd name="connsiteX27" fmla="*/ 345383 w 725486"/>
                <a:gd name="connsiteY27" fmla="*/ 770214 h 1964013"/>
                <a:gd name="connsiteX28" fmla="*/ 300336 w 725486"/>
                <a:gd name="connsiteY28" fmla="*/ 819017 h 1964013"/>
                <a:gd name="connsiteX29" fmla="*/ 289072 w 725486"/>
                <a:gd name="connsiteY29" fmla="*/ 849051 h 1964013"/>
                <a:gd name="connsiteX30" fmla="*/ 300336 w 725486"/>
                <a:gd name="connsiteY30" fmla="*/ 890345 h 1964013"/>
                <a:gd name="connsiteX31" fmla="*/ 266548 w 725486"/>
                <a:gd name="connsiteY31" fmla="*/ 942903 h 1964013"/>
                <a:gd name="connsiteX32" fmla="*/ 259039 w 725486"/>
                <a:gd name="connsiteY32" fmla="*/ 1119345 h 1964013"/>
                <a:gd name="connsiteX33" fmla="*/ 330368 w 725486"/>
                <a:gd name="connsiteY33" fmla="*/ 1145624 h 1964013"/>
                <a:gd name="connsiteX34" fmla="*/ 356647 w 725486"/>
                <a:gd name="connsiteY34" fmla="*/ 1179410 h 1964013"/>
                <a:gd name="connsiteX35" fmla="*/ 390432 w 725486"/>
                <a:gd name="connsiteY35" fmla="*/ 1183165 h 1964013"/>
                <a:gd name="connsiteX36" fmla="*/ 397941 w 725486"/>
                <a:gd name="connsiteY36" fmla="*/ 1156886 h 1964013"/>
                <a:gd name="connsiteX37" fmla="*/ 454252 w 725486"/>
                <a:gd name="connsiteY37" fmla="*/ 1186918 h 1964013"/>
                <a:gd name="connsiteX38" fmla="*/ 514318 w 725486"/>
                <a:gd name="connsiteY38" fmla="*/ 1149377 h 1964013"/>
                <a:gd name="connsiteX39" fmla="*/ 604415 w 725486"/>
                <a:gd name="connsiteY39" fmla="*/ 1153133 h 1964013"/>
                <a:gd name="connsiteX40" fmla="*/ 630694 w 725486"/>
                <a:gd name="connsiteY40" fmla="*/ 1190674 h 1964013"/>
                <a:gd name="connsiteX41" fmla="*/ 638203 w 725486"/>
                <a:gd name="connsiteY41" fmla="*/ 1295787 h 1964013"/>
                <a:gd name="connsiteX42" fmla="*/ 638203 w 725486"/>
                <a:gd name="connsiteY42" fmla="*/ 1374622 h 1964013"/>
                <a:gd name="connsiteX43" fmla="*/ 619432 w 725486"/>
                <a:gd name="connsiteY43" fmla="*/ 1397148 h 1964013"/>
                <a:gd name="connsiteX44" fmla="*/ 559368 w 725486"/>
                <a:gd name="connsiteY44" fmla="*/ 1427180 h 1964013"/>
                <a:gd name="connsiteX45" fmla="*/ 566874 w 725486"/>
                <a:gd name="connsiteY45" fmla="*/ 1479738 h 1964013"/>
                <a:gd name="connsiteX46" fmla="*/ 604415 w 725486"/>
                <a:gd name="connsiteY46" fmla="*/ 1517279 h 1964013"/>
                <a:gd name="connsiteX47" fmla="*/ 604415 w 725486"/>
                <a:gd name="connsiteY47" fmla="*/ 1532294 h 1964013"/>
                <a:gd name="connsiteX48" fmla="*/ 600662 w 725486"/>
                <a:gd name="connsiteY48" fmla="*/ 1569837 h 1964013"/>
                <a:gd name="connsiteX49" fmla="*/ 608170 w 725486"/>
                <a:gd name="connsiteY49" fmla="*/ 1611131 h 1964013"/>
                <a:gd name="connsiteX50" fmla="*/ 540597 w 725486"/>
                <a:gd name="connsiteY50" fmla="*/ 1626148 h 1964013"/>
                <a:gd name="connsiteX51" fmla="*/ 555613 w 725486"/>
                <a:gd name="connsiteY51" fmla="*/ 1682459 h 1964013"/>
                <a:gd name="connsiteX52" fmla="*/ 615679 w 725486"/>
                <a:gd name="connsiteY52" fmla="*/ 1686212 h 1964013"/>
                <a:gd name="connsiteX53" fmla="*/ 634449 w 725486"/>
                <a:gd name="connsiteY53" fmla="*/ 1735015 h 1964013"/>
                <a:gd name="connsiteX54" fmla="*/ 608170 w 725486"/>
                <a:gd name="connsiteY54" fmla="*/ 1768803 h 1964013"/>
                <a:gd name="connsiteX55" fmla="*/ 623188 w 725486"/>
                <a:gd name="connsiteY55" fmla="*/ 1821361 h 1964013"/>
                <a:gd name="connsiteX56" fmla="*/ 615679 w 725486"/>
                <a:gd name="connsiteY56" fmla="*/ 1881425 h 1964013"/>
                <a:gd name="connsiteX57" fmla="*/ 725486 w 725486"/>
                <a:gd name="connsiteY57" fmla="*/ 1961949 h 1964013"/>
                <a:gd name="connsiteX58" fmla="*/ 725486 w 725486"/>
                <a:gd name="connsiteY58" fmla="*/ 1964013 h 1964013"/>
                <a:gd name="connsiteX59" fmla="*/ 0 w 725486"/>
                <a:gd name="connsiteY59" fmla="*/ 1964013 h 1964013"/>
                <a:gd name="connsiteX60" fmla="*/ 0 w 725486"/>
                <a:gd name="connsiteY60" fmla="*/ 314986 h 1964013"/>
                <a:gd name="connsiteX61" fmla="*/ 13772 w 725486"/>
                <a:gd name="connsiteY61" fmla="*/ 315970 h 1964013"/>
                <a:gd name="connsiteX62" fmla="*/ 29413 w 725486"/>
                <a:gd name="connsiteY62" fmla="*/ 303456 h 1964013"/>
                <a:gd name="connsiteX63" fmla="*/ 63827 w 725486"/>
                <a:gd name="connsiteY63" fmla="*/ 325356 h 1964013"/>
                <a:gd name="connsiteX64" fmla="*/ 73213 w 725486"/>
                <a:gd name="connsiteY64" fmla="*/ 359767 h 1964013"/>
                <a:gd name="connsiteX65" fmla="*/ 104495 w 725486"/>
                <a:gd name="connsiteY65" fmla="*/ 334740 h 1964013"/>
                <a:gd name="connsiteX66" fmla="*/ 95111 w 725486"/>
                <a:gd name="connsiteY66" fmla="*/ 306585 h 1964013"/>
                <a:gd name="connsiteX67" fmla="*/ 104495 w 725486"/>
                <a:gd name="connsiteY67" fmla="*/ 287815 h 1964013"/>
                <a:gd name="connsiteX68" fmla="*/ 95111 w 725486"/>
                <a:gd name="connsiteY68" fmla="*/ 240888 h 1964013"/>
                <a:gd name="connsiteX69" fmla="*/ 129522 w 725486"/>
                <a:gd name="connsiteY69" fmla="*/ 206475 h 1964013"/>
                <a:gd name="connsiteX70" fmla="*/ 151422 w 725486"/>
                <a:gd name="connsiteY70" fmla="*/ 197090 h 1964013"/>
                <a:gd name="connsiteX71" fmla="*/ 210863 w 725486"/>
                <a:gd name="connsiteY71" fmla="*/ 165806 h 1964013"/>
                <a:gd name="connsiteX72" fmla="*/ 217117 w 725486"/>
                <a:gd name="connsiteY72" fmla="*/ 109495 h 1964013"/>
                <a:gd name="connsiteX73" fmla="*/ 239017 w 725486"/>
                <a:gd name="connsiteY73" fmla="*/ 65698 h 196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725486" h="1964013">
                  <a:moveTo>
                    <a:pt x="426723" y="0"/>
                  </a:moveTo>
                  <a:lnTo>
                    <a:pt x="442364" y="12514"/>
                  </a:lnTo>
                  <a:lnTo>
                    <a:pt x="514318" y="18771"/>
                  </a:lnTo>
                  <a:lnTo>
                    <a:pt x="517446" y="56311"/>
                  </a:lnTo>
                  <a:lnTo>
                    <a:pt x="529959" y="78211"/>
                  </a:lnTo>
                  <a:lnTo>
                    <a:pt x="542473" y="193961"/>
                  </a:lnTo>
                  <a:lnTo>
                    <a:pt x="545602" y="212731"/>
                  </a:lnTo>
                  <a:lnTo>
                    <a:pt x="551859" y="231502"/>
                  </a:lnTo>
                  <a:lnTo>
                    <a:pt x="583143" y="231502"/>
                  </a:lnTo>
                  <a:lnTo>
                    <a:pt x="583143" y="269045"/>
                  </a:lnTo>
                  <a:lnTo>
                    <a:pt x="645711" y="312842"/>
                  </a:lnTo>
                  <a:lnTo>
                    <a:pt x="676995" y="306585"/>
                  </a:lnTo>
                  <a:lnTo>
                    <a:pt x="695766" y="340997"/>
                  </a:lnTo>
                  <a:lnTo>
                    <a:pt x="683252" y="387924"/>
                  </a:lnTo>
                  <a:lnTo>
                    <a:pt x="695766" y="419208"/>
                  </a:lnTo>
                  <a:lnTo>
                    <a:pt x="692636" y="450492"/>
                  </a:lnTo>
                  <a:lnTo>
                    <a:pt x="661354" y="466133"/>
                  </a:lnTo>
                  <a:lnTo>
                    <a:pt x="661354" y="484903"/>
                  </a:lnTo>
                  <a:lnTo>
                    <a:pt x="686382" y="494289"/>
                  </a:lnTo>
                  <a:lnTo>
                    <a:pt x="695588" y="549535"/>
                  </a:lnTo>
                  <a:lnTo>
                    <a:pt x="574383" y="586264"/>
                  </a:lnTo>
                  <a:lnTo>
                    <a:pt x="548104" y="623804"/>
                  </a:lnTo>
                  <a:lnTo>
                    <a:pt x="503057" y="612543"/>
                  </a:lnTo>
                  <a:lnTo>
                    <a:pt x="442990" y="635068"/>
                  </a:lnTo>
                  <a:lnTo>
                    <a:pt x="442990" y="672609"/>
                  </a:lnTo>
                  <a:lnTo>
                    <a:pt x="435482" y="725165"/>
                  </a:lnTo>
                  <a:lnTo>
                    <a:pt x="360400" y="740182"/>
                  </a:lnTo>
                  <a:lnTo>
                    <a:pt x="345383" y="770214"/>
                  </a:lnTo>
                  <a:lnTo>
                    <a:pt x="300336" y="819017"/>
                  </a:lnTo>
                  <a:lnTo>
                    <a:pt x="289072" y="849051"/>
                  </a:lnTo>
                  <a:lnTo>
                    <a:pt x="300336" y="890345"/>
                  </a:lnTo>
                  <a:lnTo>
                    <a:pt x="266548" y="942903"/>
                  </a:lnTo>
                  <a:lnTo>
                    <a:pt x="259039" y="1119345"/>
                  </a:lnTo>
                  <a:lnTo>
                    <a:pt x="330368" y="1145624"/>
                  </a:lnTo>
                  <a:lnTo>
                    <a:pt x="356647" y="1179410"/>
                  </a:lnTo>
                  <a:lnTo>
                    <a:pt x="390432" y="1183165"/>
                  </a:lnTo>
                  <a:lnTo>
                    <a:pt x="397941" y="1156886"/>
                  </a:lnTo>
                  <a:lnTo>
                    <a:pt x="454252" y="1186918"/>
                  </a:lnTo>
                  <a:lnTo>
                    <a:pt x="514318" y="1149377"/>
                  </a:lnTo>
                  <a:lnTo>
                    <a:pt x="604415" y="1153133"/>
                  </a:lnTo>
                  <a:lnTo>
                    <a:pt x="630694" y="1190674"/>
                  </a:lnTo>
                  <a:lnTo>
                    <a:pt x="638203" y="1295787"/>
                  </a:lnTo>
                  <a:lnTo>
                    <a:pt x="638203" y="1374622"/>
                  </a:lnTo>
                  <a:lnTo>
                    <a:pt x="619432" y="1397148"/>
                  </a:lnTo>
                  <a:lnTo>
                    <a:pt x="559368" y="1427180"/>
                  </a:lnTo>
                  <a:lnTo>
                    <a:pt x="566874" y="1479738"/>
                  </a:lnTo>
                  <a:lnTo>
                    <a:pt x="604415" y="1517279"/>
                  </a:lnTo>
                  <a:lnTo>
                    <a:pt x="604415" y="1532294"/>
                  </a:lnTo>
                  <a:lnTo>
                    <a:pt x="600662" y="1569837"/>
                  </a:lnTo>
                  <a:lnTo>
                    <a:pt x="608170" y="1611131"/>
                  </a:lnTo>
                  <a:lnTo>
                    <a:pt x="540597" y="1626148"/>
                  </a:lnTo>
                  <a:lnTo>
                    <a:pt x="555613" y="1682459"/>
                  </a:lnTo>
                  <a:lnTo>
                    <a:pt x="615679" y="1686212"/>
                  </a:lnTo>
                  <a:lnTo>
                    <a:pt x="634449" y="1735015"/>
                  </a:lnTo>
                  <a:lnTo>
                    <a:pt x="608170" y="1768803"/>
                  </a:lnTo>
                  <a:lnTo>
                    <a:pt x="623188" y="1821361"/>
                  </a:lnTo>
                  <a:lnTo>
                    <a:pt x="615679" y="1881425"/>
                  </a:lnTo>
                  <a:lnTo>
                    <a:pt x="725486" y="1961949"/>
                  </a:lnTo>
                  <a:lnTo>
                    <a:pt x="725486" y="1964013"/>
                  </a:lnTo>
                  <a:lnTo>
                    <a:pt x="0" y="1964013"/>
                  </a:lnTo>
                  <a:lnTo>
                    <a:pt x="0" y="314986"/>
                  </a:lnTo>
                  <a:lnTo>
                    <a:pt x="13772" y="315970"/>
                  </a:lnTo>
                  <a:lnTo>
                    <a:pt x="29413" y="303456"/>
                  </a:lnTo>
                  <a:lnTo>
                    <a:pt x="63827" y="325356"/>
                  </a:lnTo>
                  <a:lnTo>
                    <a:pt x="73213" y="359767"/>
                  </a:lnTo>
                  <a:lnTo>
                    <a:pt x="104495" y="334740"/>
                  </a:lnTo>
                  <a:lnTo>
                    <a:pt x="95111" y="306585"/>
                  </a:lnTo>
                  <a:lnTo>
                    <a:pt x="104495" y="287815"/>
                  </a:lnTo>
                  <a:lnTo>
                    <a:pt x="95111" y="240888"/>
                  </a:lnTo>
                  <a:lnTo>
                    <a:pt x="129522" y="206475"/>
                  </a:lnTo>
                  <a:lnTo>
                    <a:pt x="151422" y="197090"/>
                  </a:lnTo>
                  <a:lnTo>
                    <a:pt x="210863" y="165806"/>
                  </a:lnTo>
                  <a:lnTo>
                    <a:pt x="217117" y="109495"/>
                  </a:lnTo>
                  <a:lnTo>
                    <a:pt x="239017" y="6569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599336F2-26F8-AB1D-387A-0CF18666A3A9}"/>
                </a:ext>
              </a:extLst>
            </p:cNvPr>
            <p:cNvSpPr/>
            <p:nvPr/>
          </p:nvSpPr>
          <p:spPr>
            <a:xfrm>
              <a:off x="7283043" y="5853799"/>
              <a:ext cx="1670644" cy="551850"/>
            </a:xfrm>
            <a:custGeom>
              <a:avLst/>
              <a:gdLst>
                <a:gd name="connsiteX0" fmla="*/ 0 w 1670644"/>
                <a:gd name="connsiteY0" fmla="*/ 549788 h 551850"/>
                <a:gd name="connsiteX1" fmla="*/ 2813 w 1670644"/>
                <a:gd name="connsiteY1" fmla="*/ 551850 h 551850"/>
                <a:gd name="connsiteX2" fmla="*/ 0 w 1670644"/>
                <a:gd name="connsiteY2" fmla="*/ 551850 h 551850"/>
                <a:gd name="connsiteX3" fmla="*/ 686061 w 1670644"/>
                <a:gd name="connsiteY3" fmla="*/ 0 h 551850"/>
                <a:gd name="connsiteX4" fmla="*/ 779914 w 1670644"/>
                <a:gd name="connsiteY4" fmla="*/ 48804 h 551850"/>
                <a:gd name="connsiteX5" fmla="*/ 817455 w 1670644"/>
                <a:gd name="connsiteY5" fmla="*/ 63820 h 551850"/>
                <a:gd name="connsiteX6" fmla="*/ 911307 w 1670644"/>
                <a:gd name="connsiteY6" fmla="*/ 75082 h 551850"/>
                <a:gd name="connsiteX7" fmla="*/ 963864 w 1670644"/>
                <a:gd name="connsiteY7" fmla="*/ 52558 h 551850"/>
                <a:gd name="connsiteX8" fmla="*/ 1027684 w 1670644"/>
                <a:gd name="connsiteY8" fmla="*/ 93853 h 551850"/>
                <a:gd name="connsiteX9" fmla="*/ 1121536 w 1670644"/>
                <a:gd name="connsiteY9" fmla="*/ 168935 h 551850"/>
                <a:gd name="connsiteX10" fmla="*/ 1174094 w 1670644"/>
                <a:gd name="connsiteY10" fmla="*/ 168935 h 551850"/>
                <a:gd name="connsiteX11" fmla="*/ 1189110 w 1670644"/>
                <a:gd name="connsiteY11" fmla="*/ 157672 h 551850"/>
                <a:gd name="connsiteX12" fmla="*/ 1219143 w 1670644"/>
                <a:gd name="connsiteY12" fmla="*/ 161427 h 551850"/>
                <a:gd name="connsiteX13" fmla="*/ 1320503 w 1670644"/>
                <a:gd name="connsiteY13" fmla="*/ 135148 h 551850"/>
                <a:gd name="connsiteX14" fmla="*/ 1343028 w 1670644"/>
                <a:gd name="connsiteY14" fmla="*/ 142656 h 551850"/>
                <a:gd name="connsiteX15" fmla="*/ 1376815 w 1670644"/>
                <a:gd name="connsiteY15" fmla="*/ 165181 h 551850"/>
                <a:gd name="connsiteX16" fmla="*/ 1406848 w 1670644"/>
                <a:gd name="connsiteY16" fmla="*/ 153918 h 551850"/>
                <a:gd name="connsiteX17" fmla="*/ 1430474 w 1670644"/>
                <a:gd name="connsiteY17" fmla="*/ 125318 h 551850"/>
                <a:gd name="connsiteX18" fmla="*/ 1428121 w 1670644"/>
                <a:gd name="connsiteY18" fmla="*/ 123886 h 551850"/>
                <a:gd name="connsiteX19" fmla="*/ 1471347 w 1670644"/>
                <a:gd name="connsiteY19" fmla="*/ 150197 h 551850"/>
                <a:gd name="connsiteX20" fmla="*/ 1463159 w 1670644"/>
                <a:gd name="connsiteY20" fmla="*/ 153918 h 551850"/>
                <a:gd name="connsiteX21" fmla="*/ 1496946 w 1670644"/>
                <a:gd name="connsiteY21" fmla="*/ 244017 h 551850"/>
                <a:gd name="connsiteX22" fmla="*/ 1530733 w 1670644"/>
                <a:gd name="connsiteY22" fmla="*/ 311591 h 551850"/>
                <a:gd name="connsiteX23" fmla="*/ 1530733 w 1670644"/>
                <a:gd name="connsiteY23" fmla="*/ 349132 h 551850"/>
                <a:gd name="connsiteX24" fmla="*/ 1602766 w 1670644"/>
                <a:gd name="connsiteY24" fmla="*/ 370742 h 551850"/>
                <a:gd name="connsiteX25" fmla="*/ 1633031 w 1670644"/>
                <a:gd name="connsiteY25" fmla="*/ 433599 h 551850"/>
                <a:gd name="connsiteX26" fmla="*/ 1668227 w 1670644"/>
                <a:gd name="connsiteY26" fmla="*/ 452369 h 551850"/>
                <a:gd name="connsiteX27" fmla="*/ 1665880 w 1670644"/>
                <a:gd name="connsiteY27" fmla="*/ 541529 h 551850"/>
                <a:gd name="connsiteX28" fmla="*/ 1670644 w 1670644"/>
                <a:gd name="connsiteY28" fmla="*/ 551850 h 551850"/>
                <a:gd name="connsiteX29" fmla="*/ 2819 w 1670644"/>
                <a:gd name="connsiteY29" fmla="*/ 551850 h 551850"/>
                <a:gd name="connsiteX30" fmla="*/ 47865 w 1670644"/>
                <a:gd name="connsiteY30" fmla="*/ 514312 h 551850"/>
                <a:gd name="connsiteX31" fmla="*/ 62882 w 1670644"/>
                <a:gd name="connsiteY31" fmla="*/ 461755 h 551850"/>
                <a:gd name="connsiteX32" fmla="*/ 85406 w 1670644"/>
                <a:gd name="connsiteY32" fmla="*/ 442984 h 551850"/>
                <a:gd name="connsiteX33" fmla="*/ 115439 w 1670644"/>
                <a:gd name="connsiteY33" fmla="*/ 454246 h 551850"/>
                <a:gd name="connsiteX34" fmla="*/ 175505 w 1670644"/>
                <a:gd name="connsiteY34" fmla="*/ 454246 h 551850"/>
                <a:gd name="connsiteX35" fmla="*/ 183013 w 1670644"/>
                <a:gd name="connsiteY35" fmla="*/ 416705 h 551850"/>
                <a:gd name="connsiteX36" fmla="*/ 216800 w 1670644"/>
                <a:gd name="connsiteY36" fmla="*/ 382918 h 551850"/>
                <a:gd name="connsiteX37" fmla="*/ 295636 w 1670644"/>
                <a:gd name="connsiteY37" fmla="*/ 349132 h 551850"/>
                <a:gd name="connsiteX38" fmla="*/ 333177 w 1670644"/>
                <a:gd name="connsiteY38" fmla="*/ 360394 h 551850"/>
                <a:gd name="connsiteX39" fmla="*/ 363209 w 1670644"/>
                <a:gd name="connsiteY39" fmla="*/ 326607 h 551850"/>
                <a:gd name="connsiteX40" fmla="*/ 374472 w 1670644"/>
                <a:gd name="connsiteY40" fmla="*/ 289066 h 551850"/>
                <a:gd name="connsiteX41" fmla="*/ 400750 w 1670644"/>
                <a:gd name="connsiteY41" fmla="*/ 300328 h 551850"/>
                <a:gd name="connsiteX42" fmla="*/ 460816 w 1670644"/>
                <a:gd name="connsiteY42" fmla="*/ 274050 h 551850"/>
                <a:gd name="connsiteX43" fmla="*/ 494603 w 1670644"/>
                <a:gd name="connsiteY43" fmla="*/ 274050 h 551850"/>
                <a:gd name="connsiteX44" fmla="*/ 498357 w 1670644"/>
                <a:gd name="connsiteY44" fmla="*/ 244017 h 551850"/>
                <a:gd name="connsiteX45" fmla="*/ 520881 w 1670644"/>
                <a:gd name="connsiteY45" fmla="*/ 244017 h 551850"/>
                <a:gd name="connsiteX46" fmla="*/ 520881 w 1670644"/>
                <a:gd name="connsiteY46" fmla="*/ 168935 h 551850"/>
                <a:gd name="connsiteX47" fmla="*/ 625996 w 1670644"/>
                <a:gd name="connsiteY47" fmla="*/ 3754 h 551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670644" h="551850">
                  <a:moveTo>
                    <a:pt x="0" y="549788"/>
                  </a:moveTo>
                  <a:lnTo>
                    <a:pt x="2813" y="551850"/>
                  </a:lnTo>
                  <a:lnTo>
                    <a:pt x="0" y="551850"/>
                  </a:lnTo>
                  <a:close/>
                  <a:moveTo>
                    <a:pt x="686061" y="0"/>
                  </a:moveTo>
                  <a:lnTo>
                    <a:pt x="779914" y="48804"/>
                  </a:lnTo>
                  <a:lnTo>
                    <a:pt x="817455" y="63820"/>
                  </a:lnTo>
                  <a:lnTo>
                    <a:pt x="911307" y="75082"/>
                  </a:lnTo>
                  <a:lnTo>
                    <a:pt x="963864" y="52558"/>
                  </a:lnTo>
                  <a:lnTo>
                    <a:pt x="1027684" y="93853"/>
                  </a:lnTo>
                  <a:lnTo>
                    <a:pt x="1121536" y="168935"/>
                  </a:lnTo>
                  <a:lnTo>
                    <a:pt x="1174094" y="168935"/>
                  </a:lnTo>
                  <a:lnTo>
                    <a:pt x="1189110" y="157672"/>
                  </a:lnTo>
                  <a:lnTo>
                    <a:pt x="1219143" y="161427"/>
                  </a:lnTo>
                  <a:lnTo>
                    <a:pt x="1320503" y="135148"/>
                  </a:lnTo>
                  <a:lnTo>
                    <a:pt x="1343028" y="142656"/>
                  </a:lnTo>
                  <a:lnTo>
                    <a:pt x="1376815" y="165181"/>
                  </a:lnTo>
                  <a:lnTo>
                    <a:pt x="1406848" y="153918"/>
                  </a:lnTo>
                  <a:lnTo>
                    <a:pt x="1430474" y="125318"/>
                  </a:lnTo>
                  <a:lnTo>
                    <a:pt x="1428121" y="123886"/>
                  </a:lnTo>
                  <a:lnTo>
                    <a:pt x="1471347" y="150197"/>
                  </a:lnTo>
                  <a:lnTo>
                    <a:pt x="1463159" y="153918"/>
                  </a:lnTo>
                  <a:lnTo>
                    <a:pt x="1496946" y="244017"/>
                  </a:lnTo>
                  <a:lnTo>
                    <a:pt x="1530733" y="311591"/>
                  </a:lnTo>
                  <a:lnTo>
                    <a:pt x="1530733" y="349132"/>
                  </a:lnTo>
                  <a:lnTo>
                    <a:pt x="1602766" y="370742"/>
                  </a:lnTo>
                  <a:lnTo>
                    <a:pt x="1633031" y="433599"/>
                  </a:lnTo>
                  <a:lnTo>
                    <a:pt x="1668227" y="452369"/>
                  </a:lnTo>
                  <a:lnTo>
                    <a:pt x="1665880" y="541529"/>
                  </a:lnTo>
                  <a:lnTo>
                    <a:pt x="1670644" y="551850"/>
                  </a:lnTo>
                  <a:lnTo>
                    <a:pt x="2819" y="551850"/>
                  </a:lnTo>
                  <a:lnTo>
                    <a:pt x="47865" y="514312"/>
                  </a:lnTo>
                  <a:lnTo>
                    <a:pt x="62882" y="461755"/>
                  </a:lnTo>
                  <a:lnTo>
                    <a:pt x="85406" y="442984"/>
                  </a:lnTo>
                  <a:lnTo>
                    <a:pt x="115439" y="454246"/>
                  </a:lnTo>
                  <a:lnTo>
                    <a:pt x="175505" y="454246"/>
                  </a:lnTo>
                  <a:lnTo>
                    <a:pt x="183013" y="416705"/>
                  </a:lnTo>
                  <a:lnTo>
                    <a:pt x="216800" y="382918"/>
                  </a:lnTo>
                  <a:lnTo>
                    <a:pt x="295636" y="349132"/>
                  </a:lnTo>
                  <a:lnTo>
                    <a:pt x="333177" y="360394"/>
                  </a:lnTo>
                  <a:lnTo>
                    <a:pt x="363209" y="326607"/>
                  </a:lnTo>
                  <a:lnTo>
                    <a:pt x="374472" y="289066"/>
                  </a:lnTo>
                  <a:lnTo>
                    <a:pt x="400750" y="300328"/>
                  </a:lnTo>
                  <a:lnTo>
                    <a:pt x="460816" y="274050"/>
                  </a:lnTo>
                  <a:lnTo>
                    <a:pt x="494603" y="274050"/>
                  </a:lnTo>
                  <a:lnTo>
                    <a:pt x="498357" y="244017"/>
                  </a:lnTo>
                  <a:lnTo>
                    <a:pt x="520881" y="244017"/>
                  </a:lnTo>
                  <a:lnTo>
                    <a:pt x="520881" y="168935"/>
                  </a:lnTo>
                  <a:lnTo>
                    <a:pt x="625996" y="375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C248999C-D125-AACE-3B14-4FF390B01C4A}"/>
                </a:ext>
              </a:extLst>
            </p:cNvPr>
            <p:cNvSpPr/>
            <p:nvPr/>
          </p:nvSpPr>
          <p:spPr>
            <a:xfrm>
              <a:off x="8213743" y="4210131"/>
              <a:ext cx="1061683" cy="1793861"/>
            </a:xfrm>
            <a:custGeom>
              <a:avLst/>
              <a:gdLst>
                <a:gd name="connsiteX0" fmla="*/ 922881 w 1061683"/>
                <a:gd name="connsiteY0" fmla="*/ 0 h 1793861"/>
                <a:gd name="connsiteX1" fmla="*/ 963550 w 1061683"/>
                <a:gd name="connsiteY1" fmla="*/ 12514 h 1793861"/>
                <a:gd name="connsiteX2" fmla="*/ 1061683 w 1061683"/>
                <a:gd name="connsiteY2" fmla="*/ 33330 h 1793861"/>
                <a:gd name="connsiteX3" fmla="*/ 1061683 w 1061683"/>
                <a:gd name="connsiteY3" fmla="*/ 1463904 h 1793861"/>
                <a:gd name="connsiteX4" fmla="*/ 982947 w 1061683"/>
                <a:gd name="connsiteY4" fmla="*/ 1478485 h 1793861"/>
                <a:gd name="connsiteX5" fmla="*/ 960422 w 1061683"/>
                <a:gd name="connsiteY5" fmla="*/ 1463469 h 1793861"/>
                <a:gd name="connsiteX6" fmla="*/ 960422 w 1061683"/>
                <a:gd name="connsiteY6" fmla="*/ 1497256 h 1793861"/>
                <a:gd name="connsiteX7" fmla="*/ 877832 w 1061683"/>
                <a:gd name="connsiteY7" fmla="*/ 1531042 h 1793861"/>
                <a:gd name="connsiteX8" fmla="*/ 877832 w 1061683"/>
                <a:gd name="connsiteY8" fmla="*/ 1594862 h 1793861"/>
                <a:gd name="connsiteX9" fmla="*/ 855308 w 1061683"/>
                <a:gd name="connsiteY9" fmla="*/ 1594862 h 1793861"/>
                <a:gd name="connsiteX10" fmla="*/ 821521 w 1061683"/>
                <a:gd name="connsiteY10" fmla="*/ 1568583 h 1793861"/>
                <a:gd name="connsiteX11" fmla="*/ 772718 w 1061683"/>
                <a:gd name="connsiteY11" fmla="*/ 1594862 h 1793861"/>
                <a:gd name="connsiteX12" fmla="*/ 750193 w 1061683"/>
                <a:gd name="connsiteY12" fmla="*/ 1707485 h 1793861"/>
                <a:gd name="connsiteX13" fmla="*/ 615046 w 1061683"/>
                <a:gd name="connsiteY13" fmla="*/ 1778812 h 1793861"/>
                <a:gd name="connsiteX14" fmla="*/ 573751 w 1061683"/>
                <a:gd name="connsiteY14" fmla="*/ 1778812 h 1793861"/>
                <a:gd name="connsiteX15" fmla="*/ 540644 w 1061683"/>
                <a:gd name="connsiteY15" fmla="*/ 1793861 h 1793861"/>
                <a:gd name="connsiteX16" fmla="*/ 497418 w 1061683"/>
                <a:gd name="connsiteY16" fmla="*/ 1767550 h 1793861"/>
                <a:gd name="connsiteX17" fmla="*/ 494291 w 1061683"/>
                <a:gd name="connsiteY17" fmla="*/ 1745651 h 1793861"/>
                <a:gd name="connsiteX18" fmla="*/ 459877 w 1061683"/>
                <a:gd name="connsiteY18" fmla="*/ 1689340 h 1793861"/>
                <a:gd name="connsiteX19" fmla="*/ 463004 w 1061683"/>
                <a:gd name="connsiteY19" fmla="*/ 1651799 h 1793861"/>
                <a:gd name="connsiteX20" fmla="*/ 428593 w 1061683"/>
                <a:gd name="connsiteY20" fmla="*/ 1654927 h 1793861"/>
                <a:gd name="connsiteX21" fmla="*/ 422336 w 1061683"/>
                <a:gd name="connsiteY21" fmla="*/ 1661184 h 1793861"/>
                <a:gd name="connsiteX22" fmla="*/ 353511 w 1061683"/>
                <a:gd name="connsiteY22" fmla="*/ 1658056 h 1793861"/>
                <a:gd name="connsiteX23" fmla="*/ 340998 w 1061683"/>
                <a:gd name="connsiteY23" fmla="*/ 1645542 h 1793861"/>
                <a:gd name="connsiteX24" fmla="*/ 303457 w 1061683"/>
                <a:gd name="connsiteY24" fmla="*/ 1639285 h 1793861"/>
                <a:gd name="connsiteX25" fmla="*/ 262786 w 1061683"/>
                <a:gd name="connsiteY25" fmla="*/ 1654927 h 1793861"/>
                <a:gd name="connsiteX26" fmla="*/ 206477 w 1061683"/>
                <a:gd name="connsiteY26" fmla="*/ 1654927 h 1793861"/>
                <a:gd name="connsiteX27" fmla="*/ 128266 w 1061683"/>
                <a:gd name="connsiteY27" fmla="*/ 1570460 h 1793861"/>
                <a:gd name="connsiteX28" fmla="*/ 137650 w 1061683"/>
                <a:gd name="connsiteY28" fmla="*/ 1548562 h 1793861"/>
                <a:gd name="connsiteX29" fmla="*/ 131395 w 1061683"/>
                <a:gd name="connsiteY29" fmla="*/ 1532920 h 1793861"/>
                <a:gd name="connsiteX30" fmla="*/ 100109 w 1061683"/>
                <a:gd name="connsiteY30" fmla="*/ 1526663 h 1793861"/>
                <a:gd name="connsiteX31" fmla="*/ 53184 w 1061683"/>
                <a:gd name="connsiteY31" fmla="*/ 1476608 h 1793861"/>
                <a:gd name="connsiteX32" fmla="*/ 59441 w 1061683"/>
                <a:gd name="connsiteY32" fmla="*/ 1417168 h 1793861"/>
                <a:gd name="connsiteX33" fmla="*/ 118882 w 1061683"/>
                <a:gd name="connsiteY33" fmla="*/ 1326445 h 1793861"/>
                <a:gd name="connsiteX34" fmla="*/ 122009 w 1061683"/>
                <a:gd name="connsiteY34" fmla="*/ 1307674 h 1793861"/>
                <a:gd name="connsiteX35" fmla="*/ 156422 w 1061683"/>
                <a:gd name="connsiteY35" fmla="*/ 1298289 h 1793861"/>
                <a:gd name="connsiteX36" fmla="*/ 162677 w 1061683"/>
                <a:gd name="connsiteY36" fmla="*/ 1273262 h 1793861"/>
                <a:gd name="connsiteX37" fmla="*/ 131395 w 1061683"/>
                <a:gd name="connsiteY37" fmla="*/ 1232592 h 1793861"/>
                <a:gd name="connsiteX38" fmla="*/ 162677 w 1061683"/>
                <a:gd name="connsiteY38" fmla="*/ 1182538 h 1793861"/>
                <a:gd name="connsiteX39" fmla="*/ 165807 w 1061683"/>
                <a:gd name="connsiteY39" fmla="*/ 1132483 h 1793861"/>
                <a:gd name="connsiteX40" fmla="*/ 206477 w 1061683"/>
                <a:gd name="connsiteY40" fmla="*/ 1132483 h 1793861"/>
                <a:gd name="connsiteX41" fmla="*/ 234632 w 1061683"/>
                <a:gd name="connsiteY41" fmla="*/ 1082429 h 1793861"/>
                <a:gd name="connsiteX42" fmla="*/ 209604 w 1061683"/>
                <a:gd name="connsiteY42" fmla="*/ 1032374 h 1793861"/>
                <a:gd name="connsiteX43" fmla="*/ 178320 w 1061683"/>
                <a:gd name="connsiteY43" fmla="*/ 1022989 h 1793861"/>
                <a:gd name="connsiteX44" fmla="*/ 147036 w 1061683"/>
                <a:gd name="connsiteY44" fmla="*/ 1044888 h 1793861"/>
                <a:gd name="connsiteX45" fmla="*/ 131395 w 1061683"/>
                <a:gd name="connsiteY45" fmla="*/ 1032374 h 1793861"/>
                <a:gd name="connsiteX46" fmla="*/ 106368 w 1061683"/>
                <a:gd name="connsiteY46" fmla="*/ 1032374 h 1793861"/>
                <a:gd name="connsiteX47" fmla="*/ 87596 w 1061683"/>
                <a:gd name="connsiteY47" fmla="*/ 1022989 h 1793861"/>
                <a:gd name="connsiteX48" fmla="*/ 46927 w 1061683"/>
                <a:gd name="connsiteY48" fmla="*/ 1019861 h 1793861"/>
                <a:gd name="connsiteX49" fmla="*/ 12514 w 1061683"/>
                <a:gd name="connsiteY49" fmla="*/ 988577 h 1793861"/>
                <a:gd name="connsiteX50" fmla="*/ 0 w 1061683"/>
                <a:gd name="connsiteY50" fmla="*/ 938522 h 1793861"/>
                <a:gd name="connsiteX51" fmla="*/ 18773 w 1061683"/>
                <a:gd name="connsiteY51" fmla="*/ 900981 h 1793861"/>
                <a:gd name="connsiteX52" fmla="*/ 6259 w 1061683"/>
                <a:gd name="connsiteY52" fmla="*/ 875954 h 1793861"/>
                <a:gd name="connsiteX53" fmla="*/ 46927 w 1061683"/>
                <a:gd name="connsiteY53" fmla="*/ 819643 h 1793861"/>
                <a:gd name="connsiteX54" fmla="*/ 65698 w 1061683"/>
                <a:gd name="connsiteY54" fmla="*/ 778974 h 1793861"/>
                <a:gd name="connsiteX55" fmla="*/ 34414 w 1061683"/>
                <a:gd name="connsiteY55" fmla="*/ 741433 h 1793861"/>
                <a:gd name="connsiteX56" fmla="*/ 34414 w 1061683"/>
                <a:gd name="connsiteY56" fmla="*/ 722662 h 1793861"/>
                <a:gd name="connsiteX57" fmla="*/ 71954 w 1061683"/>
                <a:gd name="connsiteY57" fmla="*/ 688250 h 1793861"/>
                <a:gd name="connsiteX58" fmla="*/ 115752 w 1061683"/>
                <a:gd name="connsiteY58" fmla="*/ 628810 h 1793861"/>
                <a:gd name="connsiteX59" fmla="*/ 93854 w 1061683"/>
                <a:gd name="connsiteY59" fmla="*/ 603783 h 1793861"/>
                <a:gd name="connsiteX60" fmla="*/ 71954 w 1061683"/>
                <a:gd name="connsiteY60" fmla="*/ 600654 h 1793861"/>
                <a:gd name="connsiteX61" fmla="*/ 37541 w 1061683"/>
                <a:gd name="connsiteY61" fmla="*/ 569370 h 1793861"/>
                <a:gd name="connsiteX62" fmla="*/ 43800 w 1061683"/>
                <a:gd name="connsiteY62" fmla="*/ 513059 h 1793861"/>
                <a:gd name="connsiteX63" fmla="*/ 59441 w 1061683"/>
                <a:gd name="connsiteY63" fmla="*/ 509931 h 1793861"/>
                <a:gd name="connsiteX64" fmla="*/ 65698 w 1061683"/>
                <a:gd name="connsiteY64" fmla="*/ 488032 h 1793861"/>
                <a:gd name="connsiteX65" fmla="*/ 87596 w 1061683"/>
                <a:gd name="connsiteY65" fmla="*/ 478646 h 1793861"/>
                <a:gd name="connsiteX66" fmla="*/ 87596 w 1061683"/>
                <a:gd name="connsiteY66" fmla="*/ 453620 h 1793861"/>
                <a:gd name="connsiteX67" fmla="*/ 93854 w 1061683"/>
                <a:gd name="connsiteY67" fmla="*/ 450491 h 1793861"/>
                <a:gd name="connsiteX68" fmla="*/ 125136 w 1061683"/>
                <a:gd name="connsiteY68" fmla="*/ 437977 h 1793861"/>
                <a:gd name="connsiteX69" fmla="*/ 131395 w 1061683"/>
                <a:gd name="connsiteY69" fmla="*/ 416078 h 1793861"/>
                <a:gd name="connsiteX70" fmla="*/ 197091 w 1061683"/>
                <a:gd name="connsiteY70" fmla="*/ 384794 h 1793861"/>
                <a:gd name="connsiteX71" fmla="*/ 215861 w 1061683"/>
                <a:gd name="connsiteY71" fmla="*/ 347253 h 1793861"/>
                <a:gd name="connsiteX72" fmla="*/ 250273 w 1061683"/>
                <a:gd name="connsiteY72" fmla="*/ 353510 h 1793861"/>
                <a:gd name="connsiteX73" fmla="*/ 340998 w 1061683"/>
                <a:gd name="connsiteY73" fmla="*/ 312841 h 1793861"/>
                <a:gd name="connsiteX74" fmla="*/ 369154 w 1061683"/>
                <a:gd name="connsiteY74" fmla="*/ 287814 h 1793861"/>
                <a:gd name="connsiteX75" fmla="*/ 391052 w 1061683"/>
                <a:gd name="connsiteY75" fmla="*/ 262786 h 1793861"/>
                <a:gd name="connsiteX76" fmla="*/ 444236 w 1061683"/>
                <a:gd name="connsiteY76" fmla="*/ 253401 h 1793861"/>
                <a:gd name="connsiteX77" fmla="*/ 447363 w 1061683"/>
                <a:gd name="connsiteY77" fmla="*/ 222117 h 1793861"/>
                <a:gd name="connsiteX78" fmla="*/ 509932 w 1061683"/>
                <a:gd name="connsiteY78" fmla="*/ 215860 h 1793861"/>
                <a:gd name="connsiteX79" fmla="*/ 528702 w 1061683"/>
                <a:gd name="connsiteY79" fmla="*/ 184576 h 1793861"/>
                <a:gd name="connsiteX80" fmla="*/ 578757 w 1061683"/>
                <a:gd name="connsiteY80" fmla="*/ 156421 h 1793861"/>
                <a:gd name="connsiteX81" fmla="*/ 625682 w 1061683"/>
                <a:gd name="connsiteY81" fmla="*/ 159549 h 1793861"/>
                <a:gd name="connsiteX82" fmla="*/ 672609 w 1061683"/>
                <a:gd name="connsiteY82" fmla="*/ 125137 h 1793861"/>
                <a:gd name="connsiteX83" fmla="*/ 747691 w 1061683"/>
                <a:gd name="connsiteY83" fmla="*/ 125137 h 1793861"/>
                <a:gd name="connsiteX84" fmla="*/ 747691 w 1061683"/>
                <a:gd name="connsiteY84" fmla="*/ 103238 h 1793861"/>
                <a:gd name="connsiteX85" fmla="*/ 738304 w 1061683"/>
                <a:gd name="connsiteY85" fmla="*/ 62568 h 1793861"/>
                <a:gd name="connsiteX86" fmla="*/ 760204 w 1061683"/>
                <a:gd name="connsiteY86" fmla="*/ 34413 h 1793861"/>
                <a:gd name="connsiteX87" fmla="*/ 857186 w 1061683"/>
                <a:gd name="connsiteY87" fmla="*/ 6257 h 1793861"/>
                <a:gd name="connsiteX0" fmla="*/ 922881 w 1509377"/>
                <a:gd name="connsiteY0" fmla="*/ 0 h 1793861"/>
                <a:gd name="connsiteX1" fmla="*/ 963550 w 1509377"/>
                <a:gd name="connsiteY1" fmla="*/ 12514 h 1793861"/>
                <a:gd name="connsiteX2" fmla="*/ 1061683 w 1509377"/>
                <a:gd name="connsiteY2" fmla="*/ 33330 h 1793861"/>
                <a:gd name="connsiteX3" fmla="*/ 1509377 w 1509377"/>
                <a:gd name="connsiteY3" fmla="*/ 430449 h 1793861"/>
                <a:gd name="connsiteX4" fmla="*/ 1061683 w 1509377"/>
                <a:gd name="connsiteY4" fmla="*/ 1463904 h 1793861"/>
                <a:gd name="connsiteX5" fmla="*/ 982947 w 1509377"/>
                <a:gd name="connsiteY5" fmla="*/ 1478485 h 1793861"/>
                <a:gd name="connsiteX6" fmla="*/ 960422 w 1509377"/>
                <a:gd name="connsiteY6" fmla="*/ 1463469 h 1793861"/>
                <a:gd name="connsiteX7" fmla="*/ 960422 w 1509377"/>
                <a:gd name="connsiteY7" fmla="*/ 1497256 h 1793861"/>
                <a:gd name="connsiteX8" fmla="*/ 877832 w 1509377"/>
                <a:gd name="connsiteY8" fmla="*/ 1531042 h 1793861"/>
                <a:gd name="connsiteX9" fmla="*/ 877832 w 1509377"/>
                <a:gd name="connsiteY9" fmla="*/ 1594862 h 1793861"/>
                <a:gd name="connsiteX10" fmla="*/ 855308 w 1509377"/>
                <a:gd name="connsiteY10" fmla="*/ 1594862 h 1793861"/>
                <a:gd name="connsiteX11" fmla="*/ 821521 w 1509377"/>
                <a:gd name="connsiteY11" fmla="*/ 1568583 h 1793861"/>
                <a:gd name="connsiteX12" fmla="*/ 772718 w 1509377"/>
                <a:gd name="connsiteY12" fmla="*/ 1594862 h 1793861"/>
                <a:gd name="connsiteX13" fmla="*/ 750193 w 1509377"/>
                <a:gd name="connsiteY13" fmla="*/ 1707485 h 1793861"/>
                <a:gd name="connsiteX14" fmla="*/ 615046 w 1509377"/>
                <a:gd name="connsiteY14" fmla="*/ 1778812 h 1793861"/>
                <a:gd name="connsiteX15" fmla="*/ 573751 w 1509377"/>
                <a:gd name="connsiteY15" fmla="*/ 1778812 h 1793861"/>
                <a:gd name="connsiteX16" fmla="*/ 540644 w 1509377"/>
                <a:gd name="connsiteY16" fmla="*/ 1793861 h 1793861"/>
                <a:gd name="connsiteX17" fmla="*/ 497418 w 1509377"/>
                <a:gd name="connsiteY17" fmla="*/ 1767550 h 1793861"/>
                <a:gd name="connsiteX18" fmla="*/ 494291 w 1509377"/>
                <a:gd name="connsiteY18" fmla="*/ 1745651 h 1793861"/>
                <a:gd name="connsiteX19" fmla="*/ 459877 w 1509377"/>
                <a:gd name="connsiteY19" fmla="*/ 1689340 h 1793861"/>
                <a:gd name="connsiteX20" fmla="*/ 463004 w 1509377"/>
                <a:gd name="connsiteY20" fmla="*/ 1651799 h 1793861"/>
                <a:gd name="connsiteX21" fmla="*/ 428593 w 1509377"/>
                <a:gd name="connsiteY21" fmla="*/ 1654927 h 1793861"/>
                <a:gd name="connsiteX22" fmla="*/ 422336 w 1509377"/>
                <a:gd name="connsiteY22" fmla="*/ 1661184 h 1793861"/>
                <a:gd name="connsiteX23" fmla="*/ 353511 w 1509377"/>
                <a:gd name="connsiteY23" fmla="*/ 1658056 h 1793861"/>
                <a:gd name="connsiteX24" fmla="*/ 340998 w 1509377"/>
                <a:gd name="connsiteY24" fmla="*/ 1645542 h 1793861"/>
                <a:gd name="connsiteX25" fmla="*/ 303457 w 1509377"/>
                <a:gd name="connsiteY25" fmla="*/ 1639285 h 1793861"/>
                <a:gd name="connsiteX26" fmla="*/ 262786 w 1509377"/>
                <a:gd name="connsiteY26" fmla="*/ 1654927 h 1793861"/>
                <a:gd name="connsiteX27" fmla="*/ 206477 w 1509377"/>
                <a:gd name="connsiteY27" fmla="*/ 1654927 h 1793861"/>
                <a:gd name="connsiteX28" fmla="*/ 128266 w 1509377"/>
                <a:gd name="connsiteY28" fmla="*/ 1570460 h 1793861"/>
                <a:gd name="connsiteX29" fmla="*/ 137650 w 1509377"/>
                <a:gd name="connsiteY29" fmla="*/ 1548562 h 1793861"/>
                <a:gd name="connsiteX30" fmla="*/ 131395 w 1509377"/>
                <a:gd name="connsiteY30" fmla="*/ 1532920 h 1793861"/>
                <a:gd name="connsiteX31" fmla="*/ 100109 w 1509377"/>
                <a:gd name="connsiteY31" fmla="*/ 1526663 h 1793861"/>
                <a:gd name="connsiteX32" fmla="*/ 53184 w 1509377"/>
                <a:gd name="connsiteY32" fmla="*/ 1476608 h 1793861"/>
                <a:gd name="connsiteX33" fmla="*/ 59441 w 1509377"/>
                <a:gd name="connsiteY33" fmla="*/ 1417168 h 1793861"/>
                <a:gd name="connsiteX34" fmla="*/ 118882 w 1509377"/>
                <a:gd name="connsiteY34" fmla="*/ 1326445 h 1793861"/>
                <a:gd name="connsiteX35" fmla="*/ 122009 w 1509377"/>
                <a:gd name="connsiteY35" fmla="*/ 1307674 h 1793861"/>
                <a:gd name="connsiteX36" fmla="*/ 156422 w 1509377"/>
                <a:gd name="connsiteY36" fmla="*/ 1298289 h 1793861"/>
                <a:gd name="connsiteX37" fmla="*/ 162677 w 1509377"/>
                <a:gd name="connsiteY37" fmla="*/ 1273262 h 1793861"/>
                <a:gd name="connsiteX38" fmla="*/ 131395 w 1509377"/>
                <a:gd name="connsiteY38" fmla="*/ 1232592 h 1793861"/>
                <a:gd name="connsiteX39" fmla="*/ 162677 w 1509377"/>
                <a:gd name="connsiteY39" fmla="*/ 1182538 h 1793861"/>
                <a:gd name="connsiteX40" fmla="*/ 165807 w 1509377"/>
                <a:gd name="connsiteY40" fmla="*/ 1132483 h 1793861"/>
                <a:gd name="connsiteX41" fmla="*/ 206477 w 1509377"/>
                <a:gd name="connsiteY41" fmla="*/ 1132483 h 1793861"/>
                <a:gd name="connsiteX42" fmla="*/ 234632 w 1509377"/>
                <a:gd name="connsiteY42" fmla="*/ 1082429 h 1793861"/>
                <a:gd name="connsiteX43" fmla="*/ 209604 w 1509377"/>
                <a:gd name="connsiteY43" fmla="*/ 1032374 h 1793861"/>
                <a:gd name="connsiteX44" fmla="*/ 178320 w 1509377"/>
                <a:gd name="connsiteY44" fmla="*/ 1022989 h 1793861"/>
                <a:gd name="connsiteX45" fmla="*/ 147036 w 1509377"/>
                <a:gd name="connsiteY45" fmla="*/ 1044888 h 1793861"/>
                <a:gd name="connsiteX46" fmla="*/ 131395 w 1509377"/>
                <a:gd name="connsiteY46" fmla="*/ 1032374 h 1793861"/>
                <a:gd name="connsiteX47" fmla="*/ 106368 w 1509377"/>
                <a:gd name="connsiteY47" fmla="*/ 1032374 h 1793861"/>
                <a:gd name="connsiteX48" fmla="*/ 87596 w 1509377"/>
                <a:gd name="connsiteY48" fmla="*/ 1022989 h 1793861"/>
                <a:gd name="connsiteX49" fmla="*/ 46927 w 1509377"/>
                <a:gd name="connsiteY49" fmla="*/ 1019861 h 1793861"/>
                <a:gd name="connsiteX50" fmla="*/ 12514 w 1509377"/>
                <a:gd name="connsiteY50" fmla="*/ 988577 h 1793861"/>
                <a:gd name="connsiteX51" fmla="*/ 0 w 1509377"/>
                <a:gd name="connsiteY51" fmla="*/ 938522 h 1793861"/>
                <a:gd name="connsiteX52" fmla="*/ 18773 w 1509377"/>
                <a:gd name="connsiteY52" fmla="*/ 900981 h 1793861"/>
                <a:gd name="connsiteX53" fmla="*/ 6259 w 1509377"/>
                <a:gd name="connsiteY53" fmla="*/ 875954 h 1793861"/>
                <a:gd name="connsiteX54" fmla="*/ 46927 w 1509377"/>
                <a:gd name="connsiteY54" fmla="*/ 819643 h 1793861"/>
                <a:gd name="connsiteX55" fmla="*/ 65698 w 1509377"/>
                <a:gd name="connsiteY55" fmla="*/ 778974 h 1793861"/>
                <a:gd name="connsiteX56" fmla="*/ 34414 w 1509377"/>
                <a:gd name="connsiteY56" fmla="*/ 741433 h 1793861"/>
                <a:gd name="connsiteX57" fmla="*/ 34414 w 1509377"/>
                <a:gd name="connsiteY57" fmla="*/ 722662 h 1793861"/>
                <a:gd name="connsiteX58" fmla="*/ 71954 w 1509377"/>
                <a:gd name="connsiteY58" fmla="*/ 688250 h 1793861"/>
                <a:gd name="connsiteX59" fmla="*/ 115752 w 1509377"/>
                <a:gd name="connsiteY59" fmla="*/ 628810 h 1793861"/>
                <a:gd name="connsiteX60" fmla="*/ 93854 w 1509377"/>
                <a:gd name="connsiteY60" fmla="*/ 603783 h 1793861"/>
                <a:gd name="connsiteX61" fmla="*/ 71954 w 1509377"/>
                <a:gd name="connsiteY61" fmla="*/ 600654 h 1793861"/>
                <a:gd name="connsiteX62" fmla="*/ 37541 w 1509377"/>
                <a:gd name="connsiteY62" fmla="*/ 569370 h 1793861"/>
                <a:gd name="connsiteX63" fmla="*/ 43800 w 1509377"/>
                <a:gd name="connsiteY63" fmla="*/ 513059 h 1793861"/>
                <a:gd name="connsiteX64" fmla="*/ 59441 w 1509377"/>
                <a:gd name="connsiteY64" fmla="*/ 509931 h 1793861"/>
                <a:gd name="connsiteX65" fmla="*/ 65698 w 1509377"/>
                <a:gd name="connsiteY65" fmla="*/ 488032 h 1793861"/>
                <a:gd name="connsiteX66" fmla="*/ 87596 w 1509377"/>
                <a:gd name="connsiteY66" fmla="*/ 478646 h 1793861"/>
                <a:gd name="connsiteX67" fmla="*/ 87596 w 1509377"/>
                <a:gd name="connsiteY67" fmla="*/ 453620 h 1793861"/>
                <a:gd name="connsiteX68" fmla="*/ 93854 w 1509377"/>
                <a:gd name="connsiteY68" fmla="*/ 450491 h 1793861"/>
                <a:gd name="connsiteX69" fmla="*/ 125136 w 1509377"/>
                <a:gd name="connsiteY69" fmla="*/ 437977 h 1793861"/>
                <a:gd name="connsiteX70" fmla="*/ 131395 w 1509377"/>
                <a:gd name="connsiteY70" fmla="*/ 416078 h 1793861"/>
                <a:gd name="connsiteX71" fmla="*/ 197091 w 1509377"/>
                <a:gd name="connsiteY71" fmla="*/ 384794 h 1793861"/>
                <a:gd name="connsiteX72" fmla="*/ 215861 w 1509377"/>
                <a:gd name="connsiteY72" fmla="*/ 347253 h 1793861"/>
                <a:gd name="connsiteX73" fmla="*/ 250273 w 1509377"/>
                <a:gd name="connsiteY73" fmla="*/ 353510 h 1793861"/>
                <a:gd name="connsiteX74" fmla="*/ 340998 w 1509377"/>
                <a:gd name="connsiteY74" fmla="*/ 312841 h 1793861"/>
                <a:gd name="connsiteX75" fmla="*/ 369154 w 1509377"/>
                <a:gd name="connsiteY75" fmla="*/ 287814 h 1793861"/>
                <a:gd name="connsiteX76" fmla="*/ 391052 w 1509377"/>
                <a:gd name="connsiteY76" fmla="*/ 262786 h 1793861"/>
                <a:gd name="connsiteX77" fmla="*/ 444236 w 1509377"/>
                <a:gd name="connsiteY77" fmla="*/ 253401 h 1793861"/>
                <a:gd name="connsiteX78" fmla="*/ 447363 w 1509377"/>
                <a:gd name="connsiteY78" fmla="*/ 222117 h 1793861"/>
                <a:gd name="connsiteX79" fmla="*/ 509932 w 1509377"/>
                <a:gd name="connsiteY79" fmla="*/ 215860 h 1793861"/>
                <a:gd name="connsiteX80" fmla="*/ 528702 w 1509377"/>
                <a:gd name="connsiteY80" fmla="*/ 184576 h 1793861"/>
                <a:gd name="connsiteX81" fmla="*/ 578757 w 1509377"/>
                <a:gd name="connsiteY81" fmla="*/ 156421 h 1793861"/>
                <a:gd name="connsiteX82" fmla="*/ 625682 w 1509377"/>
                <a:gd name="connsiteY82" fmla="*/ 159549 h 1793861"/>
                <a:gd name="connsiteX83" fmla="*/ 672609 w 1509377"/>
                <a:gd name="connsiteY83" fmla="*/ 125137 h 1793861"/>
                <a:gd name="connsiteX84" fmla="*/ 747691 w 1509377"/>
                <a:gd name="connsiteY84" fmla="*/ 125137 h 1793861"/>
                <a:gd name="connsiteX85" fmla="*/ 747691 w 1509377"/>
                <a:gd name="connsiteY85" fmla="*/ 103238 h 1793861"/>
                <a:gd name="connsiteX86" fmla="*/ 738304 w 1509377"/>
                <a:gd name="connsiteY86" fmla="*/ 62568 h 1793861"/>
                <a:gd name="connsiteX87" fmla="*/ 760204 w 1509377"/>
                <a:gd name="connsiteY87" fmla="*/ 34413 h 1793861"/>
                <a:gd name="connsiteX88" fmla="*/ 857186 w 1509377"/>
                <a:gd name="connsiteY88" fmla="*/ 6257 h 1793861"/>
                <a:gd name="connsiteX89" fmla="*/ 922881 w 1509377"/>
                <a:gd name="connsiteY89" fmla="*/ 0 h 1793861"/>
                <a:gd name="connsiteX0" fmla="*/ 1509377 w 1600817"/>
                <a:gd name="connsiteY0" fmla="*/ 430449 h 1793861"/>
                <a:gd name="connsiteX1" fmla="*/ 1061683 w 1600817"/>
                <a:gd name="connsiteY1" fmla="*/ 1463904 h 1793861"/>
                <a:gd name="connsiteX2" fmla="*/ 982947 w 1600817"/>
                <a:gd name="connsiteY2" fmla="*/ 1478485 h 1793861"/>
                <a:gd name="connsiteX3" fmla="*/ 960422 w 1600817"/>
                <a:gd name="connsiteY3" fmla="*/ 1463469 h 1793861"/>
                <a:gd name="connsiteX4" fmla="*/ 960422 w 1600817"/>
                <a:gd name="connsiteY4" fmla="*/ 1497256 h 1793861"/>
                <a:gd name="connsiteX5" fmla="*/ 877832 w 1600817"/>
                <a:gd name="connsiteY5" fmla="*/ 1531042 h 1793861"/>
                <a:gd name="connsiteX6" fmla="*/ 877832 w 1600817"/>
                <a:gd name="connsiteY6" fmla="*/ 1594862 h 1793861"/>
                <a:gd name="connsiteX7" fmla="*/ 855308 w 1600817"/>
                <a:gd name="connsiteY7" fmla="*/ 1594862 h 1793861"/>
                <a:gd name="connsiteX8" fmla="*/ 821521 w 1600817"/>
                <a:gd name="connsiteY8" fmla="*/ 1568583 h 1793861"/>
                <a:gd name="connsiteX9" fmla="*/ 772718 w 1600817"/>
                <a:gd name="connsiteY9" fmla="*/ 1594862 h 1793861"/>
                <a:gd name="connsiteX10" fmla="*/ 750193 w 1600817"/>
                <a:gd name="connsiteY10" fmla="*/ 1707485 h 1793861"/>
                <a:gd name="connsiteX11" fmla="*/ 615046 w 1600817"/>
                <a:gd name="connsiteY11" fmla="*/ 1778812 h 1793861"/>
                <a:gd name="connsiteX12" fmla="*/ 573751 w 1600817"/>
                <a:gd name="connsiteY12" fmla="*/ 1778812 h 1793861"/>
                <a:gd name="connsiteX13" fmla="*/ 540644 w 1600817"/>
                <a:gd name="connsiteY13" fmla="*/ 1793861 h 1793861"/>
                <a:gd name="connsiteX14" fmla="*/ 497418 w 1600817"/>
                <a:gd name="connsiteY14" fmla="*/ 1767550 h 1793861"/>
                <a:gd name="connsiteX15" fmla="*/ 494291 w 1600817"/>
                <a:gd name="connsiteY15" fmla="*/ 1745651 h 1793861"/>
                <a:gd name="connsiteX16" fmla="*/ 459877 w 1600817"/>
                <a:gd name="connsiteY16" fmla="*/ 1689340 h 1793861"/>
                <a:gd name="connsiteX17" fmla="*/ 463004 w 1600817"/>
                <a:gd name="connsiteY17" fmla="*/ 1651799 h 1793861"/>
                <a:gd name="connsiteX18" fmla="*/ 428593 w 1600817"/>
                <a:gd name="connsiteY18" fmla="*/ 1654927 h 1793861"/>
                <a:gd name="connsiteX19" fmla="*/ 422336 w 1600817"/>
                <a:gd name="connsiteY19" fmla="*/ 1661184 h 1793861"/>
                <a:gd name="connsiteX20" fmla="*/ 353511 w 1600817"/>
                <a:gd name="connsiteY20" fmla="*/ 1658056 h 1793861"/>
                <a:gd name="connsiteX21" fmla="*/ 340998 w 1600817"/>
                <a:gd name="connsiteY21" fmla="*/ 1645542 h 1793861"/>
                <a:gd name="connsiteX22" fmla="*/ 303457 w 1600817"/>
                <a:gd name="connsiteY22" fmla="*/ 1639285 h 1793861"/>
                <a:gd name="connsiteX23" fmla="*/ 262786 w 1600817"/>
                <a:gd name="connsiteY23" fmla="*/ 1654927 h 1793861"/>
                <a:gd name="connsiteX24" fmla="*/ 206477 w 1600817"/>
                <a:gd name="connsiteY24" fmla="*/ 1654927 h 1793861"/>
                <a:gd name="connsiteX25" fmla="*/ 128266 w 1600817"/>
                <a:gd name="connsiteY25" fmla="*/ 1570460 h 1793861"/>
                <a:gd name="connsiteX26" fmla="*/ 137650 w 1600817"/>
                <a:gd name="connsiteY26" fmla="*/ 1548562 h 1793861"/>
                <a:gd name="connsiteX27" fmla="*/ 131395 w 1600817"/>
                <a:gd name="connsiteY27" fmla="*/ 1532920 h 1793861"/>
                <a:gd name="connsiteX28" fmla="*/ 100109 w 1600817"/>
                <a:gd name="connsiteY28" fmla="*/ 1526663 h 1793861"/>
                <a:gd name="connsiteX29" fmla="*/ 53184 w 1600817"/>
                <a:gd name="connsiteY29" fmla="*/ 1476608 h 1793861"/>
                <a:gd name="connsiteX30" fmla="*/ 59441 w 1600817"/>
                <a:gd name="connsiteY30" fmla="*/ 1417168 h 1793861"/>
                <a:gd name="connsiteX31" fmla="*/ 118882 w 1600817"/>
                <a:gd name="connsiteY31" fmla="*/ 1326445 h 1793861"/>
                <a:gd name="connsiteX32" fmla="*/ 122009 w 1600817"/>
                <a:gd name="connsiteY32" fmla="*/ 1307674 h 1793861"/>
                <a:gd name="connsiteX33" fmla="*/ 156422 w 1600817"/>
                <a:gd name="connsiteY33" fmla="*/ 1298289 h 1793861"/>
                <a:gd name="connsiteX34" fmla="*/ 162677 w 1600817"/>
                <a:gd name="connsiteY34" fmla="*/ 1273262 h 1793861"/>
                <a:gd name="connsiteX35" fmla="*/ 131395 w 1600817"/>
                <a:gd name="connsiteY35" fmla="*/ 1232592 h 1793861"/>
                <a:gd name="connsiteX36" fmla="*/ 162677 w 1600817"/>
                <a:gd name="connsiteY36" fmla="*/ 1182538 h 1793861"/>
                <a:gd name="connsiteX37" fmla="*/ 165807 w 1600817"/>
                <a:gd name="connsiteY37" fmla="*/ 1132483 h 1793861"/>
                <a:gd name="connsiteX38" fmla="*/ 206477 w 1600817"/>
                <a:gd name="connsiteY38" fmla="*/ 1132483 h 1793861"/>
                <a:gd name="connsiteX39" fmla="*/ 234632 w 1600817"/>
                <a:gd name="connsiteY39" fmla="*/ 1082429 h 1793861"/>
                <a:gd name="connsiteX40" fmla="*/ 209604 w 1600817"/>
                <a:gd name="connsiteY40" fmla="*/ 1032374 h 1793861"/>
                <a:gd name="connsiteX41" fmla="*/ 178320 w 1600817"/>
                <a:gd name="connsiteY41" fmla="*/ 1022989 h 1793861"/>
                <a:gd name="connsiteX42" fmla="*/ 147036 w 1600817"/>
                <a:gd name="connsiteY42" fmla="*/ 1044888 h 1793861"/>
                <a:gd name="connsiteX43" fmla="*/ 131395 w 1600817"/>
                <a:gd name="connsiteY43" fmla="*/ 1032374 h 1793861"/>
                <a:gd name="connsiteX44" fmla="*/ 106368 w 1600817"/>
                <a:gd name="connsiteY44" fmla="*/ 1032374 h 1793861"/>
                <a:gd name="connsiteX45" fmla="*/ 87596 w 1600817"/>
                <a:gd name="connsiteY45" fmla="*/ 1022989 h 1793861"/>
                <a:gd name="connsiteX46" fmla="*/ 46927 w 1600817"/>
                <a:gd name="connsiteY46" fmla="*/ 1019861 h 1793861"/>
                <a:gd name="connsiteX47" fmla="*/ 12514 w 1600817"/>
                <a:gd name="connsiteY47" fmla="*/ 988577 h 1793861"/>
                <a:gd name="connsiteX48" fmla="*/ 0 w 1600817"/>
                <a:gd name="connsiteY48" fmla="*/ 938522 h 1793861"/>
                <a:gd name="connsiteX49" fmla="*/ 18773 w 1600817"/>
                <a:gd name="connsiteY49" fmla="*/ 900981 h 1793861"/>
                <a:gd name="connsiteX50" fmla="*/ 6259 w 1600817"/>
                <a:gd name="connsiteY50" fmla="*/ 875954 h 1793861"/>
                <a:gd name="connsiteX51" fmla="*/ 46927 w 1600817"/>
                <a:gd name="connsiteY51" fmla="*/ 819643 h 1793861"/>
                <a:gd name="connsiteX52" fmla="*/ 65698 w 1600817"/>
                <a:gd name="connsiteY52" fmla="*/ 778974 h 1793861"/>
                <a:gd name="connsiteX53" fmla="*/ 34414 w 1600817"/>
                <a:gd name="connsiteY53" fmla="*/ 741433 h 1793861"/>
                <a:gd name="connsiteX54" fmla="*/ 34414 w 1600817"/>
                <a:gd name="connsiteY54" fmla="*/ 722662 h 1793861"/>
                <a:gd name="connsiteX55" fmla="*/ 71954 w 1600817"/>
                <a:gd name="connsiteY55" fmla="*/ 688250 h 1793861"/>
                <a:gd name="connsiteX56" fmla="*/ 115752 w 1600817"/>
                <a:gd name="connsiteY56" fmla="*/ 628810 h 1793861"/>
                <a:gd name="connsiteX57" fmla="*/ 93854 w 1600817"/>
                <a:gd name="connsiteY57" fmla="*/ 603783 h 1793861"/>
                <a:gd name="connsiteX58" fmla="*/ 71954 w 1600817"/>
                <a:gd name="connsiteY58" fmla="*/ 600654 h 1793861"/>
                <a:gd name="connsiteX59" fmla="*/ 37541 w 1600817"/>
                <a:gd name="connsiteY59" fmla="*/ 569370 h 1793861"/>
                <a:gd name="connsiteX60" fmla="*/ 43800 w 1600817"/>
                <a:gd name="connsiteY60" fmla="*/ 513059 h 1793861"/>
                <a:gd name="connsiteX61" fmla="*/ 59441 w 1600817"/>
                <a:gd name="connsiteY61" fmla="*/ 509931 h 1793861"/>
                <a:gd name="connsiteX62" fmla="*/ 65698 w 1600817"/>
                <a:gd name="connsiteY62" fmla="*/ 488032 h 1793861"/>
                <a:gd name="connsiteX63" fmla="*/ 87596 w 1600817"/>
                <a:gd name="connsiteY63" fmla="*/ 478646 h 1793861"/>
                <a:gd name="connsiteX64" fmla="*/ 87596 w 1600817"/>
                <a:gd name="connsiteY64" fmla="*/ 453620 h 1793861"/>
                <a:gd name="connsiteX65" fmla="*/ 93854 w 1600817"/>
                <a:gd name="connsiteY65" fmla="*/ 450491 h 1793861"/>
                <a:gd name="connsiteX66" fmla="*/ 125136 w 1600817"/>
                <a:gd name="connsiteY66" fmla="*/ 437977 h 1793861"/>
                <a:gd name="connsiteX67" fmla="*/ 131395 w 1600817"/>
                <a:gd name="connsiteY67" fmla="*/ 416078 h 1793861"/>
                <a:gd name="connsiteX68" fmla="*/ 197091 w 1600817"/>
                <a:gd name="connsiteY68" fmla="*/ 384794 h 1793861"/>
                <a:gd name="connsiteX69" fmla="*/ 215861 w 1600817"/>
                <a:gd name="connsiteY69" fmla="*/ 347253 h 1793861"/>
                <a:gd name="connsiteX70" fmla="*/ 250273 w 1600817"/>
                <a:gd name="connsiteY70" fmla="*/ 353510 h 1793861"/>
                <a:gd name="connsiteX71" fmla="*/ 340998 w 1600817"/>
                <a:gd name="connsiteY71" fmla="*/ 312841 h 1793861"/>
                <a:gd name="connsiteX72" fmla="*/ 369154 w 1600817"/>
                <a:gd name="connsiteY72" fmla="*/ 287814 h 1793861"/>
                <a:gd name="connsiteX73" fmla="*/ 391052 w 1600817"/>
                <a:gd name="connsiteY73" fmla="*/ 262786 h 1793861"/>
                <a:gd name="connsiteX74" fmla="*/ 444236 w 1600817"/>
                <a:gd name="connsiteY74" fmla="*/ 253401 h 1793861"/>
                <a:gd name="connsiteX75" fmla="*/ 447363 w 1600817"/>
                <a:gd name="connsiteY75" fmla="*/ 222117 h 1793861"/>
                <a:gd name="connsiteX76" fmla="*/ 509932 w 1600817"/>
                <a:gd name="connsiteY76" fmla="*/ 215860 h 1793861"/>
                <a:gd name="connsiteX77" fmla="*/ 528702 w 1600817"/>
                <a:gd name="connsiteY77" fmla="*/ 184576 h 1793861"/>
                <a:gd name="connsiteX78" fmla="*/ 578757 w 1600817"/>
                <a:gd name="connsiteY78" fmla="*/ 156421 h 1793861"/>
                <a:gd name="connsiteX79" fmla="*/ 625682 w 1600817"/>
                <a:gd name="connsiteY79" fmla="*/ 159549 h 1793861"/>
                <a:gd name="connsiteX80" fmla="*/ 672609 w 1600817"/>
                <a:gd name="connsiteY80" fmla="*/ 125137 h 1793861"/>
                <a:gd name="connsiteX81" fmla="*/ 747691 w 1600817"/>
                <a:gd name="connsiteY81" fmla="*/ 125137 h 1793861"/>
                <a:gd name="connsiteX82" fmla="*/ 747691 w 1600817"/>
                <a:gd name="connsiteY82" fmla="*/ 103238 h 1793861"/>
                <a:gd name="connsiteX83" fmla="*/ 738304 w 1600817"/>
                <a:gd name="connsiteY83" fmla="*/ 62568 h 1793861"/>
                <a:gd name="connsiteX84" fmla="*/ 760204 w 1600817"/>
                <a:gd name="connsiteY84" fmla="*/ 34413 h 1793861"/>
                <a:gd name="connsiteX85" fmla="*/ 857186 w 1600817"/>
                <a:gd name="connsiteY85" fmla="*/ 6257 h 1793861"/>
                <a:gd name="connsiteX86" fmla="*/ 922881 w 1600817"/>
                <a:gd name="connsiteY86" fmla="*/ 0 h 1793861"/>
                <a:gd name="connsiteX87" fmla="*/ 963550 w 1600817"/>
                <a:gd name="connsiteY87" fmla="*/ 12514 h 1793861"/>
                <a:gd name="connsiteX88" fmla="*/ 1061683 w 1600817"/>
                <a:gd name="connsiteY88" fmla="*/ 33330 h 1793861"/>
                <a:gd name="connsiteX89" fmla="*/ 1600817 w 1600817"/>
                <a:gd name="connsiteY89" fmla="*/ 521889 h 1793861"/>
                <a:gd name="connsiteX0" fmla="*/ 1061683 w 1600817"/>
                <a:gd name="connsiteY0" fmla="*/ 1463904 h 1793861"/>
                <a:gd name="connsiteX1" fmla="*/ 982947 w 1600817"/>
                <a:gd name="connsiteY1" fmla="*/ 1478485 h 1793861"/>
                <a:gd name="connsiteX2" fmla="*/ 960422 w 1600817"/>
                <a:gd name="connsiteY2" fmla="*/ 1463469 h 1793861"/>
                <a:gd name="connsiteX3" fmla="*/ 960422 w 1600817"/>
                <a:gd name="connsiteY3" fmla="*/ 1497256 h 1793861"/>
                <a:gd name="connsiteX4" fmla="*/ 877832 w 1600817"/>
                <a:gd name="connsiteY4" fmla="*/ 1531042 h 1793861"/>
                <a:gd name="connsiteX5" fmla="*/ 877832 w 1600817"/>
                <a:gd name="connsiteY5" fmla="*/ 1594862 h 1793861"/>
                <a:gd name="connsiteX6" fmla="*/ 855308 w 1600817"/>
                <a:gd name="connsiteY6" fmla="*/ 1594862 h 1793861"/>
                <a:gd name="connsiteX7" fmla="*/ 821521 w 1600817"/>
                <a:gd name="connsiteY7" fmla="*/ 1568583 h 1793861"/>
                <a:gd name="connsiteX8" fmla="*/ 772718 w 1600817"/>
                <a:gd name="connsiteY8" fmla="*/ 1594862 h 1793861"/>
                <a:gd name="connsiteX9" fmla="*/ 750193 w 1600817"/>
                <a:gd name="connsiteY9" fmla="*/ 1707485 h 1793861"/>
                <a:gd name="connsiteX10" fmla="*/ 615046 w 1600817"/>
                <a:gd name="connsiteY10" fmla="*/ 1778812 h 1793861"/>
                <a:gd name="connsiteX11" fmla="*/ 573751 w 1600817"/>
                <a:gd name="connsiteY11" fmla="*/ 1778812 h 1793861"/>
                <a:gd name="connsiteX12" fmla="*/ 540644 w 1600817"/>
                <a:gd name="connsiteY12" fmla="*/ 1793861 h 1793861"/>
                <a:gd name="connsiteX13" fmla="*/ 497418 w 1600817"/>
                <a:gd name="connsiteY13" fmla="*/ 1767550 h 1793861"/>
                <a:gd name="connsiteX14" fmla="*/ 494291 w 1600817"/>
                <a:gd name="connsiteY14" fmla="*/ 1745651 h 1793861"/>
                <a:gd name="connsiteX15" fmla="*/ 459877 w 1600817"/>
                <a:gd name="connsiteY15" fmla="*/ 1689340 h 1793861"/>
                <a:gd name="connsiteX16" fmla="*/ 463004 w 1600817"/>
                <a:gd name="connsiteY16" fmla="*/ 1651799 h 1793861"/>
                <a:gd name="connsiteX17" fmla="*/ 428593 w 1600817"/>
                <a:gd name="connsiteY17" fmla="*/ 1654927 h 1793861"/>
                <a:gd name="connsiteX18" fmla="*/ 422336 w 1600817"/>
                <a:gd name="connsiteY18" fmla="*/ 1661184 h 1793861"/>
                <a:gd name="connsiteX19" fmla="*/ 353511 w 1600817"/>
                <a:gd name="connsiteY19" fmla="*/ 1658056 h 1793861"/>
                <a:gd name="connsiteX20" fmla="*/ 340998 w 1600817"/>
                <a:gd name="connsiteY20" fmla="*/ 1645542 h 1793861"/>
                <a:gd name="connsiteX21" fmla="*/ 303457 w 1600817"/>
                <a:gd name="connsiteY21" fmla="*/ 1639285 h 1793861"/>
                <a:gd name="connsiteX22" fmla="*/ 262786 w 1600817"/>
                <a:gd name="connsiteY22" fmla="*/ 1654927 h 1793861"/>
                <a:gd name="connsiteX23" fmla="*/ 206477 w 1600817"/>
                <a:gd name="connsiteY23" fmla="*/ 1654927 h 1793861"/>
                <a:gd name="connsiteX24" fmla="*/ 128266 w 1600817"/>
                <a:gd name="connsiteY24" fmla="*/ 1570460 h 1793861"/>
                <a:gd name="connsiteX25" fmla="*/ 137650 w 1600817"/>
                <a:gd name="connsiteY25" fmla="*/ 1548562 h 1793861"/>
                <a:gd name="connsiteX26" fmla="*/ 131395 w 1600817"/>
                <a:gd name="connsiteY26" fmla="*/ 1532920 h 1793861"/>
                <a:gd name="connsiteX27" fmla="*/ 100109 w 1600817"/>
                <a:gd name="connsiteY27" fmla="*/ 1526663 h 1793861"/>
                <a:gd name="connsiteX28" fmla="*/ 53184 w 1600817"/>
                <a:gd name="connsiteY28" fmla="*/ 1476608 h 1793861"/>
                <a:gd name="connsiteX29" fmla="*/ 59441 w 1600817"/>
                <a:gd name="connsiteY29" fmla="*/ 1417168 h 1793861"/>
                <a:gd name="connsiteX30" fmla="*/ 118882 w 1600817"/>
                <a:gd name="connsiteY30" fmla="*/ 1326445 h 1793861"/>
                <a:gd name="connsiteX31" fmla="*/ 122009 w 1600817"/>
                <a:gd name="connsiteY31" fmla="*/ 1307674 h 1793861"/>
                <a:gd name="connsiteX32" fmla="*/ 156422 w 1600817"/>
                <a:gd name="connsiteY32" fmla="*/ 1298289 h 1793861"/>
                <a:gd name="connsiteX33" fmla="*/ 162677 w 1600817"/>
                <a:gd name="connsiteY33" fmla="*/ 1273262 h 1793861"/>
                <a:gd name="connsiteX34" fmla="*/ 131395 w 1600817"/>
                <a:gd name="connsiteY34" fmla="*/ 1232592 h 1793861"/>
                <a:gd name="connsiteX35" fmla="*/ 162677 w 1600817"/>
                <a:gd name="connsiteY35" fmla="*/ 1182538 h 1793861"/>
                <a:gd name="connsiteX36" fmla="*/ 165807 w 1600817"/>
                <a:gd name="connsiteY36" fmla="*/ 1132483 h 1793861"/>
                <a:gd name="connsiteX37" fmla="*/ 206477 w 1600817"/>
                <a:gd name="connsiteY37" fmla="*/ 1132483 h 1793861"/>
                <a:gd name="connsiteX38" fmla="*/ 234632 w 1600817"/>
                <a:gd name="connsiteY38" fmla="*/ 1082429 h 1793861"/>
                <a:gd name="connsiteX39" fmla="*/ 209604 w 1600817"/>
                <a:gd name="connsiteY39" fmla="*/ 1032374 h 1793861"/>
                <a:gd name="connsiteX40" fmla="*/ 178320 w 1600817"/>
                <a:gd name="connsiteY40" fmla="*/ 1022989 h 1793861"/>
                <a:gd name="connsiteX41" fmla="*/ 147036 w 1600817"/>
                <a:gd name="connsiteY41" fmla="*/ 1044888 h 1793861"/>
                <a:gd name="connsiteX42" fmla="*/ 131395 w 1600817"/>
                <a:gd name="connsiteY42" fmla="*/ 1032374 h 1793861"/>
                <a:gd name="connsiteX43" fmla="*/ 106368 w 1600817"/>
                <a:gd name="connsiteY43" fmla="*/ 1032374 h 1793861"/>
                <a:gd name="connsiteX44" fmla="*/ 87596 w 1600817"/>
                <a:gd name="connsiteY44" fmla="*/ 1022989 h 1793861"/>
                <a:gd name="connsiteX45" fmla="*/ 46927 w 1600817"/>
                <a:gd name="connsiteY45" fmla="*/ 1019861 h 1793861"/>
                <a:gd name="connsiteX46" fmla="*/ 12514 w 1600817"/>
                <a:gd name="connsiteY46" fmla="*/ 988577 h 1793861"/>
                <a:gd name="connsiteX47" fmla="*/ 0 w 1600817"/>
                <a:gd name="connsiteY47" fmla="*/ 938522 h 1793861"/>
                <a:gd name="connsiteX48" fmla="*/ 18773 w 1600817"/>
                <a:gd name="connsiteY48" fmla="*/ 900981 h 1793861"/>
                <a:gd name="connsiteX49" fmla="*/ 6259 w 1600817"/>
                <a:gd name="connsiteY49" fmla="*/ 875954 h 1793861"/>
                <a:gd name="connsiteX50" fmla="*/ 46927 w 1600817"/>
                <a:gd name="connsiteY50" fmla="*/ 819643 h 1793861"/>
                <a:gd name="connsiteX51" fmla="*/ 65698 w 1600817"/>
                <a:gd name="connsiteY51" fmla="*/ 778974 h 1793861"/>
                <a:gd name="connsiteX52" fmla="*/ 34414 w 1600817"/>
                <a:gd name="connsiteY52" fmla="*/ 741433 h 1793861"/>
                <a:gd name="connsiteX53" fmla="*/ 34414 w 1600817"/>
                <a:gd name="connsiteY53" fmla="*/ 722662 h 1793861"/>
                <a:gd name="connsiteX54" fmla="*/ 71954 w 1600817"/>
                <a:gd name="connsiteY54" fmla="*/ 688250 h 1793861"/>
                <a:gd name="connsiteX55" fmla="*/ 115752 w 1600817"/>
                <a:gd name="connsiteY55" fmla="*/ 628810 h 1793861"/>
                <a:gd name="connsiteX56" fmla="*/ 93854 w 1600817"/>
                <a:gd name="connsiteY56" fmla="*/ 603783 h 1793861"/>
                <a:gd name="connsiteX57" fmla="*/ 71954 w 1600817"/>
                <a:gd name="connsiteY57" fmla="*/ 600654 h 1793861"/>
                <a:gd name="connsiteX58" fmla="*/ 37541 w 1600817"/>
                <a:gd name="connsiteY58" fmla="*/ 569370 h 1793861"/>
                <a:gd name="connsiteX59" fmla="*/ 43800 w 1600817"/>
                <a:gd name="connsiteY59" fmla="*/ 513059 h 1793861"/>
                <a:gd name="connsiteX60" fmla="*/ 59441 w 1600817"/>
                <a:gd name="connsiteY60" fmla="*/ 509931 h 1793861"/>
                <a:gd name="connsiteX61" fmla="*/ 65698 w 1600817"/>
                <a:gd name="connsiteY61" fmla="*/ 488032 h 1793861"/>
                <a:gd name="connsiteX62" fmla="*/ 87596 w 1600817"/>
                <a:gd name="connsiteY62" fmla="*/ 478646 h 1793861"/>
                <a:gd name="connsiteX63" fmla="*/ 87596 w 1600817"/>
                <a:gd name="connsiteY63" fmla="*/ 453620 h 1793861"/>
                <a:gd name="connsiteX64" fmla="*/ 93854 w 1600817"/>
                <a:gd name="connsiteY64" fmla="*/ 450491 h 1793861"/>
                <a:gd name="connsiteX65" fmla="*/ 125136 w 1600817"/>
                <a:gd name="connsiteY65" fmla="*/ 437977 h 1793861"/>
                <a:gd name="connsiteX66" fmla="*/ 131395 w 1600817"/>
                <a:gd name="connsiteY66" fmla="*/ 416078 h 1793861"/>
                <a:gd name="connsiteX67" fmla="*/ 197091 w 1600817"/>
                <a:gd name="connsiteY67" fmla="*/ 384794 h 1793861"/>
                <a:gd name="connsiteX68" fmla="*/ 215861 w 1600817"/>
                <a:gd name="connsiteY68" fmla="*/ 347253 h 1793861"/>
                <a:gd name="connsiteX69" fmla="*/ 250273 w 1600817"/>
                <a:gd name="connsiteY69" fmla="*/ 353510 h 1793861"/>
                <a:gd name="connsiteX70" fmla="*/ 340998 w 1600817"/>
                <a:gd name="connsiteY70" fmla="*/ 312841 h 1793861"/>
                <a:gd name="connsiteX71" fmla="*/ 369154 w 1600817"/>
                <a:gd name="connsiteY71" fmla="*/ 287814 h 1793861"/>
                <a:gd name="connsiteX72" fmla="*/ 391052 w 1600817"/>
                <a:gd name="connsiteY72" fmla="*/ 262786 h 1793861"/>
                <a:gd name="connsiteX73" fmla="*/ 444236 w 1600817"/>
                <a:gd name="connsiteY73" fmla="*/ 253401 h 1793861"/>
                <a:gd name="connsiteX74" fmla="*/ 447363 w 1600817"/>
                <a:gd name="connsiteY74" fmla="*/ 222117 h 1793861"/>
                <a:gd name="connsiteX75" fmla="*/ 509932 w 1600817"/>
                <a:gd name="connsiteY75" fmla="*/ 215860 h 1793861"/>
                <a:gd name="connsiteX76" fmla="*/ 528702 w 1600817"/>
                <a:gd name="connsiteY76" fmla="*/ 184576 h 1793861"/>
                <a:gd name="connsiteX77" fmla="*/ 578757 w 1600817"/>
                <a:gd name="connsiteY77" fmla="*/ 156421 h 1793861"/>
                <a:gd name="connsiteX78" fmla="*/ 625682 w 1600817"/>
                <a:gd name="connsiteY78" fmla="*/ 159549 h 1793861"/>
                <a:gd name="connsiteX79" fmla="*/ 672609 w 1600817"/>
                <a:gd name="connsiteY79" fmla="*/ 125137 h 1793861"/>
                <a:gd name="connsiteX80" fmla="*/ 747691 w 1600817"/>
                <a:gd name="connsiteY80" fmla="*/ 125137 h 1793861"/>
                <a:gd name="connsiteX81" fmla="*/ 747691 w 1600817"/>
                <a:gd name="connsiteY81" fmla="*/ 103238 h 1793861"/>
                <a:gd name="connsiteX82" fmla="*/ 738304 w 1600817"/>
                <a:gd name="connsiteY82" fmla="*/ 62568 h 1793861"/>
                <a:gd name="connsiteX83" fmla="*/ 760204 w 1600817"/>
                <a:gd name="connsiteY83" fmla="*/ 34413 h 1793861"/>
                <a:gd name="connsiteX84" fmla="*/ 857186 w 1600817"/>
                <a:gd name="connsiteY84" fmla="*/ 6257 h 1793861"/>
                <a:gd name="connsiteX85" fmla="*/ 922881 w 1600817"/>
                <a:gd name="connsiteY85" fmla="*/ 0 h 1793861"/>
                <a:gd name="connsiteX86" fmla="*/ 963550 w 1600817"/>
                <a:gd name="connsiteY86" fmla="*/ 12514 h 1793861"/>
                <a:gd name="connsiteX87" fmla="*/ 1061683 w 1600817"/>
                <a:gd name="connsiteY87" fmla="*/ 33330 h 1793861"/>
                <a:gd name="connsiteX88" fmla="*/ 1600817 w 1600817"/>
                <a:gd name="connsiteY88" fmla="*/ 521889 h 1793861"/>
                <a:gd name="connsiteX0" fmla="*/ 1061683 w 1061683"/>
                <a:gd name="connsiteY0" fmla="*/ 1463904 h 1793861"/>
                <a:gd name="connsiteX1" fmla="*/ 982947 w 1061683"/>
                <a:gd name="connsiteY1" fmla="*/ 1478485 h 1793861"/>
                <a:gd name="connsiteX2" fmla="*/ 960422 w 1061683"/>
                <a:gd name="connsiteY2" fmla="*/ 1463469 h 1793861"/>
                <a:gd name="connsiteX3" fmla="*/ 960422 w 1061683"/>
                <a:gd name="connsiteY3" fmla="*/ 1497256 h 1793861"/>
                <a:gd name="connsiteX4" fmla="*/ 877832 w 1061683"/>
                <a:gd name="connsiteY4" fmla="*/ 1531042 h 1793861"/>
                <a:gd name="connsiteX5" fmla="*/ 877832 w 1061683"/>
                <a:gd name="connsiteY5" fmla="*/ 1594862 h 1793861"/>
                <a:gd name="connsiteX6" fmla="*/ 855308 w 1061683"/>
                <a:gd name="connsiteY6" fmla="*/ 1594862 h 1793861"/>
                <a:gd name="connsiteX7" fmla="*/ 821521 w 1061683"/>
                <a:gd name="connsiteY7" fmla="*/ 1568583 h 1793861"/>
                <a:gd name="connsiteX8" fmla="*/ 772718 w 1061683"/>
                <a:gd name="connsiteY8" fmla="*/ 1594862 h 1793861"/>
                <a:gd name="connsiteX9" fmla="*/ 750193 w 1061683"/>
                <a:gd name="connsiteY9" fmla="*/ 1707485 h 1793861"/>
                <a:gd name="connsiteX10" fmla="*/ 615046 w 1061683"/>
                <a:gd name="connsiteY10" fmla="*/ 1778812 h 1793861"/>
                <a:gd name="connsiteX11" fmla="*/ 573751 w 1061683"/>
                <a:gd name="connsiteY11" fmla="*/ 1778812 h 1793861"/>
                <a:gd name="connsiteX12" fmla="*/ 540644 w 1061683"/>
                <a:gd name="connsiteY12" fmla="*/ 1793861 h 1793861"/>
                <a:gd name="connsiteX13" fmla="*/ 497418 w 1061683"/>
                <a:gd name="connsiteY13" fmla="*/ 1767550 h 1793861"/>
                <a:gd name="connsiteX14" fmla="*/ 494291 w 1061683"/>
                <a:gd name="connsiteY14" fmla="*/ 1745651 h 1793861"/>
                <a:gd name="connsiteX15" fmla="*/ 459877 w 1061683"/>
                <a:gd name="connsiteY15" fmla="*/ 1689340 h 1793861"/>
                <a:gd name="connsiteX16" fmla="*/ 463004 w 1061683"/>
                <a:gd name="connsiteY16" fmla="*/ 1651799 h 1793861"/>
                <a:gd name="connsiteX17" fmla="*/ 428593 w 1061683"/>
                <a:gd name="connsiteY17" fmla="*/ 1654927 h 1793861"/>
                <a:gd name="connsiteX18" fmla="*/ 422336 w 1061683"/>
                <a:gd name="connsiteY18" fmla="*/ 1661184 h 1793861"/>
                <a:gd name="connsiteX19" fmla="*/ 353511 w 1061683"/>
                <a:gd name="connsiteY19" fmla="*/ 1658056 h 1793861"/>
                <a:gd name="connsiteX20" fmla="*/ 340998 w 1061683"/>
                <a:gd name="connsiteY20" fmla="*/ 1645542 h 1793861"/>
                <a:gd name="connsiteX21" fmla="*/ 303457 w 1061683"/>
                <a:gd name="connsiteY21" fmla="*/ 1639285 h 1793861"/>
                <a:gd name="connsiteX22" fmla="*/ 262786 w 1061683"/>
                <a:gd name="connsiteY22" fmla="*/ 1654927 h 1793861"/>
                <a:gd name="connsiteX23" fmla="*/ 206477 w 1061683"/>
                <a:gd name="connsiteY23" fmla="*/ 1654927 h 1793861"/>
                <a:gd name="connsiteX24" fmla="*/ 128266 w 1061683"/>
                <a:gd name="connsiteY24" fmla="*/ 1570460 h 1793861"/>
                <a:gd name="connsiteX25" fmla="*/ 137650 w 1061683"/>
                <a:gd name="connsiteY25" fmla="*/ 1548562 h 1793861"/>
                <a:gd name="connsiteX26" fmla="*/ 131395 w 1061683"/>
                <a:gd name="connsiteY26" fmla="*/ 1532920 h 1793861"/>
                <a:gd name="connsiteX27" fmla="*/ 100109 w 1061683"/>
                <a:gd name="connsiteY27" fmla="*/ 1526663 h 1793861"/>
                <a:gd name="connsiteX28" fmla="*/ 53184 w 1061683"/>
                <a:gd name="connsiteY28" fmla="*/ 1476608 h 1793861"/>
                <a:gd name="connsiteX29" fmla="*/ 59441 w 1061683"/>
                <a:gd name="connsiteY29" fmla="*/ 1417168 h 1793861"/>
                <a:gd name="connsiteX30" fmla="*/ 118882 w 1061683"/>
                <a:gd name="connsiteY30" fmla="*/ 1326445 h 1793861"/>
                <a:gd name="connsiteX31" fmla="*/ 122009 w 1061683"/>
                <a:gd name="connsiteY31" fmla="*/ 1307674 h 1793861"/>
                <a:gd name="connsiteX32" fmla="*/ 156422 w 1061683"/>
                <a:gd name="connsiteY32" fmla="*/ 1298289 h 1793861"/>
                <a:gd name="connsiteX33" fmla="*/ 162677 w 1061683"/>
                <a:gd name="connsiteY33" fmla="*/ 1273262 h 1793861"/>
                <a:gd name="connsiteX34" fmla="*/ 131395 w 1061683"/>
                <a:gd name="connsiteY34" fmla="*/ 1232592 h 1793861"/>
                <a:gd name="connsiteX35" fmla="*/ 162677 w 1061683"/>
                <a:gd name="connsiteY35" fmla="*/ 1182538 h 1793861"/>
                <a:gd name="connsiteX36" fmla="*/ 165807 w 1061683"/>
                <a:gd name="connsiteY36" fmla="*/ 1132483 h 1793861"/>
                <a:gd name="connsiteX37" fmla="*/ 206477 w 1061683"/>
                <a:gd name="connsiteY37" fmla="*/ 1132483 h 1793861"/>
                <a:gd name="connsiteX38" fmla="*/ 234632 w 1061683"/>
                <a:gd name="connsiteY38" fmla="*/ 1082429 h 1793861"/>
                <a:gd name="connsiteX39" fmla="*/ 209604 w 1061683"/>
                <a:gd name="connsiteY39" fmla="*/ 1032374 h 1793861"/>
                <a:gd name="connsiteX40" fmla="*/ 178320 w 1061683"/>
                <a:gd name="connsiteY40" fmla="*/ 1022989 h 1793861"/>
                <a:gd name="connsiteX41" fmla="*/ 147036 w 1061683"/>
                <a:gd name="connsiteY41" fmla="*/ 1044888 h 1793861"/>
                <a:gd name="connsiteX42" fmla="*/ 131395 w 1061683"/>
                <a:gd name="connsiteY42" fmla="*/ 1032374 h 1793861"/>
                <a:gd name="connsiteX43" fmla="*/ 106368 w 1061683"/>
                <a:gd name="connsiteY43" fmla="*/ 1032374 h 1793861"/>
                <a:gd name="connsiteX44" fmla="*/ 87596 w 1061683"/>
                <a:gd name="connsiteY44" fmla="*/ 1022989 h 1793861"/>
                <a:gd name="connsiteX45" fmla="*/ 46927 w 1061683"/>
                <a:gd name="connsiteY45" fmla="*/ 1019861 h 1793861"/>
                <a:gd name="connsiteX46" fmla="*/ 12514 w 1061683"/>
                <a:gd name="connsiteY46" fmla="*/ 988577 h 1793861"/>
                <a:gd name="connsiteX47" fmla="*/ 0 w 1061683"/>
                <a:gd name="connsiteY47" fmla="*/ 938522 h 1793861"/>
                <a:gd name="connsiteX48" fmla="*/ 18773 w 1061683"/>
                <a:gd name="connsiteY48" fmla="*/ 900981 h 1793861"/>
                <a:gd name="connsiteX49" fmla="*/ 6259 w 1061683"/>
                <a:gd name="connsiteY49" fmla="*/ 875954 h 1793861"/>
                <a:gd name="connsiteX50" fmla="*/ 46927 w 1061683"/>
                <a:gd name="connsiteY50" fmla="*/ 819643 h 1793861"/>
                <a:gd name="connsiteX51" fmla="*/ 65698 w 1061683"/>
                <a:gd name="connsiteY51" fmla="*/ 778974 h 1793861"/>
                <a:gd name="connsiteX52" fmla="*/ 34414 w 1061683"/>
                <a:gd name="connsiteY52" fmla="*/ 741433 h 1793861"/>
                <a:gd name="connsiteX53" fmla="*/ 34414 w 1061683"/>
                <a:gd name="connsiteY53" fmla="*/ 722662 h 1793861"/>
                <a:gd name="connsiteX54" fmla="*/ 71954 w 1061683"/>
                <a:gd name="connsiteY54" fmla="*/ 688250 h 1793861"/>
                <a:gd name="connsiteX55" fmla="*/ 115752 w 1061683"/>
                <a:gd name="connsiteY55" fmla="*/ 628810 h 1793861"/>
                <a:gd name="connsiteX56" fmla="*/ 93854 w 1061683"/>
                <a:gd name="connsiteY56" fmla="*/ 603783 h 1793861"/>
                <a:gd name="connsiteX57" fmla="*/ 71954 w 1061683"/>
                <a:gd name="connsiteY57" fmla="*/ 600654 h 1793861"/>
                <a:gd name="connsiteX58" fmla="*/ 37541 w 1061683"/>
                <a:gd name="connsiteY58" fmla="*/ 569370 h 1793861"/>
                <a:gd name="connsiteX59" fmla="*/ 43800 w 1061683"/>
                <a:gd name="connsiteY59" fmla="*/ 513059 h 1793861"/>
                <a:gd name="connsiteX60" fmla="*/ 59441 w 1061683"/>
                <a:gd name="connsiteY60" fmla="*/ 509931 h 1793861"/>
                <a:gd name="connsiteX61" fmla="*/ 65698 w 1061683"/>
                <a:gd name="connsiteY61" fmla="*/ 488032 h 1793861"/>
                <a:gd name="connsiteX62" fmla="*/ 87596 w 1061683"/>
                <a:gd name="connsiteY62" fmla="*/ 478646 h 1793861"/>
                <a:gd name="connsiteX63" fmla="*/ 87596 w 1061683"/>
                <a:gd name="connsiteY63" fmla="*/ 453620 h 1793861"/>
                <a:gd name="connsiteX64" fmla="*/ 93854 w 1061683"/>
                <a:gd name="connsiteY64" fmla="*/ 450491 h 1793861"/>
                <a:gd name="connsiteX65" fmla="*/ 125136 w 1061683"/>
                <a:gd name="connsiteY65" fmla="*/ 437977 h 1793861"/>
                <a:gd name="connsiteX66" fmla="*/ 131395 w 1061683"/>
                <a:gd name="connsiteY66" fmla="*/ 416078 h 1793861"/>
                <a:gd name="connsiteX67" fmla="*/ 197091 w 1061683"/>
                <a:gd name="connsiteY67" fmla="*/ 384794 h 1793861"/>
                <a:gd name="connsiteX68" fmla="*/ 215861 w 1061683"/>
                <a:gd name="connsiteY68" fmla="*/ 347253 h 1793861"/>
                <a:gd name="connsiteX69" fmla="*/ 250273 w 1061683"/>
                <a:gd name="connsiteY69" fmla="*/ 353510 h 1793861"/>
                <a:gd name="connsiteX70" fmla="*/ 340998 w 1061683"/>
                <a:gd name="connsiteY70" fmla="*/ 312841 h 1793861"/>
                <a:gd name="connsiteX71" fmla="*/ 369154 w 1061683"/>
                <a:gd name="connsiteY71" fmla="*/ 287814 h 1793861"/>
                <a:gd name="connsiteX72" fmla="*/ 391052 w 1061683"/>
                <a:gd name="connsiteY72" fmla="*/ 262786 h 1793861"/>
                <a:gd name="connsiteX73" fmla="*/ 444236 w 1061683"/>
                <a:gd name="connsiteY73" fmla="*/ 253401 h 1793861"/>
                <a:gd name="connsiteX74" fmla="*/ 447363 w 1061683"/>
                <a:gd name="connsiteY74" fmla="*/ 222117 h 1793861"/>
                <a:gd name="connsiteX75" fmla="*/ 509932 w 1061683"/>
                <a:gd name="connsiteY75" fmla="*/ 215860 h 1793861"/>
                <a:gd name="connsiteX76" fmla="*/ 528702 w 1061683"/>
                <a:gd name="connsiteY76" fmla="*/ 184576 h 1793861"/>
                <a:gd name="connsiteX77" fmla="*/ 578757 w 1061683"/>
                <a:gd name="connsiteY77" fmla="*/ 156421 h 1793861"/>
                <a:gd name="connsiteX78" fmla="*/ 625682 w 1061683"/>
                <a:gd name="connsiteY78" fmla="*/ 159549 h 1793861"/>
                <a:gd name="connsiteX79" fmla="*/ 672609 w 1061683"/>
                <a:gd name="connsiteY79" fmla="*/ 125137 h 1793861"/>
                <a:gd name="connsiteX80" fmla="*/ 747691 w 1061683"/>
                <a:gd name="connsiteY80" fmla="*/ 125137 h 1793861"/>
                <a:gd name="connsiteX81" fmla="*/ 747691 w 1061683"/>
                <a:gd name="connsiteY81" fmla="*/ 103238 h 1793861"/>
                <a:gd name="connsiteX82" fmla="*/ 738304 w 1061683"/>
                <a:gd name="connsiteY82" fmla="*/ 62568 h 1793861"/>
                <a:gd name="connsiteX83" fmla="*/ 760204 w 1061683"/>
                <a:gd name="connsiteY83" fmla="*/ 34413 h 1793861"/>
                <a:gd name="connsiteX84" fmla="*/ 857186 w 1061683"/>
                <a:gd name="connsiteY84" fmla="*/ 6257 h 1793861"/>
                <a:gd name="connsiteX85" fmla="*/ 922881 w 1061683"/>
                <a:gd name="connsiteY85" fmla="*/ 0 h 1793861"/>
                <a:gd name="connsiteX86" fmla="*/ 963550 w 1061683"/>
                <a:gd name="connsiteY86" fmla="*/ 12514 h 1793861"/>
                <a:gd name="connsiteX87" fmla="*/ 1061683 w 1061683"/>
                <a:gd name="connsiteY87" fmla="*/ 33330 h 1793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61683" h="1793861">
                  <a:moveTo>
                    <a:pt x="1061683" y="1463904"/>
                  </a:moveTo>
                  <a:lnTo>
                    <a:pt x="982947" y="1478485"/>
                  </a:lnTo>
                  <a:lnTo>
                    <a:pt x="960422" y="1463469"/>
                  </a:lnTo>
                  <a:lnTo>
                    <a:pt x="960422" y="1497256"/>
                  </a:lnTo>
                  <a:lnTo>
                    <a:pt x="877832" y="1531042"/>
                  </a:lnTo>
                  <a:lnTo>
                    <a:pt x="877832" y="1594862"/>
                  </a:lnTo>
                  <a:lnTo>
                    <a:pt x="855308" y="1594862"/>
                  </a:lnTo>
                  <a:lnTo>
                    <a:pt x="821521" y="1568583"/>
                  </a:lnTo>
                  <a:lnTo>
                    <a:pt x="772718" y="1594862"/>
                  </a:lnTo>
                  <a:lnTo>
                    <a:pt x="750193" y="1707485"/>
                  </a:lnTo>
                  <a:lnTo>
                    <a:pt x="615046" y="1778812"/>
                  </a:lnTo>
                  <a:lnTo>
                    <a:pt x="573751" y="1778812"/>
                  </a:lnTo>
                  <a:lnTo>
                    <a:pt x="540644" y="1793861"/>
                  </a:lnTo>
                  <a:lnTo>
                    <a:pt x="497418" y="1767550"/>
                  </a:lnTo>
                  <a:lnTo>
                    <a:pt x="494291" y="1745651"/>
                  </a:lnTo>
                  <a:lnTo>
                    <a:pt x="459877" y="1689340"/>
                  </a:lnTo>
                  <a:lnTo>
                    <a:pt x="463004" y="1651799"/>
                  </a:lnTo>
                  <a:lnTo>
                    <a:pt x="428593" y="1654927"/>
                  </a:lnTo>
                  <a:lnTo>
                    <a:pt x="422336" y="1661184"/>
                  </a:lnTo>
                  <a:lnTo>
                    <a:pt x="353511" y="1658056"/>
                  </a:lnTo>
                  <a:lnTo>
                    <a:pt x="340998" y="1645542"/>
                  </a:lnTo>
                  <a:lnTo>
                    <a:pt x="303457" y="1639285"/>
                  </a:lnTo>
                  <a:lnTo>
                    <a:pt x="262786" y="1654927"/>
                  </a:lnTo>
                  <a:lnTo>
                    <a:pt x="206477" y="1654927"/>
                  </a:lnTo>
                  <a:lnTo>
                    <a:pt x="128266" y="1570460"/>
                  </a:lnTo>
                  <a:lnTo>
                    <a:pt x="137650" y="1548562"/>
                  </a:lnTo>
                  <a:lnTo>
                    <a:pt x="131395" y="1532920"/>
                  </a:lnTo>
                  <a:lnTo>
                    <a:pt x="100109" y="1526663"/>
                  </a:lnTo>
                  <a:lnTo>
                    <a:pt x="53184" y="1476608"/>
                  </a:lnTo>
                  <a:lnTo>
                    <a:pt x="59441" y="1417168"/>
                  </a:lnTo>
                  <a:lnTo>
                    <a:pt x="118882" y="1326445"/>
                  </a:lnTo>
                  <a:lnTo>
                    <a:pt x="122009" y="1307674"/>
                  </a:lnTo>
                  <a:lnTo>
                    <a:pt x="156422" y="1298289"/>
                  </a:lnTo>
                  <a:lnTo>
                    <a:pt x="162677" y="1273262"/>
                  </a:lnTo>
                  <a:lnTo>
                    <a:pt x="131395" y="1232592"/>
                  </a:lnTo>
                  <a:lnTo>
                    <a:pt x="162677" y="1182538"/>
                  </a:lnTo>
                  <a:lnTo>
                    <a:pt x="165807" y="1132483"/>
                  </a:lnTo>
                  <a:lnTo>
                    <a:pt x="206477" y="1132483"/>
                  </a:lnTo>
                  <a:lnTo>
                    <a:pt x="234632" y="1082429"/>
                  </a:lnTo>
                  <a:lnTo>
                    <a:pt x="209604" y="1032374"/>
                  </a:lnTo>
                  <a:lnTo>
                    <a:pt x="178320" y="1022989"/>
                  </a:lnTo>
                  <a:lnTo>
                    <a:pt x="147036" y="1044888"/>
                  </a:lnTo>
                  <a:lnTo>
                    <a:pt x="131395" y="1032374"/>
                  </a:lnTo>
                  <a:lnTo>
                    <a:pt x="106368" y="1032374"/>
                  </a:lnTo>
                  <a:lnTo>
                    <a:pt x="87596" y="1022989"/>
                  </a:lnTo>
                  <a:lnTo>
                    <a:pt x="46927" y="1019861"/>
                  </a:lnTo>
                  <a:lnTo>
                    <a:pt x="12514" y="988577"/>
                  </a:lnTo>
                  <a:lnTo>
                    <a:pt x="0" y="938522"/>
                  </a:lnTo>
                  <a:lnTo>
                    <a:pt x="18773" y="900981"/>
                  </a:lnTo>
                  <a:lnTo>
                    <a:pt x="6259" y="875954"/>
                  </a:lnTo>
                  <a:lnTo>
                    <a:pt x="46927" y="819643"/>
                  </a:lnTo>
                  <a:lnTo>
                    <a:pt x="65698" y="778974"/>
                  </a:lnTo>
                  <a:lnTo>
                    <a:pt x="34414" y="741433"/>
                  </a:lnTo>
                  <a:lnTo>
                    <a:pt x="34414" y="722662"/>
                  </a:lnTo>
                  <a:lnTo>
                    <a:pt x="71954" y="688250"/>
                  </a:lnTo>
                  <a:lnTo>
                    <a:pt x="115752" y="628810"/>
                  </a:lnTo>
                  <a:lnTo>
                    <a:pt x="93854" y="603783"/>
                  </a:lnTo>
                  <a:lnTo>
                    <a:pt x="71954" y="600654"/>
                  </a:lnTo>
                  <a:lnTo>
                    <a:pt x="37541" y="569370"/>
                  </a:lnTo>
                  <a:lnTo>
                    <a:pt x="43800" y="513059"/>
                  </a:lnTo>
                  <a:lnTo>
                    <a:pt x="59441" y="509931"/>
                  </a:lnTo>
                  <a:lnTo>
                    <a:pt x="65698" y="488032"/>
                  </a:lnTo>
                  <a:lnTo>
                    <a:pt x="87596" y="478646"/>
                  </a:lnTo>
                  <a:lnTo>
                    <a:pt x="87596" y="453620"/>
                  </a:lnTo>
                  <a:lnTo>
                    <a:pt x="93854" y="450491"/>
                  </a:lnTo>
                  <a:lnTo>
                    <a:pt x="125136" y="437977"/>
                  </a:lnTo>
                  <a:lnTo>
                    <a:pt x="131395" y="416078"/>
                  </a:lnTo>
                  <a:lnTo>
                    <a:pt x="197091" y="384794"/>
                  </a:lnTo>
                  <a:lnTo>
                    <a:pt x="215861" y="347253"/>
                  </a:lnTo>
                  <a:lnTo>
                    <a:pt x="250273" y="353510"/>
                  </a:lnTo>
                  <a:lnTo>
                    <a:pt x="340998" y="312841"/>
                  </a:lnTo>
                  <a:lnTo>
                    <a:pt x="369154" y="287814"/>
                  </a:lnTo>
                  <a:lnTo>
                    <a:pt x="391052" y="262786"/>
                  </a:lnTo>
                  <a:lnTo>
                    <a:pt x="444236" y="253401"/>
                  </a:lnTo>
                  <a:lnTo>
                    <a:pt x="447363" y="222117"/>
                  </a:lnTo>
                  <a:lnTo>
                    <a:pt x="509932" y="215860"/>
                  </a:lnTo>
                  <a:lnTo>
                    <a:pt x="528702" y="184576"/>
                  </a:lnTo>
                  <a:lnTo>
                    <a:pt x="578757" y="156421"/>
                  </a:lnTo>
                  <a:lnTo>
                    <a:pt x="625682" y="159549"/>
                  </a:lnTo>
                  <a:lnTo>
                    <a:pt x="672609" y="125137"/>
                  </a:lnTo>
                  <a:lnTo>
                    <a:pt x="747691" y="125137"/>
                  </a:lnTo>
                  <a:lnTo>
                    <a:pt x="747691" y="103238"/>
                  </a:lnTo>
                  <a:lnTo>
                    <a:pt x="738304" y="62568"/>
                  </a:lnTo>
                  <a:lnTo>
                    <a:pt x="760204" y="34413"/>
                  </a:lnTo>
                  <a:lnTo>
                    <a:pt x="857186" y="6257"/>
                  </a:lnTo>
                  <a:lnTo>
                    <a:pt x="922881" y="0"/>
                  </a:lnTo>
                  <a:lnTo>
                    <a:pt x="963550" y="12514"/>
                  </a:lnTo>
                  <a:lnTo>
                    <a:pt x="1061683" y="3333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69E59E68-BCC6-B52A-4259-8476A4CB2F77}"/>
                </a:ext>
              </a:extLst>
            </p:cNvPr>
            <p:cNvSpPr/>
            <p:nvPr/>
          </p:nvSpPr>
          <p:spPr>
            <a:xfrm>
              <a:off x="8883931" y="6187915"/>
              <a:ext cx="174030" cy="217734"/>
            </a:xfrm>
            <a:custGeom>
              <a:avLst/>
              <a:gdLst>
                <a:gd name="connsiteX0" fmla="*/ 33081 w 174030"/>
                <a:gd name="connsiteY0" fmla="*/ 0 h 217734"/>
                <a:gd name="connsiteX1" fmla="*/ 66868 w 174030"/>
                <a:gd name="connsiteY1" fmla="*/ 75082 h 217734"/>
                <a:gd name="connsiteX2" fmla="*/ 104409 w 174030"/>
                <a:gd name="connsiteY2" fmla="*/ 120131 h 217734"/>
                <a:gd name="connsiteX3" fmla="*/ 149458 w 174030"/>
                <a:gd name="connsiteY3" fmla="*/ 150163 h 217734"/>
                <a:gd name="connsiteX4" fmla="*/ 174030 w 174030"/>
                <a:gd name="connsiteY4" fmla="*/ 217734 h 217734"/>
                <a:gd name="connsiteX5" fmla="*/ 67876 w 174030"/>
                <a:gd name="connsiteY5" fmla="*/ 217734 h 217734"/>
                <a:gd name="connsiteX6" fmla="*/ 63113 w 174030"/>
                <a:gd name="connsiteY6" fmla="*/ 207414 h 217734"/>
                <a:gd name="connsiteX7" fmla="*/ 65460 w 174030"/>
                <a:gd name="connsiteY7" fmla="*/ 118253 h 217734"/>
                <a:gd name="connsiteX8" fmla="*/ 30265 w 174030"/>
                <a:gd name="connsiteY8" fmla="*/ 99483 h 217734"/>
                <a:gd name="connsiteX9" fmla="*/ 0 w 174030"/>
                <a:gd name="connsiteY9" fmla="*/ 36627 h 217734"/>
                <a:gd name="connsiteX10" fmla="*/ 3048 w 174030"/>
                <a:gd name="connsiteY10" fmla="*/ 37541 h 217734"/>
                <a:gd name="connsiteX11" fmla="*/ 3048 w 174030"/>
                <a:gd name="connsiteY11" fmla="*/ 7509 h 217734"/>
                <a:gd name="connsiteX0" fmla="*/ 33081 w 174030"/>
                <a:gd name="connsiteY0" fmla="*/ 0 h 304962"/>
                <a:gd name="connsiteX1" fmla="*/ 66868 w 174030"/>
                <a:gd name="connsiteY1" fmla="*/ 75082 h 304962"/>
                <a:gd name="connsiteX2" fmla="*/ 104409 w 174030"/>
                <a:gd name="connsiteY2" fmla="*/ 120131 h 304962"/>
                <a:gd name="connsiteX3" fmla="*/ 149458 w 174030"/>
                <a:gd name="connsiteY3" fmla="*/ 150163 h 304962"/>
                <a:gd name="connsiteX4" fmla="*/ 174030 w 174030"/>
                <a:gd name="connsiteY4" fmla="*/ 217734 h 304962"/>
                <a:gd name="connsiteX5" fmla="*/ 133704 w 174030"/>
                <a:gd name="connsiteY5" fmla="*/ 304960 h 304962"/>
                <a:gd name="connsiteX6" fmla="*/ 67876 w 174030"/>
                <a:gd name="connsiteY6" fmla="*/ 217734 h 304962"/>
                <a:gd name="connsiteX7" fmla="*/ 63113 w 174030"/>
                <a:gd name="connsiteY7" fmla="*/ 207414 h 304962"/>
                <a:gd name="connsiteX8" fmla="*/ 65460 w 174030"/>
                <a:gd name="connsiteY8" fmla="*/ 118253 h 304962"/>
                <a:gd name="connsiteX9" fmla="*/ 30265 w 174030"/>
                <a:gd name="connsiteY9" fmla="*/ 99483 h 304962"/>
                <a:gd name="connsiteX10" fmla="*/ 0 w 174030"/>
                <a:gd name="connsiteY10" fmla="*/ 36627 h 304962"/>
                <a:gd name="connsiteX11" fmla="*/ 3048 w 174030"/>
                <a:gd name="connsiteY11" fmla="*/ 37541 h 304962"/>
                <a:gd name="connsiteX12" fmla="*/ 3048 w 174030"/>
                <a:gd name="connsiteY12" fmla="*/ 7509 h 304962"/>
                <a:gd name="connsiteX13" fmla="*/ 33081 w 174030"/>
                <a:gd name="connsiteY13" fmla="*/ 0 h 304962"/>
                <a:gd name="connsiteX0" fmla="*/ 133704 w 225144"/>
                <a:gd name="connsiteY0" fmla="*/ 304960 h 396400"/>
                <a:gd name="connsiteX1" fmla="*/ 67876 w 225144"/>
                <a:gd name="connsiteY1" fmla="*/ 217734 h 396400"/>
                <a:gd name="connsiteX2" fmla="*/ 63113 w 225144"/>
                <a:gd name="connsiteY2" fmla="*/ 207414 h 396400"/>
                <a:gd name="connsiteX3" fmla="*/ 65460 w 225144"/>
                <a:gd name="connsiteY3" fmla="*/ 118253 h 396400"/>
                <a:gd name="connsiteX4" fmla="*/ 30265 w 225144"/>
                <a:gd name="connsiteY4" fmla="*/ 99483 h 396400"/>
                <a:gd name="connsiteX5" fmla="*/ 0 w 225144"/>
                <a:gd name="connsiteY5" fmla="*/ 36627 h 396400"/>
                <a:gd name="connsiteX6" fmla="*/ 3048 w 225144"/>
                <a:gd name="connsiteY6" fmla="*/ 37541 h 396400"/>
                <a:gd name="connsiteX7" fmla="*/ 3048 w 225144"/>
                <a:gd name="connsiteY7" fmla="*/ 7509 h 396400"/>
                <a:gd name="connsiteX8" fmla="*/ 33081 w 225144"/>
                <a:gd name="connsiteY8" fmla="*/ 0 h 396400"/>
                <a:gd name="connsiteX9" fmla="*/ 66868 w 225144"/>
                <a:gd name="connsiteY9" fmla="*/ 75082 h 396400"/>
                <a:gd name="connsiteX10" fmla="*/ 104409 w 225144"/>
                <a:gd name="connsiteY10" fmla="*/ 120131 h 396400"/>
                <a:gd name="connsiteX11" fmla="*/ 149458 w 225144"/>
                <a:gd name="connsiteY11" fmla="*/ 150163 h 396400"/>
                <a:gd name="connsiteX12" fmla="*/ 174030 w 225144"/>
                <a:gd name="connsiteY12" fmla="*/ 217734 h 396400"/>
                <a:gd name="connsiteX13" fmla="*/ 225144 w 225144"/>
                <a:gd name="connsiteY13" fmla="*/ 396400 h 396400"/>
                <a:gd name="connsiteX0" fmla="*/ 67876 w 225144"/>
                <a:gd name="connsiteY0" fmla="*/ 217734 h 396400"/>
                <a:gd name="connsiteX1" fmla="*/ 63113 w 225144"/>
                <a:gd name="connsiteY1" fmla="*/ 207414 h 396400"/>
                <a:gd name="connsiteX2" fmla="*/ 65460 w 225144"/>
                <a:gd name="connsiteY2" fmla="*/ 118253 h 396400"/>
                <a:gd name="connsiteX3" fmla="*/ 30265 w 225144"/>
                <a:gd name="connsiteY3" fmla="*/ 99483 h 396400"/>
                <a:gd name="connsiteX4" fmla="*/ 0 w 225144"/>
                <a:gd name="connsiteY4" fmla="*/ 36627 h 396400"/>
                <a:gd name="connsiteX5" fmla="*/ 3048 w 225144"/>
                <a:gd name="connsiteY5" fmla="*/ 37541 h 396400"/>
                <a:gd name="connsiteX6" fmla="*/ 3048 w 225144"/>
                <a:gd name="connsiteY6" fmla="*/ 7509 h 396400"/>
                <a:gd name="connsiteX7" fmla="*/ 33081 w 225144"/>
                <a:gd name="connsiteY7" fmla="*/ 0 h 396400"/>
                <a:gd name="connsiteX8" fmla="*/ 66868 w 225144"/>
                <a:gd name="connsiteY8" fmla="*/ 75082 h 396400"/>
                <a:gd name="connsiteX9" fmla="*/ 104409 w 225144"/>
                <a:gd name="connsiteY9" fmla="*/ 120131 h 396400"/>
                <a:gd name="connsiteX10" fmla="*/ 149458 w 225144"/>
                <a:gd name="connsiteY10" fmla="*/ 150163 h 396400"/>
                <a:gd name="connsiteX11" fmla="*/ 174030 w 225144"/>
                <a:gd name="connsiteY11" fmla="*/ 217734 h 396400"/>
                <a:gd name="connsiteX12" fmla="*/ 225144 w 225144"/>
                <a:gd name="connsiteY12" fmla="*/ 396400 h 396400"/>
                <a:gd name="connsiteX0" fmla="*/ 67876 w 174030"/>
                <a:gd name="connsiteY0" fmla="*/ 217734 h 217734"/>
                <a:gd name="connsiteX1" fmla="*/ 63113 w 174030"/>
                <a:gd name="connsiteY1" fmla="*/ 207414 h 217734"/>
                <a:gd name="connsiteX2" fmla="*/ 65460 w 174030"/>
                <a:gd name="connsiteY2" fmla="*/ 118253 h 217734"/>
                <a:gd name="connsiteX3" fmla="*/ 30265 w 174030"/>
                <a:gd name="connsiteY3" fmla="*/ 99483 h 217734"/>
                <a:gd name="connsiteX4" fmla="*/ 0 w 174030"/>
                <a:gd name="connsiteY4" fmla="*/ 36627 h 217734"/>
                <a:gd name="connsiteX5" fmla="*/ 3048 w 174030"/>
                <a:gd name="connsiteY5" fmla="*/ 37541 h 217734"/>
                <a:gd name="connsiteX6" fmla="*/ 3048 w 174030"/>
                <a:gd name="connsiteY6" fmla="*/ 7509 h 217734"/>
                <a:gd name="connsiteX7" fmla="*/ 33081 w 174030"/>
                <a:gd name="connsiteY7" fmla="*/ 0 h 217734"/>
                <a:gd name="connsiteX8" fmla="*/ 66868 w 174030"/>
                <a:gd name="connsiteY8" fmla="*/ 75082 h 217734"/>
                <a:gd name="connsiteX9" fmla="*/ 104409 w 174030"/>
                <a:gd name="connsiteY9" fmla="*/ 120131 h 217734"/>
                <a:gd name="connsiteX10" fmla="*/ 149458 w 174030"/>
                <a:gd name="connsiteY10" fmla="*/ 150163 h 217734"/>
                <a:gd name="connsiteX11" fmla="*/ 174030 w 174030"/>
                <a:gd name="connsiteY11" fmla="*/ 217734 h 21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4030" h="217734">
                  <a:moveTo>
                    <a:pt x="67876" y="217734"/>
                  </a:moveTo>
                  <a:lnTo>
                    <a:pt x="63113" y="207414"/>
                  </a:lnTo>
                  <a:cubicBezTo>
                    <a:pt x="63895" y="177694"/>
                    <a:pt x="64679" y="147974"/>
                    <a:pt x="65460" y="118253"/>
                  </a:cubicBezTo>
                  <a:lnTo>
                    <a:pt x="30265" y="99483"/>
                  </a:lnTo>
                  <a:lnTo>
                    <a:pt x="0" y="36627"/>
                  </a:lnTo>
                  <a:lnTo>
                    <a:pt x="3048" y="37541"/>
                  </a:lnTo>
                  <a:lnTo>
                    <a:pt x="3048" y="7509"/>
                  </a:lnTo>
                  <a:lnTo>
                    <a:pt x="33081" y="0"/>
                  </a:lnTo>
                  <a:lnTo>
                    <a:pt x="66868" y="75082"/>
                  </a:lnTo>
                  <a:lnTo>
                    <a:pt x="104409" y="120131"/>
                  </a:lnTo>
                  <a:lnTo>
                    <a:pt x="149458" y="150163"/>
                  </a:lnTo>
                  <a:lnTo>
                    <a:pt x="174030" y="217734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8B4ACA45-512C-D037-40C5-2BAB0C7709DA}"/>
                </a:ext>
              </a:extLst>
            </p:cNvPr>
            <p:cNvSpPr/>
            <p:nvPr/>
          </p:nvSpPr>
          <p:spPr>
            <a:xfrm>
              <a:off x="7972860" y="3745871"/>
              <a:ext cx="1302565" cy="921008"/>
            </a:xfrm>
            <a:custGeom>
              <a:avLst/>
              <a:gdLst>
                <a:gd name="connsiteX0" fmla="*/ 67780 w 1302565"/>
                <a:gd name="connsiteY0" fmla="*/ 0 h 921008"/>
                <a:gd name="connsiteX1" fmla="*/ 1302565 w 1302565"/>
                <a:gd name="connsiteY1" fmla="*/ 0 h 921008"/>
                <a:gd name="connsiteX2" fmla="*/ 1302565 w 1302565"/>
                <a:gd name="connsiteY2" fmla="*/ 497589 h 921008"/>
                <a:gd name="connsiteX3" fmla="*/ 1204438 w 1302565"/>
                <a:gd name="connsiteY3" fmla="*/ 476774 h 921008"/>
                <a:gd name="connsiteX4" fmla="*/ 1163770 w 1302565"/>
                <a:gd name="connsiteY4" fmla="*/ 464260 h 921008"/>
                <a:gd name="connsiteX5" fmla="*/ 1098074 w 1302565"/>
                <a:gd name="connsiteY5" fmla="*/ 470517 h 921008"/>
                <a:gd name="connsiteX6" fmla="*/ 1001092 w 1302565"/>
                <a:gd name="connsiteY6" fmla="*/ 498673 h 921008"/>
                <a:gd name="connsiteX7" fmla="*/ 979193 w 1302565"/>
                <a:gd name="connsiteY7" fmla="*/ 526828 h 921008"/>
                <a:gd name="connsiteX8" fmla="*/ 988579 w 1302565"/>
                <a:gd name="connsiteY8" fmla="*/ 567498 h 921008"/>
                <a:gd name="connsiteX9" fmla="*/ 988579 w 1302565"/>
                <a:gd name="connsiteY9" fmla="*/ 589396 h 921008"/>
                <a:gd name="connsiteX10" fmla="*/ 913497 w 1302565"/>
                <a:gd name="connsiteY10" fmla="*/ 589396 h 921008"/>
                <a:gd name="connsiteX11" fmla="*/ 866570 w 1302565"/>
                <a:gd name="connsiteY11" fmla="*/ 623809 h 921008"/>
                <a:gd name="connsiteX12" fmla="*/ 819645 w 1302565"/>
                <a:gd name="connsiteY12" fmla="*/ 620680 h 921008"/>
                <a:gd name="connsiteX13" fmla="*/ 769590 w 1302565"/>
                <a:gd name="connsiteY13" fmla="*/ 648836 h 921008"/>
                <a:gd name="connsiteX14" fmla="*/ 750820 w 1302565"/>
                <a:gd name="connsiteY14" fmla="*/ 680120 h 921008"/>
                <a:gd name="connsiteX15" fmla="*/ 688251 w 1302565"/>
                <a:gd name="connsiteY15" fmla="*/ 686377 h 921008"/>
                <a:gd name="connsiteX16" fmla="*/ 685124 w 1302565"/>
                <a:gd name="connsiteY16" fmla="*/ 717661 h 921008"/>
                <a:gd name="connsiteX17" fmla="*/ 631940 w 1302565"/>
                <a:gd name="connsiteY17" fmla="*/ 727046 h 921008"/>
                <a:gd name="connsiteX18" fmla="*/ 610042 w 1302565"/>
                <a:gd name="connsiteY18" fmla="*/ 752074 h 921008"/>
                <a:gd name="connsiteX19" fmla="*/ 581885 w 1302565"/>
                <a:gd name="connsiteY19" fmla="*/ 777101 h 921008"/>
                <a:gd name="connsiteX20" fmla="*/ 491160 w 1302565"/>
                <a:gd name="connsiteY20" fmla="*/ 817770 h 921008"/>
                <a:gd name="connsiteX21" fmla="*/ 456748 w 1302565"/>
                <a:gd name="connsiteY21" fmla="*/ 811513 h 921008"/>
                <a:gd name="connsiteX22" fmla="*/ 437978 w 1302565"/>
                <a:gd name="connsiteY22" fmla="*/ 849054 h 921008"/>
                <a:gd name="connsiteX23" fmla="*/ 372282 w 1302565"/>
                <a:gd name="connsiteY23" fmla="*/ 880338 h 921008"/>
                <a:gd name="connsiteX24" fmla="*/ 366024 w 1302565"/>
                <a:gd name="connsiteY24" fmla="*/ 902237 h 921008"/>
                <a:gd name="connsiteX25" fmla="*/ 334742 w 1302565"/>
                <a:gd name="connsiteY25" fmla="*/ 914751 h 921008"/>
                <a:gd name="connsiteX26" fmla="*/ 322228 w 1302565"/>
                <a:gd name="connsiteY26" fmla="*/ 921008 h 921008"/>
                <a:gd name="connsiteX27" fmla="*/ 306585 w 1302565"/>
                <a:gd name="connsiteY27" fmla="*/ 908494 h 921008"/>
                <a:gd name="connsiteX28" fmla="*/ 256530 w 1302565"/>
                <a:gd name="connsiteY28" fmla="*/ 892852 h 921008"/>
                <a:gd name="connsiteX29" fmla="*/ 156421 w 1302565"/>
                <a:gd name="connsiteY29" fmla="*/ 874082 h 921008"/>
                <a:gd name="connsiteX30" fmla="*/ 109496 w 1302565"/>
                <a:gd name="connsiteY30" fmla="*/ 886595 h 921008"/>
                <a:gd name="connsiteX31" fmla="*/ 95476 w 1302565"/>
                <a:gd name="connsiteY31" fmla="*/ 874913 h 921008"/>
                <a:gd name="connsiteX32" fmla="*/ 93853 w 1302565"/>
                <a:gd name="connsiteY32" fmla="*/ 865322 h 921008"/>
                <a:gd name="connsiteX33" fmla="*/ 120131 w 1302565"/>
                <a:gd name="connsiteY33" fmla="*/ 827781 h 921008"/>
                <a:gd name="connsiteX34" fmla="*/ 123885 w 1302565"/>
                <a:gd name="connsiteY34" fmla="*/ 778978 h 921008"/>
                <a:gd name="connsiteX35" fmla="*/ 120131 w 1302565"/>
                <a:gd name="connsiteY35" fmla="*/ 730175 h 921008"/>
                <a:gd name="connsiteX36" fmla="*/ 127640 w 1302565"/>
                <a:gd name="connsiteY36" fmla="*/ 696388 h 921008"/>
                <a:gd name="connsiteX37" fmla="*/ 127640 w 1302565"/>
                <a:gd name="connsiteY37" fmla="*/ 662601 h 921008"/>
                <a:gd name="connsiteX38" fmla="*/ 101361 w 1302565"/>
                <a:gd name="connsiteY38" fmla="*/ 564995 h 921008"/>
                <a:gd name="connsiteX39" fmla="*/ 112623 w 1302565"/>
                <a:gd name="connsiteY39" fmla="*/ 429848 h 921008"/>
                <a:gd name="connsiteX40" fmla="*/ 71328 w 1302565"/>
                <a:gd name="connsiteY40" fmla="*/ 373536 h 921008"/>
                <a:gd name="connsiteX41" fmla="*/ 30033 w 1302565"/>
                <a:gd name="connsiteY41" fmla="*/ 392307 h 921008"/>
                <a:gd name="connsiteX42" fmla="*/ 0 w 1302565"/>
                <a:gd name="connsiteY42" fmla="*/ 302208 h 921008"/>
                <a:gd name="connsiteX43" fmla="*/ 75082 w 1302565"/>
                <a:gd name="connsiteY43" fmla="*/ 215864 h 921008"/>
                <a:gd name="connsiteX44" fmla="*/ 86344 w 1302565"/>
                <a:gd name="connsiteY44" fmla="*/ 129520 h 921008"/>
                <a:gd name="connsiteX45" fmla="*/ 101361 w 1302565"/>
                <a:gd name="connsiteY45" fmla="*/ 54438 h 921008"/>
                <a:gd name="connsiteX46" fmla="*/ 97607 w 1302565"/>
                <a:gd name="connsiteY46" fmla="*/ 20652 h 921008"/>
                <a:gd name="connsiteX47" fmla="*/ 75082 w 1302565"/>
                <a:gd name="connsiteY47" fmla="*/ 13143 h 92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302565" h="921008">
                  <a:moveTo>
                    <a:pt x="67780" y="0"/>
                  </a:moveTo>
                  <a:lnTo>
                    <a:pt x="1302565" y="0"/>
                  </a:lnTo>
                  <a:lnTo>
                    <a:pt x="1302565" y="497589"/>
                  </a:lnTo>
                  <a:lnTo>
                    <a:pt x="1204438" y="476774"/>
                  </a:lnTo>
                  <a:lnTo>
                    <a:pt x="1163770" y="464260"/>
                  </a:lnTo>
                  <a:lnTo>
                    <a:pt x="1098074" y="470517"/>
                  </a:lnTo>
                  <a:lnTo>
                    <a:pt x="1001092" y="498673"/>
                  </a:lnTo>
                  <a:lnTo>
                    <a:pt x="979193" y="526828"/>
                  </a:lnTo>
                  <a:lnTo>
                    <a:pt x="988579" y="567498"/>
                  </a:lnTo>
                  <a:lnTo>
                    <a:pt x="988579" y="589396"/>
                  </a:lnTo>
                  <a:lnTo>
                    <a:pt x="913497" y="589396"/>
                  </a:lnTo>
                  <a:lnTo>
                    <a:pt x="866570" y="623809"/>
                  </a:lnTo>
                  <a:lnTo>
                    <a:pt x="819645" y="620680"/>
                  </a:lnTo>
                  <a:lnTo>
                    <a:pt x="769590" y="648836"/>
                  </a:lnTo>
                  <a:lnTo>
                    <a:pt x="750820" y="680120"/>
                  </a:lnTo>
                  <a:lnTo>
                    <a:pt x="688251" y="686377"/>
                  </a:lnTo>
                  <a:lnTo>
                    <a:pt x="685124" y="717661"/>
                  </a:lnTo>
                  <a:lnTo>
                    <a:pt x="631940" y="727046"/>
                  </a:lnTo>
                  <a:lnTo>
                    <a:pt x="610042" y="752074"/>
                  </a:lnTo>
                  <a:lnTo>
                    <a:pt x="581885" y="777101"/>
                  </a:lnTo>
                  <a:lnTo>
                    <a:pt x="491160" y="817770"/>
                  </a:lnTo>
                  <a:lnTo>
                    <a:pt x="456748" y="811513"/>
                  </a:lnTo>
                  <a:lnTo>
                    <a:pt x="437978" y="849054"/>
                  </a:lnTo>
                  <a:lnTo>
                    <a:pt x="372282" y="880338"/>
                  </a:lnTo>
                  <a:lnTo>
                    <a:pt x="366024" y="902237"/>
                  </a:lnTo>
                  <a:lnTo>
                    <a:pt x="334742" y="914751"/>
                  </a:lnTo>
                  <a:lnTo>
                    <a:pt x="322228" y="921008"/>
                  </a:lnTo>
                  <a:lnTo>
                    <a:pt x="306585" y="908494"/>
                  </a:lnTo>
                  <a:lnTo>
                    <a:pt x="256530" y="892852"/>
                  </a:lnTo>
                  <a:lnTo>
                    <a:pt x="156421" y="874082"/>
                  </a:lnTo>
                  <a:lnTo>
                    <a:pt x="109496" y="886595"/>
                  </a:lnTo>
                  <a:lnTo>
                    <a:pt x="95476" y="874913"/>
                  </a:lnTo>
                  <a:lnTo>
                    <a:pt x="93853" y="865322"/>
                  </a:lnTo>
                  <a:lnTo>
                    <a:pt x="120131" y="827781"/>
                  </a:lnTo>
                  <a:lnTo>
                    <a:pt x="123885" y="778978"/>
                  </a:lnTo>
                  <a:lnTo>
                    <a:pt x="120131" y="730175"/>
                  </a:lnTo>
                  <a:lnTo>
                    <a:pt x="127640" y="696388"/>
                  </a:lnTo>
                  <a:lnTo>
                    <a:pt x="127640" y="662601"/>
                  </a:lnTo>
                  <a:lnTo>
                    <a:pt x="101361" y="564995"/>
                  </a:lnTo>
                  <a:lnTo>
                    <a:pt x="112623" y="429848"/>
                  </a:lnTo>
                  <a:lnTo>
                    <a:pt x="71328" y="373536"/>
                  </a:lnTo>
                  <a:lnTo>
                    <a:pt x="30033" y="392307"/>
                  </a:lnTo>
                  <a:lnTo>
                    <a:pt x="0" y="302208"/>
                  </a:lnTo>
                  <a:lnTo>
                    <a:pt x="75082" y="215864"/>
                  </a:lnTo>
                  <a:lnTo>
                    <a:pt x="86344" y="129520"/>
                  </a:lnTo>
                  <a:lnTo>
                    <a:pt x="101361" y="54438"/>
                  </a:lnTo>
                  <a:lnTo>
                    <a:pt x="97607" y="20652"/>
                  </a:lnTo>
                  <a:lnTo>
                    <a:pt x="75082" y="1314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2E7D2304-695A-462F-FF7A-CAFE9C12CF06}"/>
                </a:ext>
              </a:extLst>
            </p:cNvPr>
            <p:cNvSpPr/>
            <p:nvPr/>
          </p:nvSpPr>
          <p:spPr>
            <a:xfrm>
              <a:off x="8746201" y="5673599"/>
              <a:ext cx="529225" cy="732050"/>
            </a:xfrm>
            <a:custGeom>
              <a:avLst/>
              <a:gdLst>
                <a:gd name="connsiteX0" fmla="*/ 427967 w 529225"/>
                <a:gd name="connsiteY0" fmla="*/ 0 h 732050"/>
                <a:gd name="connsiteX1" fmla="*/ 450491 w 529225"/>
                <a:gd name="connsiteY1" fmla="*/ 15017 h 732050"/>
                <a:gd name="connsiteX2" fmla="*/ 529225 w 529225"/>
                <a:gd name="connsiteY2" fmla="*/ 436 h 732050"/>
                <a:gd name="connsiteX3" fmla="*/ 529225 w 529225"/>
                <a:gd name="connsiteY3" fmla="*/ 732050 h 732050"/>
                <a:gd name="connsiteX4" fmla="*/ 313638 w 529225"/>
                <a:gd name="connsiteY4" fmla="*/ 732050 h 732050"/>
                <a:gd name="connsiteX5" fmla="*/ 289065 w 529225"/>
                <a:gd name="connsiteY5" fmla="*/ 664474 h 732050"/>
                <a:gd name="connsiteX6" fmla="*/ 244016 w 529225"/>
                <a:gd name="connsiteY6" fmla="*/ 634441 h 732050"/>
                <a:gd name="connsiteX7" fmla="*/ 206475 w 529225"/>
                <a:gd name="connsiteY7" fmla="*/ 589392 h 732050"/>
                <a:gd name="connsiteX8" fmla="*/ 172688 w 529225"/>
                <a:gd name="connsiteY8" fmla="*/ 514311 h 732050"/>
                <a:gd name="connsiteX9" fmla="*/ 142656 w 529225"/>
                <a:gd name="connsiteY9" fmla="*/ 521819 h 732050"/>
                <a:gd name="connsiteX10" fmla="*/ 142656 w 529225"/>
                <a:gd name="connsiteY10" fmla="*/ 551851 h 732050"/>
                <a:gd name="connsiteX11" fmla="*/ 67574 w 529225"/>
                <a:gd name="connsiteY11" fmla="*/ 529327 h 732050"/>
                <a:gd name="connsiteX12" fmla="*/ 67574 w 529225"/>
                <a:gd name="connsiteY12" fmla="*/ 491786 h 732050"/>
                <a:gd name="connsiteX13" fmla="*/ 33787 w 529225"/>
                <a:gd name="connsiteY13" fmla="*/ 424212 h 732050"/>
                <a:gd name="connsiteX14" fmla="*/ 0 w 529225"/>
                <a:gd name="connsiteY14" fmla="*/ 334114 h 732050"/>
                <a:gd name="connsiteX15" fmla="*/ 41295 w 529225"/>
                <a:gd name="connsiteY15" fmla="*/ 315344 h 732050"/>
                <a:gd name="connsiteX16" fmla="*/ 82590 w 529225"/>
                <a:gd name="connsiteY16" fmla="*/ 315344 h 732050"/>
                <a:gd name="connsiteX17" fmla="*/ 217738 w 529225"/>
                <a:gd name="connsiteY17" fmla="*/ 244016 h 732050"/>
                <a:gd name="connsiteX18" fmla="*/ 240262 w 529225"/>
                <a:gd name="connsiteY18" fmla="*/ 131393 h 732050"/>
                <a:gd name="connsiteX19" fmla="*/ 289065 w 529225"/>
                <a:gd name="connsiteY19" fmla="*/ 105115 h 732050"/>
                <a:gd name="connsiteX20" fmla="*/ 322852 w 529225"/>
                <a:gd name="connsiteY20" fmla="*/ 131393 h 732050"/>
                <a:gd name="connsiteX21" fmla="*/ 345377 w 529225"/>
                <a:gd name="connsiteY21" fmla="*/ 131393 h 732050"/>
                <a:gd name="connsiteX22" fmla="*/ 345377 w 529225"/>
                <a:gd name="connsiteY22" fmla="*/ 67574 h 732050"/>
                <a:gd name="connsiteX23" fmla="*/ 427967 w 529225"/>
                <a:gd name="connsiteY23" fmla="*/ 33787 h 732050"/>
                <a:gd name="connsiteX0" fmla="*/ 529225 w 620665"/>
                <a:gd name="connsiteY0" fmla="*/ 732050 h 823490"/>
                <a:gd name="connsiteX1" fmla="*/ 313638 w 620665"/>
                <a:gd name="connsiteY1" fmla="*/ 732050 h 823490"/>
                <a:gd name="connsiteX2" fmla="*/ 289065 w 620665"/>
                <a:gd name="connsiteY2" fmla="*/ 664474 h 823490"/>
                <a:gd name="connsiteX3" fmla="*/ 244016 w 620665"/>
                <a:gd name="connsiteY3" fmla="*/ 634441 h 823490"/>
                <a:gd name="connsiteX4" fmla="*/ 206475 w 620665"/>
                <a:gd name="connsiteY4" fmla="*/ 589392 h 823490"/>
                <a:gd name="connsiteX5" fmla="*/ 172688 w 620665"/>
                <a:gd name="connsiteY5" fmla="*/ 514311 h 823490"/>
                <a:gd name="connsiteX6" fmla="*/ 142656 w 620665"/>
                <a:gd name="connsiteY6" fmla="*/ 521819 h 823490"/>
                <a:gd name="connsiteX7" fmla="*/ 142656 w 620665"/>
                <a:gd name="connsiteY7" fmla="*/ 551851 h 823490"/>
                <a:gd name="connsiteX8" fmla="*/ 67574 w 620665"/>
                <a:gd name="connsiteY8" fmla="*/ 529327 h 823490"/>
                <a:gd name="connsiteX9" fmla="*/ 67574 w 620665"/>
                <a:gd name="connsiteY9" fmla="*/ 491786 h 823490"/>
                <a:gd name="connsiteX10" fmla="*/ 33787 w 620665"/>
                <a:gd name="connsiteY10" fmla="*/ 424212 h 823490"/>
                <a:gd name="connsiteX11" fmla="*/ 0 w 620665"/>
                <a:gd name="connsiteY11" fmla="*/ 334114 h 823490"/>
                <a:gd name="connsiteX12" fmla="*/ 41295 w 620665"/>
                <a:gd name="connsiteY12" fmla="*/ 315344 h 823490"/>
                <a:gd name="connsiteX13" fmla="*/ 82590 w 620665"/>
                <a:gd name="connsiteY13" fmla="*/ 315344 h 823490"/>
                <a:gd name="connsiteX14" fmla="*/ 217738 w 620665"/>
                <a:gd name="connsiteY14" fmla="*/ 244016 h 823490"/>
                <a:gd name="connsiteX15" fmla="*/ 240262 w 620665"/>
                <a:gd name="connsiteY15" fmla="*/ 131393 h 823490"/>
                <a:gd name="connsiteX16" fmla="*/ 289065 w 620665"/>
                <a:gd name="connsiteY16" fmla="*/ 105115 h 823490"/>
                <a:gd name="connsiteX17" fmla="*/ 322852 w 620665"/>
                <a:gd name="connsiteY17" fmla="*/ 131393 h 823490"/>
                <a:gd name="connsiteX18" fmla="*/ 345377 w 620665"/>
                <a:gd name="connsiteY18" fmla="*/ 131393 h 823490"/>
                <a:gd name="connsiteX19" fmla="*/ 345377 w 620665"/>
                <a:gd name="connsiteY19" fmla="*/ 67574 h 823490"/>
                <a:gd name="connsiteX20" fmla="*/ 427967 w 620665"/>
                <a:gd name="connsiteY20" fmla="*/ 33787 h 823490"/>
                <a:gd name="connsiteX21" fmla="*/ 427967 w 620665"/>
                <a:gd name="connsiteY21" fmla="*/ 0 h 823490"/>
                <a:gd name="connsiteX22" fmla="*/ 450491 w 620665"/>
                <a:gd name="connsiteY22" fmla="*/ 15017 h 823490"/>
                <a:gd name="connsiteX23" fmla="*/ 529225 w 620665"/>
                <a:gd name="connsiteY23" fmla="*/ 436 h 823490"/>
                <a:gd name="connsiteX24" fmla="*/ 620665 w 620665"/>
                <a:gd name="connsiteY24" fmla="*/ 823490 h 823490"/>
                <a:gd name="connsiteX0" fmla="*/ 313638 w 620665"/>
                <a:gd name="connsiteY0" fmla="*/ 732050 h 823490"/>
                <a:gd name="connsiteX1" fmla="*/ 289065 w 620665"/>
                <a:gd name="connsiteY1" fmla="*/ 664474 h 823490"/>
                <a:gd name="connsiteX2" fmla="*/ 244016 w 620665"/>
                <a:gd name="connsiteY2" fmla="*/ 634441 h 823490"/>
                <a:gd name="connsiteX3" fmla="*/ 206475 w 620665"/>
                <a:gd name="connsiteY3" fmla="*/ 589392 h 823490"/>
                <a:gd name="connsiteX4" fmla="*/ 172688 w 620665"/>
                <a:gd name="connsiteY4" fmla="*/ 514311 h 823490"/>
                <a:gd name="connsiteX5" fmla="*/ 142656 w 620665"/>
                <a:gd name="connsiteY5" fmla="*/ 521819 h 823490"/>
                <a:gd name="connsiteX6" fmla="*/ 142656 w 620665"/>
                <a:gd name="connsiteY6" fmla="*/ 551851 h 823490"/>
                <a:gd name="connsiteX7" fmla="*/ 67574 w 620665"/>
                <a:gd name="connsiteY7" fmla="*/ 529327 h 823490"/>
                <a:gd name="connsiteX8" fmla="*/ 67574 w 620665"/>
                <a:gd name="connsiteY8" fmla="*/ 491786 h 823490"/>
                <a:gd name="connsiteX9" fmla="*/ 33787 w 620665"/>
                <a:gd name="connsiteY9" fmla="*/ 424212 h 823490"/>
                <a:gd name="connsiteX10" fmla="*/ 0 w 620665"/>
                <a:gd name="connsiteY10" fmla="*/ 334114 h 823490"/>
                <a:gd name="connsiteX11" fmla="*/ 41295 w 620665"/>
                <a:gd name="connsiteY11" fmla="*/ 315344 h 823490"/>
                <a:gd name="connsiteX12" fmla="*/ 82590 w 620665"/>
                <a:gd name="connsiteY12" fmla="*/ 315344 h 823490"/>
                <a:gd name="connsiteX13" fmla="*/ 217738 w 620665"/>
                <a:gd name="connsiteY13" fmla="*/ 244016 h 823490"/>
                <a:gd name="connsiteX14" fmla="*/ 240262 w 620665"/>
                <a:gd name="connsiteY14" fmla="*/ 131393 h 823490"/>
                <a:gd name="connsiteX15" fmla="*/ 289065 w 620665"/>
                <a:gd name="connsiteY15" fmla="*/ 105115 h 823490"/>
                <a:gd name="connsiteX16" fmla="*/ 322852 w 620665"/>
                <a:gd name="connsiteY16" fmla="*/ 131393 h 823490"/>
                <a:gd name="connsiteX17" fmla="*/ 345377 w 620665"/>
                <a:gd name="connsiteY17" fmla="*/ 131393 h 823490"/>
                <a:gd name="connsiteX18" fmla="*/ 345377 w 620665"/>
                <a:gd name="connsiteY18" fmla="*/ 67574 h 823490"/>
                <a:gd name="connsiteX19" fmla="*/ 427967 w 620665"/>
                <a:gd name="connsiteY19" fmla="*/ 33787 h 823490"/>
                <a:gd name="connsiteX20" fmla="*/ 427967 w 620665"/>
                <a:gd name="connsiteY20" fmla="*/ 0 h 823490"/>
                <a:gd name="connsiteX21" fmla="*/ 450491 w 620665"/>
                <a:gd name="connsiteY21" fmla="*/ 15017 h 823490"/>
                <a:gd name="connsiteX22" fmla="*/ 529225 w 620665"/>
                <a:gd name="connsiteY22" fmla="*/ 436 h 823490"/>
                <a:gd name="connsiteX23" fmla="*/ 620665 w 620665"/>
                <a:gd name="connsiteY23" fmla="*/ 823490 h 823490"/>
                <a:gd name="connsiteX0" fmla="*/ 313638 w 529225"/>
                <a:gd name="connsiteY0" fmla="*/ 732050 h 732050"/>
                <a:gd name="connsiteX1" fmla="*/ 289065 w 529225"/>
                <a:gd name="connsiteY1" fmla="*/ 664474 h 732050"/>
                <a:gd name="connsiteX2" fmla="*/ 244016 w 529225"/>
                <a:gd name="connsiteY2" fmla="*/ 634441 h 732050"/>
                <a:gd name="connsiteX3" fmla="*/ 206475 w 529225"/>
                <a:gd name="connsiteY3" fmla="*/ 589392 h 732050"/>
                <a:gd name="connsiteX4" fmla="*/ 172688 w 529225"/>
                <a:gd name="connsiteY4" fmla="*/ 514311 h 732050"/>
                <a:gd name="connsiteX5" fmla="*/ 142656 w 529225"/>
                <a:gd name="connsiteY5" fmla="*/ 521819 h 732050"/>
                <a:gd name="connsiteX6" fmla="*/ 142656 w 529225"/>
                <a:gd name="connsiteY6" fmla="*/ 551851 h 732050"/>
                <a:gd name="connsiteX7" fmla="*/ 67574 w 529225"/>
                <a:gd name="connsiteY7" fmla="*/ 529327 h 732050"/>
                <a:gd name="connsiteX8" fmla="*/ 67574 w 529225"/>
                <a:gd name="connsiteY8" fmla="*/ 491786 h 732050"/>
                <a:gd name="connsiteX9" fmla="*/ 33787 w 529225"/>
                <a:gd name="connsiteY9" fmla="*/ 424212 h 732050"/>
                <a:gd name="connsiteX10" fmla="*/ 0 w 529225"/>
                <a:gd name="connsiteY10" fmla="*/ 334114 h 732050"/>
                <a:gd name="connsiteX11" fmla="*/ 41295 w 529225"/>
                <a:gd name="connsiteY11" fmla="*/ 315344 h 732050"/>
                <a:gd name="connsiteX12" fmla="*/ 82590 w 529225"/>
                <a:gd name="connsiteY12" fmla="*/ 315344 h 732050"/>
                <a:gd name="connsiteX13" fmla="*/ 217738 w 529225"/>
                <a:gd name="connsiteY13" fmla="*/ 244016 h 732050"/>
                <a:gd name="connsiteX14" fmla="*/ 240262 w 529225"/>
                <a:gd name="connsiteY14" fmla="*/ 131393 h 732050"/>
                <a:gd name="connsiteX15" fmla="*/ 289065 w 529225"/>
                <a:gd name="connsiteY15" fmla="*/ 105115 h 732050"/>
                <a:gd name="connsiteX16" fmla="*/ 322852 w 529225"/>
                <a:gd name="connsiteY16" fmla="*/ 131393 h 732050"/>
                <a:gd name="connsiteX17" fmla="*/ 345377 w 529225"/>
                <a:gd name="connsiteY17" fmla="*/ 131393 h 732050"/>
                <a:gd name="connsiteX18" fmla="*/ 345377 w 529225"/>
                <a:gd name="connsiteY18" fmla="*/ 67574 h 732050"/>
                <a:gd name="connsiteX19" fmla="*/ 427967 w 529225"/>
                <a:gd name="connsiteY19" fmla="*/ 33787 h 732050"/>
                <a:gd name="connsiteX20" fmla="*/ 427967 w 529225"/>
                <a:gd name="connsiteY20" fmla="*/ 0 h 732050"/>
                <a:gd name="connsiteX21" fmla="*/ 450491 w 529225"/>
                <a:gd name="connsiteY21" fmla="*/ 15017 h 732050"/>
                <a:gd name="connsiteX22" fmla="*/ 529225 w 529225"/>
                <a:gd name="connsiteY22" fmla="*/ 436 h 73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29225" h="732050">
                  <a:moveTo>
                    <a:pt x="313638" y="732050"/>
                  </a:moveTo>
                  <a:lnTo>
                    <a:pt x="289065" y="664474"/>
                  </a:lnTo>
                  <a:lnTo>
                    <a:pt x="244016" y="634441"/>
                  </a:lnTo>
                  <a:lnTo>
                    <a:pt x="206475" y="589392"/>
                  </a:lnTo>
                  <a:lnTo>
                    <a:pt x="172688" y="514311"/>
                  </a:lnTo>
                  <a:lnTo>
                    <a:pt x="142656" y="521819"/>
                  </a:lnTo>
                  <a:lnTo>
                    <a:pt x="142656" y="551851"/>
                  </a:lnTo>
                  <a:lnTo>
                    <a:pt x="67574" y="529327"/>
                  </a:lnTo>
                  <a:lnTo>
                    <a:pt x="67574" y="491786"/>
                  </a:lnTo>
                  <a:lnTo>
                    <a:pt x="33787" y="424212"/>
                  </a:lnTo>
                  <a:lnTo>
                    <a:pt x="0" y="334114"/>
                  </a:lnTo>
                  <a:lnTo>
                    <a:pt x="41295" y="315344"/>
                  </a:lnTo>
                  <a:lnTo>
                    <a:pt x="82590" y="315344"/>
                  </a:lnTo>
                  <a:lnTo>
                    <a:pt x="217738" y="244016"/>
                  </a:lnTo>
                  <a:lnTo>
                    <a:pt x="240262" y="131393"/>
                  </a:lnTo>
                  <a:lnTo>
                    <a:pt x="289065" y="105115"/>
                  </a:lnTo>
                  <a:lnTo>
                    <a:pt x="322852" y="131393"/>
                  </a:lnTo>
                  <a:lnTo>
                    <a:pt x="345377" y="131393"/>
                  </a:lnTo>
                  <a:lnTo>
                    <a:pt x="345377" y="67574"/>
                  </a:lnTo>
                  <a:lnTo>
                    <a:pt x="427967" y="33787"/>
                  </a:lnTo>
                  <a:lnTo>
                    <a:pt x="427967" y="0"/>
                  </a:lnTo>
                  <a:lnTo>
                    <a:pt x="450491" y="15017"/>
                  </a:lnTo>
                  <a:lnTo>
                    <a:pt x="529225" y="436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D9EE35F4-2CB5-0B56-FC30-C9FC8AE1F3A2}"/>
                </a:ext>
              </a:extLst>
            </p:cNvPr>
            <p:cNvSpPr/>
            <p:nvPr/>
          </p:nvSpPr>
          <p:spPr>
            <a:xfrm>
              <a:off x="6816594" y="4394707"/>
              <a:ext cx="1896921" cy="2010942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8" name="正方形/長方形 317">
              <a:extLst>
                <a:ext uri="{FF2B5EF4-FFF2-40B4-BE49-F238E27FC236}">
                  <a16:creationId xmlns:a16="http://schemas.microsoft.com/office/drawing/2014/main" id="{7D2D705A-D0D4-FA64-B04B-57B46E0815C3}"/>
                </a:ext>
              </a:extLst>
            </p:cNvPr>
            <p:cNvSpPr/>
            <p:nvPr/>
          </p:nvSpPr>
          <p:spPr>
            <a:xfrm rot="1958066">
              <a:off x="7248875" y="3952206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319" name="正方形/長方形 318">
              <a:extLst>
                <a:ext uri="{FF2B5EF4-FFF2-40B4-BE49-F238E27FC236}">
                  <a16:creationId xmlns:a16="http://schemas.microsoft.com/office/drawing/2014/main" id="{7E2BA0A1-8D4E-4F95-9B32-C3FE96B6CDD5}"/>
                </a:ext>
              </a:extLst>
            </p:cNvPr>
            <p:cNvSpPr/>
            <p:nvPr/>
          </p:nvSpPr>
          <p:spPr>
            <a:xfrm>
              <a:off x="7418986" y="5188929"/>
              <a:ext cx="525786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320" name="正方形/長方形 319">
              <a:extLst>
                <a:ext uri="{FF2B5EF4-FFF2-40B4-BE49-F238E27FC236}">
                  <a16:creationId xmlns:a16="http://schemas.microsoft.com/office/drawing/2014/main" id="{91F4A44E-D4E1-15FC-A1FC-E147049AAD4C}"/>
                </a:ext>
              </a:extLst>
            </p:cNvPr>
            <p:cNvSpPr/>
            <p:nvPr/>
          </p:nvSpPr>
          <p:spPr>
            <a:xfrm>
              <a:off x="8713515" y="4976339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321" name="正方形/長方形 320">
              <a:extLst>
                <a:ext uri="{FF2B5EF4-FFF2-40B4-BE49-F238E27FC236}">
                  <a16:creationId xmlns:a16="http://schemas.microsoft.com/office/drawing/2014/main" id="{00B85EE3-3133-68C2-F27B-8F5151496C6A}"/>
                </a:ext>
              </a:extLst>
            </p:cNvPr>
            <p:cNvSpPr/>
            <p:nvPr/>
          </p:nvSpPr>
          <p:spPr>
            <a:xfrm rot="374982">
              <a:off x="6708847" y="5925481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長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野</a:t>
              </a:r>
            </a:p>
          </p:txBody>
        </p:sp>
        <p:sp>
          <p:nvSpPr>
            <p:cNvPr id="322" name="正方形/長方形 321">
              <a:extLst>
                <a:ext uri="{FF2B5EF4-FFF2-40B4-BE49-F238E27FC236}">
                  <a16:creationId xmlns:a16="http://schemas.microsoft.com/office/drawing/2014/main" id="{C5CDE477-576F-8A08-D255-3529FA0784D9}"/>
                </a:ext>
              </a:extLst>
            </p:cNvPr>
            <p:cNvSpPr/>
            <p:nvPr/>
          </p:nvSpPr>
          <p:spPr>
            <a:xfrm>
              <a:off x="8073703" y="6179605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8EA1020E-9057-9DD0-1FAE-A24E392AEF8D}"/>
                </a:ext>
              </a:extLst>
            </p:cNvPr>
            <p:cNvSpPr/>
            <p:nvPr/>
          </p:nvSpPr>
          <p:spPr>
            <a:xfrm>
              <a:off x="7972860" y="3745871"/>
              <a:ext cx="1302565" cy="921008"/>
            </a:xfrm>
            <a:custGeom>
              <a:avLst/>
              <a:gdLst>
                <a:gd name="connsiteX0" fmla="*/ 67780 w 1302565"/>
                <a:gd name="connsiteY0" fmla="*/ 0 h 921008"/>
                <a:gd name="connsiteX1" fmla="*/ 1302565 w 1302565"/>
                <a:gd name="connsiteY1" fmla="*/ 0 h 921008"/>
                <a:gd name="connsiteX2" fmla="*/ 1302565 w 1302565"/>
                <a:gd name="connsiteY2" fmla="*/ 497589 h 921008"/>
                <a:gd name="connsiteX3" fmla="*/ 1204438 w 1302565"/>
                <a:gd name="connsiteY3" fmla="*/ 476774 h 921008"/>
                <a:gd name="connsiteX4" fmla="*/ 1163770 w 1302565"/>
                <a:gd name="connsiteY4" fmla="*/ 464260 h 921008"/>
                <a:gd name="connsiteX5" fmla="*/ 1098074 w 1302565"/>
                <a:gd name="connsiteY5" fmla="*/ 470517 h 921008"/>
                <a:gd name="connsiteX6" fmla="*/ 1001092 w 1302565"/>
                <a:gd name="connsiteY6" fmla="*/ 498673 h 921008"/>
                <a:gd name="connsiteX7" fmla="*/ 979193 w 1302565"/>
                <a:gd name="connsiteY7" fmla="*/ 526828 h 921008"/>
                <a:gd name="connsiteX8" fmla="*/ 988579 w 1302565"/>
                <a:gd name="connsiteY8" fmla="*/ 567498 h 921008"/>
                <a:gd name="connsiteX9" fmla="*/ 988579 w 1302565"/>
                <a:gd name="connsiteY9" fmla="*/ 589396 h 921008"/>
                <a:gd name="connsiteX10" fmla="*/ 913497 w 1302565"/>
                <a:gd name="connsiteY10" fmla="*/ 589396 h 921008"/>
                <a:gd name="connsiteX11" fmla="*/ 866570 w 1302565"/>
                <a:gd name="connsiteY11" fmla="*/ 623809 h 921008"/>
                <a:gd name="connsiteX12" fmla="*/ 819645 w 1302565"/>
                <a:gd name="connsiteY12" fmla="*/ 620680 h 921008"/>
                <a:gd name="connsiteX13" fmla="*/ 769590 w 1302565"/>
                <a:gd name="connsiteY13" fmla="*/ 648836 h 921008"/>
                <a:gd name="connsiteX14" fmla="*/ 750820 w 1302565"/>
                <a:gd name="connsiteY14" fmla="*/ 680120 h 921008"/>
                <a:gd name="connsiteX15" fmla="*/ 688251 w 1302565"/>
                <a:gd name="connsiteY15" fmla="*/ 686377 h 921008"/>
                <a:gd name="connsiteX16" fmla="*/ 685124 w 1302565"/>
                <a:gd name="connsiteY16" fmla="*/ 717661 h 921008"/>
                <a:gd name="connsiteX17" fmla="*/ 631940 w 1302565"/>
                <a:gd name="connsiteY17" fmla="*/ 727046 h 921008"/>
                <a:gd name="connsiteX18" fmla="*/ 610042 w 1302565"/>
                <a:gd name="connsiteY18" fmla="*/ 752074 h 921008"/>
                <a:gd name="connsiteX19" fmla="*/ 581885 w 1302565"/>
                <a:gd name="connsiteY19" fmla="*/ 777101 h 921008"/>
                <a:gd name="connsiteX20" fmla="*/ 491160 w 1302565"/>
                <a:gd name="connsiteY20" fmla="*/ 817770 h 921008"/>
                <a:gd name="connsiteX21" fmla="*/ 456748 w 1302565"/>
                <a:gd name="connsiteY21" fmla="*/ 811513 h 921008"/>
                <a:gd name="connsiteX22" fmla="*/ 437978 w 1302565"/>
                <a:gd name="connsiteY22" fmla="*/ 849054 h 921008"/>
                <a:gd name="connsiteX23" fmla="*/ 372282 w 1302565"/>
                <a:gd name="connsiteY23" fmla="*/ 880338 h 921008"/>
                <a:gd name="connsiteX24" fmla="*/ 366024 w 1302565"/>
                <a:gd name="connsiteY24" fmla="*/ 902237 h 921008"/>
                <a:gd name="connsiteX25" fmla="*/ 334742 w 1302565"/>
                <a:gd name="connsiteY25" fmla="*/ 914751 h 921008"/>
                <a:gd name="connsiteX26" fmla="*/ 322228 w 1302565"/>
                <a:gd name="connsiteY26" fmla="*/ 921008 h 921008"/>
                <a:gd name="connsiteX27" fmla="*/ 306585 w 1302565"/>
                <a:gd name="connsiteY27" fmla="*/ 908494 h 921008"/>
                <a:gd name="connsiteX28" fmla="*/ 256530 w 1302565"/>
                <a:gd name="connsiteY28" fmla="*/ 892852 h 921008"/>
                <a:gd name="connsiteX29" fmla="*/ 156421 w 1302565"/>
                <a:gd name="connsiteY29" fmla="*/ 874082 h 921008"/>
                <a:gd name="connsiteX30" fmla="*/ 109496 w 1302565"/>
                <a:gd name="connsiteY30" fmla="*/ 886595 h 921008"/>
                <a:gd name="connsiteX31" fmla="*/ 95476 w 1302565"/>
                <a:gd name="connsiteY31" fmla="*/ 874913 h 921008"/>
                <a:gd name="connsiteX32" fmla="*/ 93853 w 1302565"/>
                <a:gd name="connsiteY32" fmla="*/ 865322 h 921008"/>
                <a:gd name="connsiteX33" fmla="*/ 120131 w 1302565"/>
                <a:gd name="connsiteY33" fmla="*/ 827781 h 921008"/>
                <a:gd name="connsiteX34" fmla="*/ 123885 w 1302565"/>
                <a:gd name="connsiteY34" fmla="*/ 778978 h 921008"/>
                <a:gd name="connsiteX35" fmla="*/ 120131 w 1302565"/>
                <a:gd name="connsiteY35" fmla="*/ 730175 h 921008"/>
                <a:gd name="connsiteX36" fmla="*/ 127640 w 1302565"/>
                <a:gd name="connsiteY36" fmla="*/ 696388 h 921008"/>
                <a:gd name="connsiteX37" fmla="*/ 127640 w 1302565"/>
                <a:gd name="connsiteY37" fmla="*/ 662601 h 921008"/>
                <a:gd name="connsiteX38" fmla="*/ 101361 w 1302565"/>
                <a:gd name="connsiteY38" fmla="*/ 564995 h 921008"/>
                <a:gd name="connsiteX39" fmla="*/ 112623 w 1302565"/>
                <a:gd name="connsiteY39" fmla="*/ 429848 h 921008"/>
                <a:gd name="connsiteX40" fmla="*/ 71328 w 1302565"/>
                <a:gd name="connsiteY40" fmla="*/ 373536 h 921008"/>
                <a:gd name="connsiteX41" fmla="*/ 30033 w 1302565"/>
                <a:gd name="connsiteY41" fmla="*/ 392307 h 921008"/>
                <a:gd name="connsiteX42" fmla="*/ 0 w 1302565"/>
                <a:gd name="connsiteY42" fmla="*/ 302208 h 921008"/>
                <a:gd name="connsiteX43" fmla="*/ 75082 w 1302565"/>
                <a:gd name="connsiteY43" fmla="*/ 215864 h 921008"/>
                <a:gd name="connsiteX44" fmla="*/ 86344 w 1302565"/>
                <a:gd name="connsiteY44" fmla="*/ 129520 h 921008"/>
                <a:gd name="connsiteX45" fmla="*/ 101361 w 1302565"/>
                <a:gd name="connsiteY45" fmla="*/ 54438 h 921008"/>
                <a:gd name="connsiteX46" fmla="*/ 97607 w 1302565"/>
                <a:gd name="connsiteY46" fmla="*/ 20652 h 921008"/>
                <a:gd name="connsiteX47" fmla="*/ 75082 w 1302565"/>
                <a:gd name="connsiteY47" fmla="*/ 13143 h 921008"/>
                <a:gd name="connsiteX0" fmla="*/ 1302565 w 1394005"/>
                <a:gd name="connsiteY0" fmla="*/ 0 h 921008"/>
                <a:gd name="connsiteX1" fmla="*/ 1302565 w 1394005"/>
                <a:gd name="connsiteY1" fmla="*/ 497589 h 921008"/>
                <a:gd name="connsiteX2" fmla="*/ 1204438 w 1394005"/>
                <a:gd name="connsiteY2" fmla="*/ 476774 h 921008"/>
                <a:gd name="connsiteX3" fmla="*/ 1163770 w 1394005"/>
                <a:gd name="connsiteY3" fmla="*/ 464260 h 921008"/>
                <a:gd name="connsiteX4" fmla="*/ 1098074 w 1394005"/>
                <a:gd name="connsiteY4" fmla="*/ 470517 h 921008"/>
                <a:gd name="connsiteX5" fmla="*/ 1001092 w 1394005"/>
                <a:gd name="connsiteY5" fmla="*/ 498673 h 921008"/>
                <a:gd name="connsiteX6" fmla="*/ 979193 w 1394005"/>
                <a:gd name="connsiteY6" fmla="*/ 526828 h 921008"/>
                <a:gd name="connsiteX7" fmla="*/ 988579 w 1394005"/>
                <a:gd name="connsiteY7" fmla="*/ 567498 h 921008"/>
                <a:gd name="connsiteX8" fmla="*/ 988579 w 1394005"/>
                <a:gd name="connsiteY8" fmla="*/ 589396 h 921008"/>
                <a:gd name="connsiteX9" fmla="*/ 913497 w 1394005"/>
                <a:gd name="connsiteY9" fmla="*/ 589396 h 921008"/>
                <a:gd name="connsiteX10" fmla="*/ 866570 w 1394005"/>
                <a:gd name="connsiteY10" fmla="*/ 623809 h 921008"/>
                <a:gd name="connsiteX11" fmla="*/ 819645 w 1394005"/>
                <a:gd name="connsiteY11" fmla="*/ 620680 h 921008"/>
                <a:gd name="connsiteX12" fmla="*/ 769590 w 1394005"/>
                <a:gd name="connsiteY12" fmla="*/ 648836 h 921008"/>
                <a:gd name="connsiteX13" fmla="*/ 750820 w 1394005"/>
                <a:gd name="connsiteY13" fmla="*/ 680120 h 921008"/>
                <a:gd name="connsiteX14" fmla="*/ 688251 w 1394005"/>
                <a:gd name="connsiteY14" fmla="*/ 686377 h 921008"/>
                <a:gd name="connsiteX15" fmla="*/ 685124 w 1394005"/>
                <a:gd name="connsiteY15" fmla="*/ 717661 h 921008"/>
                <a:gd name="connsiteX16" fmla="*/ 631940 w 1394005"/>
                <a:gd name="connsiteY16" fmla="*/ 727046 h 921008"/>
                <a:gd name="connsiteX17" fmla="*/ 610042 w 1394005"/>
                <a:gd name="connsiteY17" fmla="*/ 752074 h 921008"/>
                <a:gd name="connsiteX18" fmla="*/ 581885 w 1394005"/>
                <a:gd name="connsiteY18" fmla="*/ 777101 h 921008"/>
                <a:gd name="connsiteX19" fmla="*/ 491160 w 1394005"/>
                <a:gd name="connsiteY19" fmla="*/ 817770 h 921008"/>
                <a:gd name="connsiteX20" fmla="*/ 456748 w 1394005"/>
                <a:gd name="connsiteY20" fmla="*/ 811513 h 921008"/>
                <a:gd name="connsiteX21" fmla="*/ 437978 w 1394005"/>
                <a:gd name="connsiteY21" fmla="*/ 849054 h 921008"/>
                <a:gd name="connsiteX22" fmla="*/ 372282 w 1394005"/>
                <a:gd name="connsiteY22" fmla="*/ 880338 h 921008"/>
                <a:gd name="connsiteX23" fmla="*/ 366024 w 1394005"/>
                <a:gd name="connsiteY23" fmla="*/ 902237 h 921008"/>
                <a:gd name="connsiteX24" fmla="*/ 334742 w 1394005"/>
                <a:gd name="connsiteY24" fmla="*/ 914751 h 921008"/>
                <a:gd name="connsiteX25" fmla="*/ 322228 w 1394005"/>
                <a:gd name="connsiteY25" fmla="*/ 921008 h 921008"/>
                <a:gd name="connsiteX26" fmla="*/ 306585 w 1394005"/>
                <a:gd name="connsiteY26" fmla="*/ 908494 h 921008"/>
                <a:gd name="connsiteX27" fmla="*/ 256530 w 1394005"/>
                <a:gd name="connsiteY27" fmla="*/ 892852 h 921008"/>
                <a:gd name="connsiteX28" fmla="*/ 156421 w 1394005"/>
                <a:gd name="connsiteY28" fmla="*/ 874082 h 921008"/>
                <a:gd name="connsiteX29" fmla="*/ 109496 w 1394005"/>
                <a:gd name="connsiteY29" fmla="*/ 886595 h 921008"/>
                <a:gd name="connsiteX30" fmla="*/ 95476 w 1394005"/>
                <a:gd name="connsiteY30" fmla="*/ 874913 h 921008"/>
                <a:gd name="connsiteX31" fmla="*/ 93853 w 1394005"/>
                <a:gd name="connsiteY31" fmla="*/ 865322 h 921008"/>
                <a:gd name="connsiteX32" fmla="*/ 120131 w 1394005"/>
                <a:gd name="connsiteY32" fmla="*/ 827781 h 921008"/>
                <a:gd name="connsiteX33" fmla="*/ 123885 w 1394005"/>
                <a:gd name="connsiteY33" fmla="*/ 778978 h 921008"/>
                <a:gd name="connsiteX34" fmla="*/ 120131 w 1394005"/>
                <a:gd name="connsiteY34" fmla="*/ 730175 h 921008"/>
                <a:gd name="connsiteX35" fmla="*/ 127640 w 1394005"/>
                <a:gd name="connsiteY35" fmla="*/ 696388 h 921008"/>
                <a:gd name="connsiteX36" fmla="*/ 127640 w 1394005"/>
                <a:gd name="connsiteY36" fmla="*/ 662601 h 921008"/>
                <a:gd name="connsiteX37" fmla="*/ 101361 w 1394005"/>
                <a:gd name="connsiteY37" fmla="*/ 564995 h 921008"/>
                <a:gd name="connsiteX38" fmla="*/ 112623 w 1394005"/>
                <a:gd name="connsiteY38" fmla="*/ 429848 h 921008"/>
                <a:gd name="connsiteX39" fmla="*/ 71328 w 1394005"/>
                <a:gd name="connsiteY39" fmla="*/ 373536 h 921008"/>
                <a:gd name="connsiteX40" fmla="*/ 30033 w 1394005"/>
                <a:gd name="connsiteY40" fmla="*/ 392307 h 921008"/>
                <a:gd name="connsiteX41" fmla="*/ 0 w 1394005"/>
                <a:gd name="connsiteY41" fmla="*/ 302208 h 921008"/>
                <a:gd name="connsiteX42" fmla="*/ 75082 w 1394005"/>
                <a:gd name="connsiteY42" fmla="*/ 215864 h 921008"/>
                <a:gd name="connsiteX43" fmla="*/ 86344 w 1394005"/>
                <a:gd name="connsiteY43" fmla="*/ 129520 h 921008"/>
                <a:gd name="connsiteX44" fmla="*/ 101361 w 1394005"/>
                <a:gd name="connsiteY44" fmla="*/ 54438 h 921008"/>
                <a:gd name="connsiteX45" fmla="*/ 97607 w 1394005"/>
                <a:gd name="connsiteY45" fmla="*/ 20652 h 921008"/>
                <a:gd name="connsiteX46" fmla="*/ 75082 w 1394005"/>
                <a:gd name="connsiteY46" fmla="*/ 13143 h 921008"/>
                <a:gd name="connsiteX47" fmla="*/ 67780 w 1394005"/>
                <a:gd name="connsiteY47" fmla="*/ 0 h 921008"/>
                <a:gd name="connsiteX48" fmla="*/ 1394005 w 1394005"/>
                <a:gd name="connsiteY48" fmla="*/ 91440 h 921008"/>
                <a:gd name="connsiteX0" fmla="*/ 1302565 w 1302565"/>
                <a:gd name="connsiteY0" fmla="*/ 0 h 921008"/>
                <a:gd name="connsiteX1" fmla="*/ 1302565 w 1302565"/>
                <a:gd name="connsiteY1" fmla="*/ 497589 h 921008"/>
                <a:gd name="connsiteX2" fmla="*/ 1204438 w 1302565"/>
                <a:gd name="connsiteY2" fmla="*/ 476774 h 921008"/>
                <a:gd name="connsiteX3" fmla="*/ 1163770 w 1302565"/>
                <a:gd name="connsiteY3" fmla="*/ 464260 h 921008"/>
                <a:gd name="connsiteX4" fmla="*/ 1098074 w 1302565"/>
                <a:gd name="connsiteY4" fmla="*/ 470517 h 921008"/>
                <a:gd name="connsiteX5" fmla="*/ 1001092 w 1302565"/>
                <a:gd name="connsiteY5" fmla="*/ 498673 h 921008"/>
                <a:gd name="connsiteX6" fmla="*/ 979193 w 1302565"/>
                <a:gd name="connsiteY6" fmla="*/ 526828 h 921008"/>
                <a:gd name="connsiteX7" fmla="*/ 988579 w 1302565"/>
                <a:gd name="connsiteY7" fmla="*/ 567498 h 921008"/>
                <a:gd name="connsiteX8" fmla="*/ 988579 w 1302565"/>
                <a:gd name="connsiteY8" fmla="*/ 589396 h 921008"/>
                <a:gd name="connsiteX9" fmla="*/ 913497 w 1302565"/>
                <a:gd name="connsiteY9" fmla="*/ 589396 h 921008"/>
                <a:gd name="connsiteX10" fmla="*/ 866570 w 1302565"/>
                <a:gd name="connsiteY10" fmla="*/ 623809 h 921008"/>
                <a:gd name="connsiteX11" fmla="*/ 819645 w 1302565"/>
                <a:gd name="connsiteY11" fmla="*/ 620680 h 921008"/>
                <a:gd name="connsiteX12" fmla="*/ 769590 w 1302565"/>
                <a:gd name="connsiteY12" fmla="*/ 648836 h 921008"/>
                <a:gd name="connsiteX13" fmla="*/ 750820 w 1302565"/>
                <a:gd name="connsiteY13" fmla="*/ 680120 h 921008"/>
                <a:gd name="connsiteX14" fmla="*/ 688251 w 1302565"/>
                <a:gd name="connsiteY14" fmla="*/ 686377 h 921008"/>
                <a:gd name="connsiteX15" fmla="*/ 685124 w 1302565"/>
                <a:gd name="connsiteY15" fmla="*/ 717661 h 921008"/>
                <a:gd name="connsiteX16" fmla="*/ 631940 w 1302565"/>
                <a:gd name="connsiteY16" fmla="*/ 727046 h 921008"/>
                <a:gd name="connsiteX17" fmla="*/ 610042 w 1302565"/>
                <a:gd name="connsiteY17" fmla="*/ 752074 h 921008"/>
                <a:gd name="connsiteX18" fmla="*/ 581885 w 1302565"/>
                <a:gd name="connsiteY18" fmla="*/ 777101 h 921008"/>
                <a:gd name="connsiteX19" fmla="*/ 491160 w 1302565"/>
                <a:gd name="connsiteY19" fmla="*/ 817770 h 921008"/>
                <a:gd name="connsiteX20" fmla="*/ 456748 w 1302565"/>
                <a:gd name="connsiteY20" fmla="*/ 811513 h 921008"/>
                <a:gd name="connsiteX21" fmla="*/ 437978 w 1302565"/>
                <a:gd name="connsiteY21" fmla="*/ 849054 h 921008"/>
                <a:gd name="connsiteX22" fmla="*/ 372282 w 1302565"/>
                <a:gd name="connsiteY22" fmla="*/ 880338 h 921008"/>
                <a:gd name="connsiteX23" fmla="*/ 366024 w 1302565"/>
                <a:gd name="connsiteY23" fmla="*/ 902237 h 921008"/>
                <a:gd name="connsiteX24" fmla="*/ 334742 w 1302565"/>
                <a:gd name="connsiteY24" fmla="*/ 914751 h 921008"/>
                <a:gd name="connsiteX25" fmla="*/ 322228 w 1302565"/>
                <a:gd name="connsiteY25" fmla="*/ 921008 h 921008"/>
                <a:gd name="connsiteX26" fmla="*/ 306585 w 1302565"/>
                <a:gd name="connsiteY26" fmla="*/ 908494 h 921008"/>
                <a:gd name="connsiteX27" fmla="*/ 256530 w 1302565"/>
                <a:gd name="connsiteY27" fmla="*/ 892852 h 921008"/>
                <a:gd name="connsiteX28" fmla="*/ 156421 w 1302565"/>
                <a:gd name="connsiteY28" fmla="*/ 874082 h 921008"/>
                <a:gd name="connsiteX29" fmla="*/ 109496 w 1302565"/>
                <a:gd name="connsiteY29" fmla="*/ 886595 h 921008"/>
                <a:gd name="connsiteX30" fmla="*/ 95476 w 1302565"/>
                <a:gd name="connsiteY30" fmla="*/ 874913 h 921008"/>
                <a:gd name="connsiteX31" fmla="*/ 93853 w 1302565"/>
                <a:gd name="connsiteY31" fmla="*/ 865322 h 921008"/>
                <a:gd name="connsiteX32" fmla="*/ 120131 w 1302565"/>
                <a:gd name="connsiteY32" fmla="*/ 827781 h 921008"/>
                <a:gd name="connsiteX33" fmla="*/ 123885 w 1302565"/>
                <a:gd name="connsiteY33" fmla="*/ 778978 h 921008"/>
                <a:gd name="connsiteX34" fmla="*/ 120131 w 1302565"/>
                <a:gd name="connsiteY34" fmla="*/ 730175 h 921008"/>
                <a:gd name="connsiteX35" fmla="*/ 127640 w 1302565"/>
                <a:gd name="connsiteY35" fmla="*/ 696388 h 921008"/>
                <a:gd name="connsiteX36" fmla="*/ 127640 w 1302565"/>
                <a:gd name="connsiteY36" fmla="*/ 662601 h 921008"/>
                <a:gd name="connsiteX37" fmla="*/ 101361 w 1302565"/>
                <a:gd name="connsiteY37" fmla="*/ 564995 h 921008"/>
                <a:gd name="connsiteX38" fmla="*/ 112623 w 1302565"/>
                <a:gd name="connsiteY38" fmla="*/ 429848 h 921008"/>
                <a:gd name="connsiteX39" fmla="*/ 71328 w 1302565"/>
                <a:gd name="connsiteY39" fmla="*/ 373536 h 921008"/>
                <a:gd name="connsiteX40" fmla="*/ 30033 w 1302565"/>
                <a:gd name="connsiteY40" fmla="*/ 392307 h 921008"/>
                <a:gd name="connsiteX41" fmla="*/ 0 w 1302565"/>
                <a:gd name="connsiteY41" fmla="*/ 302208 h 921008"/>
                <a:gd name="connsiteX42" fmla="*/ 75082 w 1302565"/>
                <a:gd name="connsiteY42" fmla="*/ 215864 h 921008"/>
                <a:gd name="connsiteX43" fmla="*/ 86344 w 1302565"/>
                <a:gd name="connsiteY43" fmla="*/ 129520 h 921008"/>
                <a:gd name="connsiteX44" fmla="*/ 101361 w 1302565"/>
                <a:gd name="connsiteY44" fmla="*/ 54438 h 921008"/>
                <a:gd name="connsiteX45" fmla="*/ 97607 w 1302565"/>
                <a:gd name="connsiteY45" fmla="*/ 20652 h 921008"/>
                <a:gd name="connsiteX46" fmla="*/ 75082 w 1302565"/>
                <a:gd name="connsiteY46" fmla="*/ 13143 h 921008"/>
                <a:gd name="connsiteX47" fmla="*/ 67780 w 1302565"/>
                <a:gd name="connsiteY47" fmla="*/ 0 h 921008"/>
                <a:gd name="connsiteX0" fmla="*/ 1302565 w 1302565"/>
                <a:gd name="connsiteY0" fmla="*/ 497589 h 921008"/>
                <a:gd name="connsiteX1" fmla="*/ 1204438 w 1302565"/>
                <a:gd name="connsiteY1" fmla="*/ 476774 h 921008"/>
                <a:gd name="connsiteX2" fmla="*/ 1163770 w 1302565"/>
                <a:gd name="connsiteY2" fmla="*/ 464260 h 921008"/>
                <a:gd name="connsiteX3" fmla="*/ 1098074 w 1302565"/>
                <a:gd name="connsiteY3" fmla="*/ 470517 h 921008"/>
                <a:gd name="connsiteX4" fmla="*/ 1001092 w 1302565"/>
                <a:gd name="connsiteY4" fmla="*/ 498673 h 921008"/>
                <a:gd name="connsiteX5" fmla="*/ 979193 w 1302565"/>
                <a:gd name="connsiteY5" fmla="*/ 526828 h 921008"/>
                <a:gd name="connsiteX6" fmla="*/ 988579 w 1302565"/>
                <a:gd name="connsiteY6" fmla="*/ 567498 h 921008"/>
                <a:gd name="connsiteX7" fmla="*/ 988579 w 1302565"/>
                <a:gd name="connsiteY7" fmla="*/ 589396 h 921008"/>
                <a:gd name="connsiteX8" fmla="*/ 913497 w 1302565"/>
                <a:gd name="connsiteY8" fmla="*/ 589396 h 921008"/>
                <a:gd name="connsiteX9" fmla="*/ 866570 w 1302565"/>
                <a:gd name="connsiteY9" fmla="*/ 623809 h 921008"/>
                <a:gd name="connsiteX10" fmla="*/ 819645 w 1302565"/>
                <a:gd name="connsiteY10" fmla="*/ 620680 h 921008"/>
                <a:gd name="connsiteX11" fmla="*/ 769590 w 1302565"/>
                <a:gd name="connsiteY11" fmla="*/ 648836 h 921008"/>
                <a:gd name="connsiteX12" fmla="*/ 750820 w 1302565"/>
                <a:gd name="connsiteY12" fmla="*/ 680120 h 921008"/>
                <a:gd name="connsiteX13" fmla="*/ 688251 w 1302565"/>
                <a:gd name="connsiteY13" fmla="*/ 686377 h 921008"/>
                <a:gd name="connsiteX14" fmla="*/ 685124 w 1302565"/>
                <a:gd name="connsiteY14" fmla="*/ 717661 h 921008"/>
                <a:gd name="connsiteX15" fmla="*/ 631940 w 1302565"/>
                <a:gd name="connsiteY15" fmla="*/ 727046 h 921008"/>
                <a:gd name="connsiteX16" fmla="*/ 610042 w 1302565"/>
                <a:gd name="connsiteY16" fmla="*/ 752074 h 921008"/>
                <a:gd name="connsiteX17" fmla="*/ 581885 w 1302565"/>
                <a:gd name="connsiteY17" fmla="*/ 777101 h 921008"/>
                <a:gd name="connsiteX18" fmla="*/ 491160 w 1302565"/>
                <a:gd name="connsiteY18" fmla="*/ 817770 h 921008"/>
                <a:gd name="connsiteX19" fmla="*/ 456748 w 1302565"/>
                <a:gd name="connsiteY19" fmla="*/ 811513 h 921008"/>
                <a:gd name="connsiteX20" fmla="*/ 437978 w 1302565"/>
                <a:gd name="connsiteY20" fmla="*/ 849054 h 921008"/>
                <a:gd name="connsiteX21" fmla="*/ 372282 w 1302565"/>
                <a:gd name="connsiteY21" fmla="*/ 880338 h 921008"/>
                <a:gd name="connsiteX22" fmla="*/ 366024 w 1302565"/>
                <a:gd name="connsiteY22" fmla="*/ 902237 h 921008"/>
                <a:gd name="connsiteX23" fmla="*/ 334742 w 1302565"/>
                <a:gd name="connsiteY23" fmla="*/ 914751 h 921008"/>
                <a:gd name="connsiteX24" fmla="*/ 322228 w 1302565"/>
                <a:gd name="connsiteY24" fmla="*/ 921008 h 921008"/>
                <a:gd name="connsiteX25" fmla="*/ 306585 w 1302565"/>
                <a:gd name="connsiteY25" fmla="*/ 908494 h 921008"/>
                <a:gd name="connsiteX26" fmla="*/ 256530 w 1302565"/>
                <a:gd name="connsiteY26" fmla="*/ 892852 h 921008"/>
                <a:gd name="connsiteX27" fmla="*/ 156421 w 1302565"/>
                <a:gd name="connsiteY27" fmla="*/ 874082 h 921008"/>
                <a:gd name="connsiteX28" fmla="*/ 109496 w 1302565"/>
                <a:gd name="connsiteY28" fmla="*/ 886595 h 921008"/>
                <a:gd name="connsiteX29" fmla="*/ 95476 w 1302565"/>
                <a:gd name="connsiteY29" fmla="*/ 874913 h 921008"/>
                <a:gd name="connsiteX30" fmla="*/ 93853 w 1302565"/>
                <a:gd name="connsiteY30" fmla="*/ 865322 h 921008"/>
                <a:gd name="connsiteX31" fmla="*/ 120131 w 1302565"/>
                <a:gd name="connsiteY31" fmla="*/ 827781 h 921008"/>
                <a:gd name="connsiteX32" fmla="*/ 123885 w 1302565"/>
                <a:gd name="connsiteY32" fmla="*/ 778978 h 921008"/>
                <a:gd name="connsiteX33" fmla="*/ 120131 w 1302565"/>
                <a:gd name="connsiteY33" fmla="*/ 730175 h 921008"/>
                <a:gd name="connsiteX34" fmla="*/ 127640 w 1302565"/>
                <a:gd name="connsiteY34" fmla="*/ 696388 h 921008"/>
                <a:gd name="connsiteX35" fmla="*/ 127640 w 1302565"/>
                <a:gd name="connsiteY35" fmla="*/ 662601 h 921008"/>
                <a:gd name="connsiteX36" fmla="*/ 101361 w 1302565"/>
                <a:gd name="connsiteY36" fmla="*/ 564995 h 921008"/>
                <a:gd name="connsiteX37" fmla="*/ 112623 w 1302565"/>
                <a:gd name="connsiteY37" fmla="*/ 429848 h 921008"/>
                <a:gd name="connsiteX38" fmla="*/ 71328 w 1302565"/>
                <a:gd name="connsiteY38" fmla="*/ 373536 h 921008"/>
                <a:gd name="connsiteX39" fmla="*/ 30033 w 1302565"/>
                <a:gd name="connsiteY39" fmla="*/ 392307 h 921008"/>
                <a:gd name="connsiteX40" fmla="*/ 0 w 1302565"/>
                <a:gd name="connsiteY40" fmla="*/ 302208 h 921008"/>
                <a:gd name="connsiteX41" fmla="*/ 75082 w 1302565"/>
                <a:gd name="connsiteY41" fmla="*/ 215864 h 921008"/>
                <a:gd name="connsiteX42" fmla="*/ 86344 w 1302565"/>
                <a:gd name="connsiteY42" fmla="*/ 129520 h 921008"/>
                <a:gd name="connsiteX43" fmla="*/ 101361 w 1302565"/>
                <a:gd name="connsiteY43" fmla="*/ 54438 h 921008"/>
                <a:gd name="connsiteX44" fmla="*/ 97607 w 1302565"/>
                <a:gd name="connsiteY44" fmla="*/ 20652 h 921008"/>
                <a:gd name="connsiteX45" fmla="*/ 75082 w 1302565"/>
                <a:gd name="connsiteY45" fmla="*/ 13143 h 921008"/>
                <a:gd name="connsiteX46" fmla="*/ 67780 w 1302565"/>
                <a:gd name="connsiteY46" fmla="*/ 0 h 92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302565" h="921008">
                  <a:moveTo>
                    <a:pt x="1302565" y="497589"/>
                  </a:moveTo>
                  <a:lnTo>
                    <a:pt x="1204438" y="476774"/>
                  </a:lnTo>
                  <a:lnTo>
                    <a:pt x="1163770" y="464260"/>
                  </a:lnTo>
                  <a:lnTo>
                    <a:pt x="1098074" y="470517"/>
                  </a:lnTo>
                  <a:lnTo>
                    <a:pt x="1001092" y="498673"/>
                  </a:lnTo>
                  <a:lnTo>
                    <a:pt x="979193" y="526828"/>
                  </a:lnTo>
                  <a:lnTo>
                    <a:pt x="988579" y="567498"/>
                  </a:lnTo>
                  <a:lnTo>
                    <a:pt x="988579" y="589396"/>
                  </a:lnTo>
                  <a:lnTo>
                    <a:pt x="913497" y="589396"/>
                  </a:lnTo>
                  <a:lnTo>
                    <a:pt x="866570" y="623809"/>
                  </a:lnTo>
                  <a:lnTo>
                    <a:pt x="819645" y="620680"/>
                  </a:lnTo>
                  <a:lnTo>
                    <a:pt x="769590" y="648836"/>
                  </a:lnTo>
                  <a:lnTo>
                    <a:pt x="750820" y="680120"/>
                  </a:lnTo>
                  <a:lnTo>
                    <a:pt x="688251" y="686377"/>
                  </a:lnTo>
                  <a:lnTo>
                    <a:pt x="685124" y="717661"/>
                  </a:lnTo>
                  <a:lnTo>
                    <a:pt x="631940" y="727046"/>
                  </a:lnTo>
                  <a:lnTo>
                    <a:pt x="610042" y="752074"/>
                  </a:lnTo>
                  <a:lnTo>
                    <a:pt x="581885" y="777101"/>
                  </a:lnTo>
                  <a:lnTo>
                    <a:pt x="491160" y="817770"/>
                  </a:lnTo>
                  <a:lnTo>
                    <a:pt x="456748" y="811513"/>
                  </a:lnTo>
                  <a:lnTo>
                    <a:pt x="437978" y="849054"/>
                  </a:lnTo>
                  <a:lnTo>
                    <a:pt x="372282" y="880338"/>
                  </a:lnTo>
                  <a:lnTo>
                    <a:pt x="366024" y="902237"/>
                  </a:lnTo>
                  <a:lnTo>
                    <a:pt x="334742" y="914751"/>
                  </a:lnTo>
                  <a:lnTo>
                    <a:pt x="322228" y="921008"/>
                  </a:lnTo>
                  <a:lnTo>
                    <a:pt x="306585" y="908494"/>
                  </a:lnTo>
                  <a:lnTo>
                    <a:pt x="256530" y="892852"/>
                  </a:lnTo>
                  <a:lnTo>
                    <a:pt x="156421" y="874082"/>
                  </a:lnTo>
                  <a:lnTo>
                    <a:pt x="109496" y="886595"/>
                  </a:lnTo>
                  <a:lnTo>
                    <a:pt x="95476" y="874913"/>
                  </a:lnTo>
                  <a:lnTo>
                    <a:pt x="93853" y="865322"/>
                  </a:lnTo>
                  <a:lnTo>
                    <a:pt x="120131" y="827781"/>
                  </a:lnTo>
                  <a:lnTo>
                    <a:pt x="123885" y="778978"/>
                  </a:lnTo>
                  <a:lnTo>
                    <a:pt x="120131" y="730175"/>
                  </a:lnTo>
                  <a:lnTo>
                    <a:pt x="127640" y="696388"/>
                  </a:lnTo>
                  <a:lnTo>
                    <a:pt x="127640" y="662601"/>
                  </a:lnTo>
                  <a:lnTo>
                    <a:pt x="101361" y="564995"/>
                  </a:lnTo>
                  <a:lnTo>
                    <a:pt x="112623" y="429848"/>
                  </a:lnTo>
                  <a:lnTo>
                    <a:pt x="71328" y="373536"/>
                  </a:lnTo>
                  <a:lnTo>
                    <a:pt x="30033" y="392307"/>
                  </a:lnTo>
                  <a:lnTo>
                    <a:pt x="0" y="302208"/>
                  </a:lnTo>
                  <a:lnTo>
                    <a:pt x="75082" y="215864"/>
                  </a:lnTo>
                  <a:lnTo>
                    <a:pt x="86344" y="129520"/>
                  </a:lnTo>
                  <a:lnTo>
                    <a:pt x="101361" y="54438"/>
                  </a:lnTo>
                  <a:lnTo>
                    <a:pt x="97607" y="20652"/>
                  </a:lnTo>
                  <a:lnTo>
                    <a:pt x="75082" y="13143"/>
                  </a:lnTo>
                  <a:lnTo>
                    <a:pt x="6778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4" name="正方形/長方形 323">
              <a:extLst>
                <a:ext uri="{FF2B5EF4-FFF2-40B4-BE49-F238E27FC236}">
                  <a16:creationId xmlns:a16="http://schemas.microsoft.com/office/drawing/2014/main" id="{AC6CD979-A4E3-F02E-760D-50281382C42E}"/>
                </a:ext>
              </a:extLst>
            </p:cNvPr>
            <p:cNvSpPr/>
            <p:nvPr/>
          </p:nvSpPr>
          <p:spPr>
            <a:xfrm>
              <a:off x="8463841" y="3957543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5613FE7A-0898-0485-89DF-E66363F15D96}"/>
                </a:ext>
              </a:extLst>
            </p:cNvPr>
            <p:cNvSpPr/>
            <p:nvPr/>
          </p:nvSpPr>
          <p:spPr>
            <a:xfrm>
              <a:off x="6563982" y="4441637"/>
              <a:ext cx="725486" cy="1964013"/>
            </a:xfrm>
            <a:custGeom>
              <a:avLst/>
              <a:gdLst>
                <a:gd name="connsiteX0" fmla="*/ 426723 w 725486"/>
                <a:gd name="connsiteY0" fmla="*/ 0 h 1964013"/>
                <a:gd name="connsiteX1" fmla="*/ 442364 w 725486"/>
                <a:gd name="connsiteY1" fmla="*/ 12514 h 1964013"/>
                <a:gd name="connsiteX2" fmla="*/ 514318 w 725486"/>
                <a:gd name="connsiteY2" fmla="*/ 18771 h 1964013"/>
                <a:gd name="connsiteX3" fmla="*/ 517446 w 725486"/>
                <a:gd name="connsiteY3" fmla="*/ 56311 h 1964013"/>
                <a:gd name="connsiteX4" fmla="*/ 529959 w 725486"/>
                <a:gd name="connsiteY4" fmla="*/ 78211 h 1964013"/>
                <a:gd name="connsiteX5" fmla="*/ 542473 w 725486"/>
                <a:gd name="connsiteY5" fmla="*/ 193961 h 1964013"/>
                <a:gd name="connsiteX6" fmla="*/ 545602 w 725486"/>
                <a:gd name="connsiteY6" fmla="*/ 212731 h 1964013"/>
                <a:gd name="connsiteX7" fmla="*/ 551859 w 725486"/>
                <a:gd name="connsiteY7" fmla="*/ 231502 h 1964013"/>
                <a:gd name="connsiteX8" fmla="*/ 583143 w 725486"/>
                <a:gd name="connsiteY8" fmla="*/ 231502 h 1964013"/>
                <a:gd name="connsiteX9" fmla="*/ 583143 w 725486"/>
                <a:gd name="connsiteY9" fmla="*/ 269045 h 1964013"/>
                <a:gd name="connsiteX10" fmla="*/ 645711 w 725486"/>
                <a:gd name="connsiteY10" fmla="*/ 312842 h 1964013"/>
                <a:gd name="connsiteX11" fmla="*/ 676995 w 725486"/>
                <a:gd name="connsiteY11" fmla="*/ 306585 h 1964013"/>
                <a:gd name="connsiteX12" fmla="*/ 695766 w 725486"/>
                <a:gd name="connsiteY12" fmla="*/ 340997 h 1964013"/>
                <a:gd name="connsiteX13" fmla="*/ 683252 w 725486"/>
                <a:gd name="connsiteY13" fmla="*/ 387924 h 1964013"/>
                <a:gd name="connsiteX14" fmla="*/ 695766 w 725486"/>
                <a:gd name="connsiteY14" fmla="*/ 419208 h 1964013"/>
                <a:gd name="connsiteX15" fmla="*/ 692636 w 725486"/>
                <a:gd name="connsiteY15" fmla="*/ 450492 h 1964013"/>
                <a:gd name="connsiteX16" fmla="*/ 661354 w 725486"/>
                <a:gd name="connsiteY16" fmla="*/ 466133 h 1964013"/>
                <a:gd name="connsiteX17" fmla="*/ 661354 w 725486"/>
                <a:gd name="connsiteY17" fmla="*/ 484903 h 1964013"/>
                <a:gd name="connsiteX18" fmla="*/ 686382 w 725486"/>
                <a:gd name="connsiteY18" fmla="*/ 494289 h 1964013"/>
                <a:gd name="connsiteX19" fmla="*/ 695588 w 725486"/>
                <a:gd name="connsiteY19" fmla="*/ 549535 h 1964013"/>
                <a:gd name="connsiteX20" fmla="*/ 574383 w 725486"/>
                <a:gd name="connsiteY20" fmla="*/ 586264 h 1964013"/>
                <a:gd name="connsiteX21" fmla="*/ 548104 w 725486"/>
                <a:gd name="connsiteY21" fmla="*/ 623804 h 1964013"/>
                <a:gd name="connsiteX22" fmla="*/ 503057 w 725486"/>
                <a:gd name="connsiteY22" fmla="*/ 612543 h 1964013"/>
                <a:gd name="connsiteX23" fmla="*/ 442990 w 725486"/>
                <a:gd name="connsiteY23" fmla="*/ 635068 h 1964013"/>
                <a:gd name="connsiteX24" fmla="*/ 442990 w 725486"/>
                <a:gd name="connsiteY24" fmla="*/ 672609 h 1964013"/>
                <a:gd name="connsiteX25" fmla="*/ 435482 w 725486"/>
                <a:gd name="connsiteY25" fmla="*/ 725165 h 1964013"/>
                <a:gd name="connsiteX26" fmla="*/ 360400 w 725486"/>
                <a:gd name="connsiteY26" fmla="*/ 740182 h 1964013"/>
                <a:gd name="connsiteX27" fmla="*/ 345383 w 725486"/>
                <a:gd name="connsiteY27" fmla="*/ 770214 h 1964013"/>
                <a:gd name="connsiteX28" fmla="*/ 300336 w 725486"/>
                <a:gd name="connsiteY28" fmla="*/ 819017 h 1964013"/>
                <a:gd name="connsiteX29" fmla="*/ 289072 w 725486"/>
                <a:gd name="connsiteY29" fmla="*/ 849051 h 1964013"/>
                <a:gd name="connsiteX30" fmla="*/ 300336 w 725486"/>
                <a:gd name="connsiteY30" fmla="*/ 890345 h 1964013"/>
                <a:gd name="connsiteX31" fmla="*/ 266548 w 725486"/>
                <a:gd name="connsiteY31" fmla="*/ 942903 h 1964013"/>
                <a:gd name="connsiteX32" fmla="*/ 259039 w 725486"/>
                <a:gd name="connsiteY32" fmla="*/ 1119345 h 1964013"/>
                <a:gd name="connsiteX33" fmla="*/ 330368 w 725486"/>
                <a:gd name="connsiteY33" fmla="*/ 1145624 h 1964013"/>
                <a:gd name="connsiteX34" fmla="*/ 356647 w 725486"/>
                <a:gd name="connsiteY34" fmla="*/ 1179410 h 1964013"/>
                <a:gd name="connsiteX35" fmla="*/ 390432 w 725486"/>
                <a:gd name="connsiteY35" fmla="*/ 1183165 h 1964013"/>
                <a:gd name="connsiteX36" fmla="*/ 397941 w 725486"/>
                <a:gd name="connsiteY36" fmla="*/ 1156886 h 1964013"/>
                <a:gd name="connsiteX37" fmla="*/ 454252 w 725486"/>
                <a:gd name="connsiteY37" fmla="*/ 1186918 h 1964013"/>
                <a:gd name="connsiteX38" fmla="*/ 514318 w 725486"/>
                <a:gd name="connsiteY38" fmla="*/ 1149377 h 1964013"/>
                <a:gd name="connsiteX39" fmla="*/ 604415 w 725486"/>
                <a:gd name="connsiteY39" fmla="*/ 1153133 h 1964013"/>
                <a:gd name="connsiteX40" fmla="*/ 630694 w 725486"/>
                <a:gd name="connsiteY40" fmla="*/ 1190674 h 1964013"/>
                <a:gd name="connsiteX41" fmla="*/ 638203 w 725486"/>
                <a:gd name="connsiteY41" fmla="*/ 1295787 h 1964013"/>
                <a:gd name="connsiteX42" fmla="*/ 638203 w 725486"/>
                <a:gd name="connsiteY42" fmla="*/ 1374622 h 1964013"/>
                <a:gd name="connsiteX43" fmla="*/ 619432 w 725486"/>
                <a:gd name="connsiteY43" fmla="*/ 1397148 h 1964013"/>
                <a:gd name="connsiteX44" fmla="*/ 559368 w 725486"/>
                <a:gd name="connsiteY44" fmla="*/ 1427180 h 1964013"/>
                <a:gd name="connsiteX45" fmla="*/ 566874 w 725486"/>
                <a:gd name="connsiteY45" fmla="*/ 1479738 h 1964013"/>
                <a:gd name="connsiteX46" fmla="*/ 604415 w 725486"/>
                <a:gd name="connsiteY46" fmla="*/ 1517279 h 1964013"/>
                <a:gd name="connsiteX47" fmla="*/ 604415 w 725486"/>
                <a:gd name="connsiteY47" fmla="*/ 1532294 h 1964013"/>
                <a:gd name="connsiteX48" fmla="*/ 600662 w 725486"/>
                <a:gd name="connsiteY48" fmla="*/ 1569837 h 1964013"/>
                <a:gd name="connsiteX49" fmla="*/ 608170 w 725486"/>
                <a:gd name="connsiteY49" fmla="*/ 1611131 h 1964013"/>
                <a:gd name="connsiteX50" fmla="*/ 540597 w 725486"/>
                <a:gd name="connsiteY50" fmla="*/ 1626148 h 1964013"/>
                <a:gd name="connsiteX51" fmla="*/ 555613 w 725486"/>
                <a:gd name="connsiteY51" fmla="*/ 1682459 h 1964013"/>
                <a:gd name="connsiteX52" fmla="*/ 615679 w 725486"/>
                <a:gd name="connsiteY52" fmla="*/ 1686212 h 1964013"/>
                <a:gd name="connsiteX53" fmla="*/ 634449 w 725486"/>
                <a:gd name="connsiteY53" fmla="*/ 1735015 h 1964013"/>
                <a:gd name="connsiteX54" fmla="*/ 608170 w 725486"/>
                <a:gd name="connsiteY54" fmla="*/ 1768803 h 1964013"/>
                <a:gd name="connsiteX55" fmla="*/ 623188 w 725486"/>
                <a:gd name="connsiteY55" fmla="*/ 1821361 h 1964013"/>
                <a:gd name="connsiteX56" fmla="*/ 615679 w 725486"/>
                <a:gd name="connsiteY56" fmla="*/ 1881425 h 1964013"/>
                <a:gd name="connsiteX57" fmla="*/ 725486 w 725486"/>
                <a:gd name="connsiteY57" fmla="*/ 1961949 h 1964013"/>
                <a:gd name="connsiteX58" fmla="*/ 725486 w 725486"/>
                <a:gd name="connsiteY58" fmla="*/ 1964013 h 1964013"/>
                <a:gd name="connsiteX59" fmla="*/ 0 w 725486"/>
                <a:gd name="connsiteY59" fmla="*/ 1964013 h 1964013"/>
                <a:gd name="connsiteX60" fmla="*/ 0 w 725486"/>
                <a:gd name="connsiteY60" fmla="*/ 314986 h 1964013"/>
                <a:gd name="connsiteX61" fmla="*/ 13772 w 725486"/>
                <a:gd name="connsiteY61" fmla="*/ 315970 h 1964013"/>
                <a:gd name="connsiteX62" fmla="*/ 29413 w 725486"/>
                <a:gd name="connsiteY62" fmla="*/ 303456 h 1964013"/>
                <a:gd name="connsiteX63" fmla="*/ 63827 w 725486"/>
                <a:gd name="connsiteY63" fmla="*/ 325356 h 1964013"/>
                <a:gd name="connsiteX64" fmla="*/ 73213 w 725486"/>
                <a:gd name="connsiteY64" fmla="*/ 359767 h 1964013"/>
                <a:gd name="connsiteX65" fmla="*/ 104495 w 725486"/>
                <a:gd name="connsiteY65" fmla="*/ 334740 h 1964013"/>
                <a:gd name="connsiteX66" fmla="*/ 95111 w 725486"/>
                <a:gd name="connsiteY66" fmla="*/ 306585 h 1964013"/>
                <a:gd name="connsiteX67" fmla="*/ 104495 w 725486"/>
                <a:gd name="connsiteY67" fmla="*/ 287815 h 1964013"/>
                <a:gd name="connsiteX68" fmla="*/ 95111 w 725486"/>
                <a:gd name="connsiteY68" fmla="*/ 240888 h 1964013"/>
                <a:gd name="connsiteX69" fmla="*/ 129522 w 725486"/>
                <a:gd name="connsiteY69" fmla="*/ 206475 h 1964013"/>
                <a:gd name="connsiteX70" fmla="*/ 151422 w 725486"/>
                <a:gd name="connsiteY70" fmla="*/ 197090 h 1964013"/>
                <a:gd name="connsiteX71" fmla="*/ 210863 w 725486"/>
                <a:gd name="connsiteY71" fmla="*/ 165806 h 1964013"/>
                <a:gd name="connsiteX72" fmla="*/ 217117 w 725486"/>
                <a:gd name="connsiteY72" fmla="*/ 109495 h 1964013"/>
                <a:gd name="connsiteX73" fmla="*/ 239017 w 725486"/>
                <a:gd name="connsiteY73" fmla="*/ 65698 h 1964013"/>
                <a:gd name="connsiteX0" fmla="*/ 0 w 725486"/>
                <a:gd name="connsiteY0" fmla="*/ 1964013 h 2055453"/>
                <a:gd name="connsiteX1" fmla="*/ 0 w 725486"/>
                <a:gd name="connsiteY1" fmla="*/ 314986 h 2055453"/>
                <a:gd name="connsiteX2" fmla="*/ 13772 w 725486"/>
                <a:gd name="connsiteY2" fmla="*/ 315970 h 2055453"/>
                <a:gd name="connsiteX3" fmla="*/ 29413 w 725486"/>
                <a:gd name="connsiteY3" fmla="*/ 303456 h 2055453"/>
                <a:gd name="connsiteX4" fmla="*/ 63827 w 725486"/>
                <a:gd name="connsiteY4" fmla="*/ 325356 h 2055453"/>
                <a:gd name="connsiteX5" fmla="*/ 73213 w 725486"/>
                <a:gd name="connsiteY5" fmla="*/ 359767 h 2055453"/>
                <a:gd name="connsiteX6" fmla="*/ 104495 w 725486"/>
                <a:gd name="connsiteY6" fmla="*/ 334740 h 2055453"/>
                <a:gd name="connsiteX7" fmla="*/ 95111 w 725486"/>
                <a:gd name="connsiteY7" fmla="*/ 306585 h 2055453"/>
                <a:gd name="connsiteX8" fmla="*/ 104495 w 725486"/>
                <a:gd name="connsiteY8" fmla="*/ 287815 h 2055453"/>
                <a:gd name="connsiteX9" fmla="*/ 95111 w 725486"/>
                <a:gd name="connsiteY9" fmla="*/ 240888 h 2055453"/>
                <a:gd name="connsiteX10" fmla="*/ 129522 w 725486"/>
                <a:gd name="connsiteY10" fmla="*/ 206475 h 2055453"/>
                <a:gd name="connsiteX11" fmla="*/ 151422 w 725486"/>
                <a:gd name="connsiteY11" fmla="*/ 197090 h 2055453"/>
                <a:gd name="connsiteX12" fmla="*/ 210863 w 725486"/>
                <a:gd name="connsiteY12" fmla="*/ 165806 h 2055453"/>
                <a:gd name="connsiteX13" fmla="*/ 217117 w 725486"/>
                <a:gd name="connsiteY13" fmla="*/ 109495 h 2055453"/>
                <a:gd name="connsiteX14" fmla="*/ 239017 w 725486"/>
                <a:gd name="connsiteY14" fmla="*/ 65698 h 2055453"/>
                <a:gd name="connsiteX15" fmla="*/ 426723 w 725486"/>
                <a:gd name="connsiteY15" fmla="*/ 0 h 2055453"/>
                <a:gd name="connsiteX16" fmla="*/ 442364 w 725486"/>
                <a:gd name="connsiteY16" fmla="*/ 12514 h 2055453"/>
                <a:gd name="connsiteX17" fmla="*/ 514318 w 725486"/>
                <a:gd name="connsiteY17" fmla="*/ 18771 h 2055453"/>
                <a:gd name="connsiteX18" fmla="*/ 517446 w 725486"/>
                <a:gd name="connsiteY18" fmla="*/ 56311 h 2055453"/>
                <a:gd name="connsiteX19" fmla="*/ 529959 w 725486"/>
                <a:gd name="connsiteY19" fmla="*/ 78211 h 2055453"/>
                <a:gd name="connsiteX20" fmla="*/ 542473 w 725486"/>
                <a:gd name="connsiteY20" fmla="*/ 193961 h 2055453"/>
                <a:gd name="connsiteX21" fmla="*/ 545602 w 725486"/>
                <a:gd name="connsiteY21" fmla="*/ 212731 h 2055453"/>
                <a:gd name="connsiteX22" fmla="*/ 551859 w 725486"/>
                <a:gd name="connsiteY22" fmla="*/ 231502 h 2055453"/>
                <a:gd name="connsiteX23" fmla="*/ 583143 w 725486"/>
                <a:gd name="connsiteY23" fmla="*/ 231502 h 2055453"/>
                <a:gd name="connsiteX24" fmla="*/ 583143 w 725486"/>
                <a:gd name="connsiteY24" fmla="*/ 269045 h 2055453"/>
                <a:gd name="connsiteX25" fmla="*/ 645711 w 725486"/>
                <a:gd name="connsiteY25" fmla="*/ 312842 h 2055453"/>
                <a:gd name="connsiteX26" fmla="*/ 676995 w 725486"/>
                <a:gd name="connsiteY26" fmla="*/ 306585 h 2055453"/>
                <a:gd name="connsiteX27" fmla="*/ 695766 w 725486"/>
                <a:gd name="connsiteY27" fmla="*/ 340997 h 2055453"/>
                <a:gd name="connsiteX28" fmla="*/ 683252 w 725486"/>
                <a:gd name="connsiteY28" fmla="*/ 387924 h 2055453"/>
                <a:gd name="connsiteX29" fmla="*/ 695766 w 725486"/>
                <a:gd name="connsiteY29" fmla="*/ 419208 h 2055453"/>
                <a:gd name="connsiteX30" fmla="*/ 692636 w 725486"/>
                <a:gd name="connsiteY30" fmla="*/ 450492 h 2055453"/>
                <a:gd name="connsiteX31" fmla="*/ 661354 w 725486"/>
                <a:gd name="connsiteY31" fmla="*/ 466133 h 2055453"/>
                <a:gd name="connsiteX32" fmla="*/ 661354 w 725486"/>
                <a:gd name="connsiteY32" fmla="*/ 484903 h 2055453"/>
                <a:gd name="connsiteX33" fmla="*/ 686382 w 725486"/>
                <a:gd name="connsiteY33" fmla="*/ 494289 h 2055453"/>
                <a:gd name="connsiteX34" fmla="*/ 695588 w 725486"/>
                <a:gd name="connsiteY34" fmla="*/ 549535 h 2055453"/>
                <a:gd name="connsiteX35" fmla="*/ 574383 w 725486"/>
                <a:gd name="connsiteY35" fmla="*/ 586264 h 2055453"/>
                <a:gd name="connsiteX36" fmla="*/ 548104 w 725486"/>
                <a:gd name="connsiteY36" fmla="*/ 623804 h 2055453"/>
                <a:gd name="connsiteX37" fmla="*/ 503057 w 725486"/>
                <a:gd name="connsiteY37" fmla="*/ 612543 h 2055453"/>
                <a:gd name="connsiteX38" fmla="*/ 442990 w 725486"/>
                <a:gd name="connsiteY38" fmla="*/ 635068 h 2055453"/>
                <a:gd name="connsiteX39" fmla="*/ 442990 w 725486"/>
                <a:gd name="connsiteY39" fmla="*/ 672609 h 2055453"/>
                <a:gd name="connsiteX40" fmla="*/ 435482 w 725486"/>
                <a:gd name="connsiteY40" fmla="*/ 725165 h 2055453"/>
                <a:gd name="connsiteX41" fmla="*/ 360400 w 725486"/>
                <a:gd name="connsiteY41" fmla="*/ 740182 h 2055453"/>
                <a:gd name="connsiteX42" fmla="*/ 345383 w 725486"/>
                <a:gd name="connsiteY42" fmla="*/ 770214 h 2055453"/>
                <a:gd name="connsiteX43" fmla="*/ 300336 w 725486"/>
                <a:gd name="connsiteY43" fmla="*/ 819017 h 2055453"/>
                <a:gd name="connsiteX44" fmla="*/ 289072 w 725486"/>
                <a:gd name="connsiteY44" fmla="*/ 849051 h 2055453"/>
                <a:gd name="connsiteX45" fmla="*/ 300336 w 725486"/>
                <a:gd name="connsiteY45" fmla="*/ 890345 h 2055453"/>
                <a:gd name="connsiteX46" fmla="*/ 266548 w 725486"/>
                <a:gd name="connsiteY46" fmla="*/ 942903 h 2055453"/>
                <a:gd name="connsiteX47" fmla="*/ 259039 w 725486"/>
                <a:gd name="connsiteY47" fmla="*/ 1119345 h 2055453"/>
                <a:gd name="connsiteX48" fmla="*/ 330368 w 725486"/>
                <a:gd name="connsiteY48" fmla="*/ 1145624 h 2055453"/>
                <a:gd name="connsiteX49" fmla="*/ 356647 w 725486"/>
                <a:gd name="connsiteY49" fmla="*/ 1179410 h 2055453"/>
                <a:gd name="connsiteX50" fmla="*/ 390432 w 725486"/>
                <a:gd name="connsiteY50" fmla="*/ 1183165 h 2055453"/>
                <a:gd name="connsiteX51" fmla="*/ 397941 w 725486"/>
                <a:gd name="connsiteY51" fmla="*/ 1156886 h 2055453"/>
                <a:gd name="connsiteX52" fmla="*/ 454252 w 725486"/>
                <a:gd name="connsiteY52" fmla="*/ 1186918 h 2055453"/>
                <a:gd name="connsiteX53" fmla="*/ 514318 w 725486"/>
                <a:gd name="connsiteY53" fmla="*/ 1149377 h 2055453"/>
                <a:gd name="connsiteX54" fmla="*/ 604415 w 725486"/>
                <a:gd name="connsiteY54" fmla="*/ 1153133 h 2055453"/>
                <a:gd name="connsiteX55" fmla="*/ 630694 w 725486"/>
                <a:gd name="connsiteY55" fmla="*/ 1190674 h 2055453"/>
                <a:gd name="connsiteX56" fmla="*/ 638203 w 725486"/>
                <a:gd name="connsiteY56" fmla="*/ 1295787 h 2055453"/>
                <a:gd name="connsiteX57" fmla="*/ 638203 w 725486"/>
                <a:gd name="connsiteY57" fmla="*/ 1374622 h 2055453"/>
                <a:gd name="connsiteX58" fmla="*/ 619432 w 725486"/>
                <a:gd name="connsiteY58" fmla="*/ 1397148 h 2055453"/>
                <a:gd name="connsiteX59" fmla="*/ 559368 w 725486"/>
                <a:gd name="connsiteY59" fmla="*/ 1427180 h 2055453"/>
                <a:gd name="connsiteX60" fmla="*/ 566874 w 725486"/>
                <a:gd name="connsiteY60" fmla="*/ 1479738 h 2055453"/>
                <a:gd name="connsiteX61" fmla="*/ 604415 w 725486"/>
                <a:gd name="connsiteY61" fmla="*/ 1517279 h 2055453"/>
                <a:gd name="connsiteX62" fmla="*/ 604415 w 725486"/>
                <a:gd name="connsiteY62" fmla="*/ 1532294 h 2055453"/>
                <a:gd name="connsiteX63" fmla="*/ 600662 w 725486"/>
                <a:gd name="connsiteY63" fmla="*/ 1569837 h 2055453"/>
                <a:gd name="connsiteX64" fmla="*/ 608170 w 725486"/>
                <a:gd name="connsiteY64" fmla="*/ 1611131 h 2055453"/>
                <a:gd name="connsiteX65" fmla="*/ 540597 w 725486"/>
                <a:gd name="connsiteY65" fmla="*/ 1626148 h 2055453"/>
                <a:gd name="connsiteX66" fmla="*/ 555613 w 725486"/>
                <a:gd name="connsiteY66" fmla="*/ 1682459 h 2055453"/>
                <a:gd name="connsiteX67" fmla="*/ 615679 w 725486"/>
                <a:gd name="connsiteY67" fmla="*/ 1686212 h 2055453"/>
                <a:gd name="connsiteX68" fmla="*/ 634449 w 725486"/>
                <a:gd name="connsiteY68" fmla="*/ 1735015 h 2055453"/>
                <a:gd name="connsiteX69" fmla="*/ 608170 w 725486"/>
                <a:gd name="connsiteY69" fmla="*/ 1768803 h 2055453"/>
                <a:gd name="connsiteX70" fmla="*/ 623188 w 725486"/>
                <a:gd name="connsiteY70" fmla="*/ 1821361 h 2055453"/>
                <a:gd name="connsiteX71" fmla="*/ 615679 w 725486"/>
                <a:gd name="connsiteY71" fmla="*/ 1881425 h 2055453"/>
                <a:gd name="connsiteX72" fmla="*/ 725486 w 725486"/>
                <a:gd name="connsiteY72" fmla="*/ 1961949 h 2055453"/>
                <a:gd name="connsiteX73" fmla="*/ 725486 w 725486"/>
                <a:gd name="connsiteY73" fmla="*/ 1964013 h 2055453"/>
                <a:gd name="connsiteX74" fmla="*/ 91440 w 725486"/>
                <a:gd name="connsiteY74" fmla="*/ 2055453 h 2055453"/>
                <a:gd name="connsiteX0" fmla="*/ 0 w 725486"/>
                <a:gd name="connsiteY0" fmla="*/ 314986 h 2055453"/>
                <a:gd name="connsiteX1" fmla="*/ 13772 w 725486"/>
                <a:gd name="connsiteY1" fmla="*/ 315970 h 2055453"/>
                <a:gd name="connsiteX2" fmla="*/ 29413 w 725486"/>
                <a:gd name="connsiteY2" fmla="*/ 303456 h 2055453"/>
                <a:gd name="connsiteX3" fmla="*/ 63827 w 725486"/>
                <a:gd name="connsiteY3" fmla="*/ 325356 h 2055453"/>
                <a:gd name="connsiteX4" fmla="*/ 73213 w 725486"/>
                <a:gd name="connsiteY4" fmla="*/ 359767 h 2055453"/>
                <a:gd name="connsiteX5" fmla="*/ 104495 w 725486"/>
                <a:gd name="connsiteY5" fmla="*/ 334740 h 2055453"/>
                <a:gd name="connsiteX6" fmla="*/ 95111 w 725486"/>
                <a:gd name="connsiteY6" fmla="*/ 306585 h 2055453"/>
                <a:gd name="connsiteX7" fmla="*/ 104495 w 725486"/>
                <a:gd name="connsiteY7" fmla="*/ 287815 h 2055453"/>
                <a:gd name="connsiteX8" fmla="*/ 95111 w 725486"/>
                <a:gd name="connsiteY8" fmla="*/ 240888 h 2055453"/>
                <a:gd name="connsiteX9" fmla="*/ 129522 w 725486"/>
                <a:gd name="connsiteY9" fmla="*/ 206475 h 2055453"/>
                <a:gd name="connsiteX10" fmla="*/ 151422 w 725486"/>
                <a:gd name="connsiteY10" fmla="*/ 197090 h 2055453"/>
                <a:gd name="connsiteX11" fmla="*/ 210863 w 725486"/>
                <a:gd name="connsiteY11" fmla="*/ 165806 h 2055453"/>
                <a:gd name="connsiteX12" fmla="*/ 217117 w 725486"/>
                <a:gd name="connsiteY12" fmla="*/ 109495 h 2055453"/>
                <a:gd name="connsiteX13" fmla="*/ 239017 w 725486"/>
                <a:gd name="connsiteY13" fmla="*/ 65698 h 2055453"/>
                <a:gd name="connsiteX14" fmla="*/ 426723 w 725486"/>
                <a:gd name="connsiteY14" fmla="*/ 0 h 2055453"/>
                <a:gd name="connsiteX15" fmla="*/ 442364 w 725486"/>
                <a:gd name="connsiteY15" fmla="*/ 12514 h 2055453"/>
                <a:gd name="connsiteX16" fmla="*/ 514318 w 725486"/>
                <a:gd name="connsiteY16" fmla="*/ 18771 h 2055453"/>
                <a:gd name="connsiteX17" fmla="*/ 517446 w 725486"/>
                <a:gd name="connsiteY17" fmla="*/ 56311 h 2055453"/>
                <a:gd name="connsiteX18" fmla="*/ 529959 w 725486"/>
                <a:gd name="connsiteY18" fmla="*/ 78211 h 2055453"/>
                <a:gd name="connsiteX19" fmla="*/ 542473 w 725486"/>
                <a:gd name="connsiteY19" fmla="*/ 193961 h 2055453"/>
                <a:gd name="connsiteX20" fmla="*/ 545602 w 725486"/>
                <a:gd name="connsiteY20" fmla="*/ 212731 h 2055453"/>
                <a:gd name="connsiteX21" fmla="*/ 551859 w 725486"/>
                <a:gd name="connsiteY21" fmla="*/ 231502 h 2055453"/>
                <a:gd name="connsiteX22" fmla="*/ 583143 w 725486"/>
                <a:gd name="connsiteY22" fmla="*/ 231502 h 2055453"/>
                <a:gd name="connsiteX23" fmla="*/ 583143 w 725486"/>
                <a:gd name="connsiteY23" fmla="*/ 269045 h 2055453"/>
                <a:gd name="connsiteX24" fmla="*/ 645711 w 725486"/>
                <a:gd name="connsiteY24" fmla="*/ 312842 h 2055453"/>
                <a:gd name="connsiteX25" fmla="*/ 676995 w 725486"/>
                <a:gd name="connsiteY25" fmla="*/ 306585 h 2055453"/>
                <a:gd name="connsiteX26" fmla="*/ 695766 w 725486"/>
                <a:gd name="connsiteY26" fmla="*/ 340997 h 2055453"/>
                <a:gd name="connsiteX27" fmla="*/ 683252 w 725486"/>
                <a:gd name="connsiteY27" fmla="*/ 387924 h 2055453"/>
                <a:gd name="connsiteX28" fmla="*/ 695766 w 725486"/>
                <a:gd name="connsiteY28" fmla="*/ 419208 h 2055453"/>
                <a:gd name="connsiteX29" fmla="*/ 692636 w 725486"/>
                <a:gd name="connsiteY29" fmla="*/ 450492 h 2055453"/>
                <a:gd name="connsiteX30" fmla="*/ 661354 w 725486"/>
                <a:gd name="connsiteY30" fmla="*/ 466133 h 2055453"/>
                <a:gd name="connsiteX31" fmla="*/ 661354 w 725486"/>
                <a:gd name="connsiteY31" fmla="*/ 484903 h 2055453"/>
                <a:gd name="connsiteX32" fmla="*/ 686382 w 725486"/>
                <a:gd name="connsiteY32" fmla="*/ 494289 h 2055453"/>
                <a:gd name="connsiteX33" fmla="*/ 695588 w 725486"/>
                <a:gd name="connsiteY33" fmla="*/ 549535 h 2055453"/>
                <a:gd name="connsiteX34" fmla="*/ 574383 w 725486"/>
                <a:gd name="connsiteY34" fmla="*/ 586264 h 2055453"/>
                <a:gd name="connsiteX35" fmla="*/ 548104 w 725486"/>
                <a:gd name="connsiteY35" fmla="*/ 623804 h 2055453"/>
                <a:gd name="connsiteX36" fmla="*/ 503057 w 725486"/>
                <a:gd name="connsiteY36" fmla="*/ 612543 h 2055453"/>
                <a:gd name="connsiteX37" fmla="*/ 442990 w 725486"/>
                <a:gd name="connsiteY37" fmla="*/ 635068 h 2055453"/>
                <a:gd name="connsiteX38" fmla="*/ 442990 w 725486"/>
                <a:gd name="connsiteY38" fmla="*/ 672609 h 2055453"/>
                <a:gd name="connsiteX39" fmla="*/ 435482 w 725486"/>
                <a:gd name="connsiteY39" fmla="*/ 725165 h 2055453"/>
                <a:gd name="connsiteX40" fmla="*/ 360400 w 725486"/>
                <a:gd name="connsiteY40" fmla="*/ 740182 h 2055453"/>
                <a:gd name="connsiteX41" fmla="*/ 345383 w 725486"/>
                <a:gd name="connsiteY41" fmla="*/ 770214 h 2055453"/>
                <a:gd name="connsiteX42" fmla="*/ 300336 w 725486"/>
                <a:gd name="connsiteY42" fmla="*/ 819017 h 2055453"/>
                <a:gd name="connsiteX43" fmla="*/ 289072 w 725486"/>
                <a:gd name="connsiteY43" fmla="*/ 849051 h 2055453"/>
                <a:gd name="connsiteX44" fmla="*/ 300336 w 725486"/>
                <a:gd name="connsiteY44" fmla="*/ 890345 h 2055453"/>
                <a:gd name="connsiteX45" fmla="*/ 266548 w 725486"/>
                <a:gd name="connsiteY45" fmla="*/ 942903 h 2055453"/>
                <a:gd name="connsiteX46" fmla="*/ 259039 w 725486"/>
                <a:gd name="connsiteY46" fmla="*/ 1119345 h 2055453"/>
                <a:gd name="connsiteX47" fmla="*/ 330368 w 725486"/>
                <a:gd name="connsiteY47" fmla="*/ 1145624 h 2055453"/>
                <a:gd name="connsiteX48" fmla="*/ 356647 w 725486"/>
                <a:gd name="connsiteY48" fmla="*/ 1179410 h 2055453"/>
                <a:gd name="connsiteX49" fmla="*/ 390432 w 725486"/>
                <a:gd name="connsiteY49" fmla="*/ 1183165 h 2055453"/>
                <a:gd name="connsiteX50" fmla="*/ 397941 w 725486"/>
                <a:gd name="connsiteY50" fmla="*/ 1156886 h 2055453"/>
                <a:gd name="connsiteX51" fmla="*/ 454252 w 725486"/>
                <a:gd name="connsiteY51" fmla="*/ 1186918 h 2055453"/>
                <a:gd name="connsiteX52" fmla="*/ 514318 w 725486"/>
                <a:gd name="connsiteY52" fmla="*/ 1149377 h 2055453"/>
                <a:gd name="connsiteX53" fmla="*/ 604415 w 725486"/>
                <a:gd name="connsiteY53" fmla="*/ 1153133 h 2055453"/>
                <a:gd name="connsiteX54" fmla="*/ 630694 w 725486"/>
                <a:gd name="connsiteY54" fmla="*/ 1190674 h 2055453"/>
                <a:gd name="connsiteX55" fmla="*/ 638203 w 725486"/>
                <a:gd name="connsiteY55" fmla="*/ 1295787 h 2055453"/>
                <a:gd name="connsiteX56" fmla="*/ 638203 w 725486"/>
                <a:gd name="connsiteY56" fmla="*/ 1374622 h 2055453"/>
                <a:gd name="connsiteX57" fmla="*/ 619432 w 725486"/>
                <a:gd name="connsiteY57" fmla="*/ 1397148 h 2055453"/>
                <a:gd name="connsiteX58" fmla="*/ 559368 w 725486"/>
                <a:gd name="connsiteY58" fmla="*/ 1427180 h 2055453"/>
                <a:gd name="connsiteX59" fmla="*/ 566874 w 725486"/>
                <a:gd name="connsiteY59" fmla="*/ 1479738 h 2055453"/>
                <a:gd name="connsiteX60" fmla="*/ 604415 w 725486"/>
                <a:gd name="connsiteY60" fmla="*/ 1517279 h 2055453"/>
                <a:gd name="connsiteX61" fmla="*/ 604415 w 725486"/>
                <a:gd name="connsiteY61" fmla="*/ 1532294 h 2055453"/>
                <a:gd name="connsiteX62" fmla="*/ 600662 w 725486"/>
                <a:gd name="connsiteY62" fmla="*/ 1569837 h 2055453"/>
                <a:gd name="connsiteX63" fmla="*/ 608170 w 725486"/>
                <a:gd name="connsiteY63" fmla="*/ 1611131 h 2055453"/>
                <a:gd name="connsiteX64" fmla="*/ 540597 w 725486"/>
                <a:gd name="connsiteY64" fmla="*/ 1626148 h 2055453"/>
                <a:gd name="connsiteX65" fmla="*/ 555613 w 725486"/>
                <a:gd name="connsiteY65" fmla="*/ 1682459 h 2055453"/>
                <a:gd name="connsiteX66" fmla="*/ 615679 w 725486"/>
                <a:gd name="connsiteY66" fmla="*/ 1686212 h 2055453"/>
                <a:gd name="connsiteX67" fmla="*/ 634449 w 725486"/>
                <a:gd name="connsiteY67" fmla="*/ 1735015 h 2055453"/>
                <a:gd name="connsiteX68" fmla="*/ 608170 w 725486"/>
                <a:gd name="connsiteY68" fmla="*/ 1768803 h 2055453"/>
                <a:gd name="connsiteX69" fmla="*/ 623188 w 725486"/>
                <a:gd name="connsiteY69" fmla="*/ 1821361 h 2055453"/>
                <a:gd name="connsiteX70" fmla="*/ 615679 w 725486"/>
                <a:gd name="connsiteY70" fmla="*/ 1881425 h 2055453"/>
                <a:gd name="connsiteX71" fmla="*/ 725486 w 725486"/>
                <a:gd name="connsiteY71" fmla="*/ 1961949 h 2055453"/>
                <a:gd name="connsiteX72" fmla="*/ 725486 w 725486"/>
                <a:gd name="connsiteY72" fmla="*/ 1964013 h 2055453"/>
                <a:gd name="connsiteX73" fmla="*/ 91440 w 725486"/>
                <a:gd name="connsiteY73" fmla="*/ 2055453 h 2055453"/>
                <a:gd name="connsiteX0" fmla="*/ 0 w 725486"/>
                <a:gd name="connsiteY0" fmla="*/ 314986 h 1964013"/>
                <a:gd name="connsiteX1" fmla="*/ 13772 w 725486"/>
                <a:gd name="connsiteY1" fmla="*/ 315970 h 1964013"/>
                <a:gd name="connsiteX2" fmla="*/ 29413 w 725486"/>
                <a:gd name="connsiteY2" fmla="*/ 303456 h 1964013"/>
                <a:gd name="connsiteX3" fmla="*/ 63827 w 725486"/>
                <a:gd name="connsiteY3" fmla="*/ 325356 h 1964013"/>
                <a:gd name="connsiteX4" fmla="*/ 73213 w 725486"/>
                <a:gd name="connsiteY4" fmla="*/ 359767 h 1964013"/>
                <a:gd name="connsiteX5" fmla="*/ 104495 w 725486"/>
                <a:gd name="connsiteY5" fmla="*/ 334740 h 1964013"/>
                <a:gd name="connsiteX6" fmla="*/ 95111 w 725486"/>
                <a:gd name="connsiteY6" fmla="*/ 306585 h 1964013"/>
                <a:gd name="connsiteX7" fmla="*/ 104495 w 725486"/>
                <a:gd name="connsiteY7" fmla="*/ 287815 h 1964013"/>
                <a:gd name="connsiteX8" fmla="*/ 95111 w 725486"/>
                <a:gd name="connsiteY8" fmla="*/ 240888 h 1964013"/>
                <a:gd name="connsiteX9" fmla="*/ 129522 w 725486"/>
                <a:gd name="connsiteY9" fmla="*/ 206475 h 1964013"/>
                <a:gd name="connsiteX10" fmla="*/ 151422 w 725486"/>
                <a:gd name="connsiteY10" fmla="*/ 197090 h 1964013"/>
                <a:gd name="connsiteX11" fmla="*/ 210863 w 725486"/>
                <a:gd name="connsiteY11" fmla="*/ 165806 h 1964013"/>
                <a:gd name="connsiteX12" fmla="*/ 217117 w 725486"/>
                <a:gd name="connsiteY12" fmla="*/ 109495 h 1964013"/>
                <a:gd name="connsiteX13" fmla="*/ 239017 w 725486"/>
                <a:gd name="connsiteY13" fmla="*/ 65698 h 1964013"/>
                <a:gd name="connsiteX14" fmla="*/ 426723 w 725486"/>
                <a:gd name="connsiteY14" fmla="*/ 0 h 1964013"/>
                <a:gd name="connsiteX15" fmla="*/ 442364 w 725486"/>
                <a:gd name="connsiteY15" fmla="*/ 12514 h 1964013"/>
                <a:gd name="connsiteX16" fmla="*/ 514318 w 725486"/>
                <a:gd name="connsiteY16" fmla="*/ 18771 h 1964013"/>
                <a:gd name="connsiteX17" fmla="*/ 517446 w 725486"/>
                <a:gd name="connsiteY17" fmla="*/ 56311 h 1964013"/>
                <a:gd name="connsiteX18" fmla="*/ 529959 w 725486"/>
                <a:gd name="connsiteY18" fmla="*/ 78211 h 1964013"/>
                <a:gd name="connsiteX19" fmla="*/ 542473 w 725486"/>
                <a:gd name="connsiteY19" fmla="*/ 193961 h 1964013"/>
                <a:gd name="connsiteX20" fmla="*/ 545602 w 725486"/>
                <a:gd name="connsiteY20" fmla="*/ 212731 h 1964013"/>
                <a:gd name="connsiteX21" fmla="*/ 551859 w 725486"/>
                <a:gd name="connsiteY21" fmla="*/ 231502 h 1964013"/>
                <a:gd name="connsiteX22" fmla="*/ 583143 w 725486"/>
                <a:gd name="connsiteY22" fmla="*/ 231502 h 1964013"/>
                <a:gd name="connsiteX23" fmla="*/ 583143 w 725486"/>
                <a:gd name="connsiteY23" fmla="*/ 269045 h 1964013"/>
                <a:gd name="connsiteX24" fmla="*/ 645711 w 725486"/>
                <a:gd name="connsiteY24" fmla="*/ 312842 h 1964013"/>
                <a:gd name="connsiteX25" fmla="*/ 676995 w 725486"/>
                <a:gd name="connsiteY25" fmla="*/ 306585 h 1964013"/>
                <a:gd name="connsiteX26" fmla="*/ 695766 w 725486"/>
                <a:gd name="connsiteY26" fmla="*/ 340997 h 1964013"/>
                <a:gd name="connsiteX27" fmla="*/ 683252 w 725486"/>
                <a:gd name="connsiteY27" fmla="*/ 387924 h 1964013"/>
                <a:gd name="connsiteX28" fmla="*/ 695766 w 725486"/>
                <a:gd name="connsiteY28" fmla="*/ 419208 h 1964013"/>
                <a:gd name="connsiteX29" fmla="*/ 692636 w 725486"/>
                <a:gd name="connsiteY29" fmla="*/ 450492 h 1964013"/>
                <a:gd name="connsiteX30" fmla="*/ 661354 w 725486"/>
                <a:gd name="connsiteY30" fmla="*/ 466133 h 1964013"/>
                <a:gd name="connsiteX31" fmla="*/ 661354 w 725486"/>
                <a:gd name="connsiteY31" fmla="*/ 484903 h 1964013"/>
                <a:gd name="connsiteX32" fmla="*/ 686382 w 725486"/>
                <a:gd name="connsiteY32" fmla="*/ 494289 h 1964013"/>
                <a:gd name="connsiteX33" fmla="*/ 695588 w 725486"/>
                <a:gd name="connsiteY33" fmla="*/ 549535 h 1964013"/>
                <a:gd name="connsiteX34" fmla="*/ 574383 w 725486"/>
                <a:gd name="connsiteY34" fmla="*/ 586264 h 1964013"/>
                <a:gd name="connsiteX35" fmla="*/ 548104 w 725486"/>
                <a:gd name="connsiteY35" fmla="*/ 623804 h 1964013"/>
                <a:gd name="connsiteX36" fmla="*/ 503057 w 725486"/>
                <a:gd name="connsiteY36" fmla="*/ 612543 h 1964013"/>
                <a:gd name="connsiteX37" fmla="*/ 442990 w 725486"/>
                <a:gd name="connsiteY37" fmla="*/ 635068 h 1964013"/>
                <a:gd name="connsiteX38" fmla="*/ 442990 w 725486"/>
                <a:gd name="connsiteY38" fmla="*/ 672609 h 1964013"/>
                <a:gd name="connsiteX39" fmla="*/ 435482 w 725486"/>
                <a:gd name="connsiteY39" fmla="*/ 725165 h 1964013"/>
                <a:gd name="connsiteX40" fmla="*/ 360400 w 725486"/>
                <a:gd name="connsiteY40" fmla="*/ 740182 h 1964013"/>
                <a:gd name="connsiteX41" fmla="*/ 345383 w 725486"/>
                <a:gd name="connsiteY41" fmla="*/ 770214 h 1964013"/>
                <a:gd name="connsiteX42" fmla="*/ 300336 w 725486"/>
                <a:gd name="connsiteY42" fmla="*/ 819017 h 1964013"/>
                <a:gd name="connsiteX43" fmla="*/ 289072 w 725486"/>
                <a:gd name="connsiteY43" fmla="*/ 849051 h 1964013"/>
                <a:gd name="connsiteX44" fmla="*/ 300336 w 725486"/>
                <a:gd name="connsiteY44" fmla="*/ 890345 h 1964013"/>
                <a:gd name="connsiteX45" fmla="*/ 266548 w 725486"/>
                <a:gd name="connsiteY45" fmla="*/ 942903 h 1964013"/>
                <a:gd name="connsiteX46" fmla="*/ 259039 w 725486"/>
                <a:gd name="connsiteY46" fmla="*/ 1119345 h 1964013"/>
                <a:gd name="connsiteX47" fmla="*/ 330368 w 725486"/>
                <a:gd name="connsiteY47" fmla="*/ 1145624 h 1964013"/>
                <a:gd name="connsiteX48" fmla="*/ 356647 w 725486"/>
                <a:gd name="connsiteY48" fmla="*/ 1179410 h 1964013"/>
                <a:gd name="connsiteX49" fmla="*/ 390432 w 725486"/>
                <a:gd name="connsiteY49" fmla="*/ 1183165 h 1964013"/>
                <a:gd name="connsiteX50" fmla="*/ 397941 w 725486"/>
                <a:gd name="connsiteY50" fmla="*/ 1156886 h 1964013"/>
                <a:gd name="connsiteX51" fmla="*/ 454252 w 725486"/>
                <a:gd name="connsiteY51" fmla="*/ 1186918 h 1964013"/>
                <a:gd name="connsiteX52" fmla="*/ 514318 w 725486"/>
                <a:gd name="connsiteY52" fmla="*/ 1149377 h 1964013"/>
                <a:gd name="connsiteX53" fmla="*/ 604415 w 725486"/>
                <a:gd name="connsiteY53" fmla="*/ 1153133 h 1964013"/>
                <a:gd name="connsiteX54" fmla="*/ 630694 w 725486"/>
                <a:gd name="connsiteY54" fmla="*/ 1190674 h 1964013"/>
                <a:gd name="connsiteX55" fmla="*/ 638203 w 725486"/>
                <a:gd name="connsiteY55" fmla="*/ 1295787 h 1964013"/>
                <a:gd name="connsiteX56" fmla="*/ 638203 w 725486"/>
                <a:gd name="connsiteY56" fmla="*/ 1374622 h 1964013"/>
                <a:gd name="connsiteX57" fmla="*/ 619432 w 725486"/>
                <a:gd name="connsiteY57" fmla="*/ 1397148 h 1964013"/>
                <a:gd name="connsiteX58" fmla="*/ 559368 w 725486"/>
                <a:gd name="connsiteY58" fmla="*/ 1427180 h 1964013"/>
                <a:gd name="connsiteX59" fmla="*/ 566874 w 725486"/>
                <a:gd name="connsiteY59" fmla="*/ 1479738 h 1964013"/>
                <a:gd name="connsiteX60" fmla="*/ 604415 w 725486"/>
                <a:gd name="connsiteY60" fmla="*/ 1517279 h 1964013"/>
                <a:gd name="connsiteX61" fmla="*/ 604415 w 725486"/>
                <a:gd name="connsiteY61" fmla="*/ 1532294 h 1964013"/>
                <a:gd name="connsiteX62" fmla="*/ 600662 w 725486"/>
                <a:gd name="connsiteY62" fmla="*/ 1569837 h 1964013"/>
                <a:gd name="connsiteX63" fmla="*/ 608170 w 725486"/>
                <a:gd name="connsiteY63" fmla="*/ 1611131 h 1964013"/>
                <a:gd name="connsiteX64" fmla="*/ 540597 w 725486"/>
                <a:gd name="connsiteY64" fmla="*/ 1626148 h 1964013"/>
                <a:gd name="connsiteX65" fmla="*/ 555613 w 725486"/>
                <a:gd name="connsiteY65" fmla="*/ 1682459 h 1964013"/>
                <a:gd name="connsiteX66" fmla="*/ 615679 w 725486"/>
                <a:gd name="connsiteY66" fmla="*/ 1686212 h 1964013"/>
                <a:gd name="connsiteX67" fmla="*/ 634449 w 725486"/>
                <a:gd name="connsiteY67" fmla="*/ 1735015 h 1964013"/>
                <a:gd name="connsiteX68" fmla="*/ 608170 w 725486"/>
                <a:gd name="connsiteY68" fmla="*/ 1768803 h 1964013"/>
                <a:gd name="connsiteX69" fmla="*/ 623188 w 725486"/>
                <a:gd name="connsiteY69" fmla="*/ 1821361 h 1964013"/>
                <a:gd name="connsiteX70" fmla="*/ 615679 w 725486"/>
                <a:gd name="connsiteY70" fmla="*/ 1881425 h 1964013"/>
                <a:gd name="connsiteX71" fmla="*/ 725486 w 725486"/>
                <a:gd name="connsiteY71" fmla="*/ 1961949 h 1964013"/>
                <a:gd name="connsiteX72" fmla="*/ 725486 w 725486"/>
                <a:gd name="connsiteY72" fmla="*/ 1964013 h 196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725486" h="1964013">
                  <a:moveTo>
                    <a:pt x="0" y="314986"/>
                  </a:moveTo>
                  <a:lnTo>
                    <a:pt x="13772" y="315970"/>
                  </a:lnTo>
                  <a:lnTo>
                    <a:pt x="29413" y="303456"/>
                  </a:lnTo>
                  <a:lnTo>
                    <a:pt x="63827" y="325356"/>
                  </a:lnTo>
                  <a:lnTo>
                    <a:pt x="73213" y="359767"/>
                  </a:lnTo>
                  <a:lnTo>
                    <a:pt x="104495" y="334740"/>
                  </a:lnTo>
                  <a:lnTo>
                    <a:pt x="95111" y="306585"/>
                  </a:lnTo>
                  <a:lnTo>
                    <a:pt x="104495" y="287815"/>
                  </a:lnTo>
                  <a:lnTo>
                    <a:pt x="95111" y="240888"/>
                  </a:lnTo>
                  <a:lnTo>
                    <a:pt x="129522" y="206475"/>
                  </a:lnTo>
                  <a:lnTo>
                    <a:pt x="151422" y="197090"/>
                  </a:lnTo>
                  <a:lnTo>
                    <a:pt x="210863" y="165806"/>
                  </a:lnTo>
                  <a:lnTo>
                    <a:pt x="217117" y="109495"/>
                  </a:lnTo>
                  <a:lnTo>
                    <a:pt x="239017" y="65698"/>
                  </a:lnTo>
                  <a:lnTo>
                    <a:pt x="426723" y="0"/>
                  </a:lnTo>
                  <a:lnTo>
                    <a:pt x="442364" y="12514"/>
                  </a:lnTo>
                  <a:lnTo>
                    <a:pt x="514318" y="18771"/>
                  </a:lnTo>
                  <a:lnTo>
                    <a:pt x="517446" y="56311"/>
                  </a:lnTo>
                  <a:lnTo>
                    <a:pt x="529959" y="78211"/>
                  </a:lnTo>
                  <a:lnTo>
                    <a:pt x="542473" y="193961"/>
                  </a:lnTo>
                  <a:lnTo>
                    <a:pt x="545602" y="212731"/>
                  </a:lnTo>
                  <a:lnTo>
                    <a:pt x="551859" y="231502"/>
                  </a:lnTo>
                  <a:lnTo>
                    <a:pt x="583143" y="231502"/>
                  </a:lnTo>
                  <a:lnTo>
                    <a:pt x="583143" y="269045"/>
                  </a:lnTo>
                  <a:lnTo>
                    <a:pt x="645711" y="312842"/>
                  </a:lnTo>
                  <a:lnTo>
                    <a:pt x="676995" y="306585"/>
                  </a:lnTo>
                  <a:lnTo>
                    <a:pt x="695766" y="340997"/>
                  </a:lnTo>
                  <a:lnTo>
                    <a:pt x="683252" y="387924"/>
                  </a:lnTo>
                  <a:lnTo>
                    <a:pt x="695766" y="419208"/>
                  </a:lnTo>
                  <a:lnTo>
                    <a:pt x="692636" y="450492"/>
                  </a:lnTo>
                  <a:lnTo>
                    <a:pt x="661354" y="466133"/>
                  </a:lnTo>
                  <a:lnTo>
                    <a:pt x="661354" y="484903"/>
                  </a:lnTo>
                  <a:lnTo>
                    <a:pt x="686382" y="494289"/>
                  </a:lnTo>
                  <a:lnTo>
                    <a:pt x="695588" y="549535"/>
                  </a:lnTo>
                  <a:lnTo>
                    <a:pt x="574383" y="586264"/>
                  </a:lnTo>
                  <a:lnTo>
                    <a:pt x="548104" y="623804"/>
                  </a:lnTo>
                  <a:lnTo>
                    <a:pt x="503057" y="612543"/>
                  </a:lnTo>
                  <a:lnTo>
                    <a:pt x="442990" y="635068"/>
                  </a:lnTo>
                  <a:lnTo>
                    <a:pt x="442990" y="672609"/>
                  </a:lnTo>
                  <a:lnTo>
                    <a:pt x="435482" y="725165"/>
                  </a:lnTo>
                  <a:lnTo>
                    <a:pt x="360400" y="740182"/>
                  </a:lnTo>
                  <a:lnTo>
                    <a:pt x="345383" y="770214"/>
                  </a:lnTo>
                  <a:lnTo>
                    <a:pt x="300336" y="819017"/>
                  </a:lnTo>
                  <a:lnTo>
                    <a:pt x="289072" y="849051"/>
                  </a:lnTo>
                  <a:lnTo>
                    <a:pt x="300336" y="890345"/>
                  </a:lnTo>
                  <a:lnTo>
                    <a:pt x="266548" y="942903"/>
                  </a:lnTo>
                  <a:lnTo>
                    <a:pt x="259039" y="1119345"/>
                  </a:lnTo>
                  <a:lnTo>
                    <a:pt x="330368" y="1145624"/>
                  </a:lnTo>
                  <a:lnTo>
                    <a:pt x="356647" y="1179410"/>
                  </a:lnTo>
                  <a:lnTo>
                    <a:pt x="390432" y="1183165"/>
                  </a:lnTo>
                  <a:lnTo>
                    <a:pt x="397941" y="1156886"/>
                  </a:lnTo>
                  <a:lnTo>
                    <a:pt x="454252" y="1186918"/>
                  </a:lnTo>
                  <a:lnTo>
                    <a:pt x="514318" y="1149377"/>
                  </a:lnTo>
                  <a:lnTo>
                    <a:pt x="604415" y="1153133"/>
                  </a:lnTo>
                  <a:lnTo>
                    <a:pt x="630694" y="1190674"/>
                  </a:lnTo>
                  <a:lnTo>
                    <a:pt x="638203" y="1295787"/>
                  </a:lnTo>
                  <a:lnTo>
                    <a:pt x="638203" y="1374622"/>
                  </a:lnTo>
                  <a:lnTo>
                    <a:pt x="619432" y="1397148"/>
                  </a:lnTo>
                  <a:lnTo>
                    <a:pt x="559368" y="1427180"/>
                  </a:lnTo>
                  <a:lnTo>
                    <a:pt x="566874" y="1479738"/>
                  </a:lnTo>
                  <a:lnTo>
                    <a:pt x="604415" y="1517279"/>
                  </a:lnTo>
                  <a:lnTo>
                    <a:pt x="604415" y="1532294"/>
                  </a:lnTo>
                  <a:lnTo>
                    <a:pt x="600662" y="1569837"/>
                  </a:lnTo>
                  <a:lnTo>
                    <a:pt x="608170" y="1611131"/>
                  </a:lnTo>
                  <a:lnTo>
                    <a:pt x="540597" y="1626148"/>
                  </a:lnTo>
                  <a:lnTo>
                    <a:pt x="555613" y="1682459"/>
                  </a:lnTo>
                  <a:lnTo>
                    <a:pt x="615679" y="1686212"/>
                  </a:lnTo>
                  <a:lnTo>
                    <a:pt x="634449" y="1735015"/>
                  </a:lnTo>
                  <a:lnTo>
                    <a:pt x="608170" y="1768803"/>
                  </a:lnTo>
                  <a:lnTo>
                    <a:pt x="623188" y="1821361"/>
                  </a:lnTo>
                  <a:lnTo>
                    <a:pt x="615679" y="1881425"/>
                  </a:lnTo>
                  <a:lnTo>
                    <a:pt x="725486" y="1961949"/>
                  </a:lnTo>
                  <a:lnTo>
                    <a:pt x="725486" y="1964013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89A7CACF-4534-6AC9-FA50-E1BCCD3CBC4B}"/>
                </a:ext>
              </a:extLst>
            </p:cNvPr>
            <p:cNvSpPr/>
            <p:nvPr/>
          </p:nvSpPr>
          <p:spPr>
            <a:xfrm>
              <a:off x="6556109" y="3745871"/>
              <a:ext cx="508762" cy="428909"/>
            </a:xfrm>
            <a:custGeom>
              <a:avLst/>
              <a:gdLst>
                <a:gd name="connsiteX0" fmla="*/ 508762 w 971503"/>
                <a:gd name="connsiteY0" fmla="*/ 0 h 642058"/>
                <a:gd name="connsiteX1" fmla="*/ 971503 w 971503"/>
                <a:gd name="connsiteY1" fmla="*/ 0 h 642058"/>
                <a:gd name="connsiteX2" fmla="*/ 0 w 971503"/>
                <a:gd name="connsiteY2" fmla="*/ 642058 h 642058"/>
                <a:gd name="connsiteX3" fmla="*/ 0 w 971503"/>
                <a:gd name="connsiteY3" fmla="*/ 428909 h 642058"/>
                <a:gd name="connsiteX4" fmla="*/ 9861 w 971503"/>
                <a:gd name="connsiteY4" fmla="*/ 427500 h 642058"/>
                <a:gd name="connsiteX5" fmla="*/ 33324 w 971503"/>
                <a:gd name="connsiteY5" fmla="*/ 387613 h 642058"/>
                <a:gd name="connsiteX6" fmla="*/ 84943 w 971503"/>
                <a:gd name="connsiteY6" fmla="*/ 371189 h 642058"/>
                <a:gd name="connsiteX7" fmla="*/ 230415 w 971503"/>
                <a:gd name="connsiteY7" fmla="*/ 239796 h 642058"/>
                <a:gd name="connsiteX8" fmla="*/ 284379 w 971503"/>
                <a:gd name="connsiteY8" fmla="*/ 164714 h 642058"/>
                <a:gd name="connsiteX9" fmla="*/ 401694 w 971503"/>
                <a:gd name="connsiteY9" fmla="*/ 82593 h 642058"/>
                <a:gd name="connsiteX10" fmla="*/ 479123 w 971503"/>
                <a:gd name="connsiteY10" fmla="*/ 45052 h 642058"/>
                <a:gd name="connsiteX0" fmla="*/ 971503 w 1062943"/>
                <a:gd name="connsiteY0" fmla="*/ 0 h 642058"/>
                <a:gd name="connsiteX1" fmla="*/ 0 w 1062943"/>
                <a:gd name="connsiteY1" fmla="*/ 642058 h 642058"/>
                <a:gd name="connsiteX2" fmla="*/ 0 w 1062943"/>
                <a:gd name="connsiteY2" fmla="*/ 428909 h 642058"/>
                <a:gd name="connsiteX3" fmla="*/ 9861 w 1062943"/>
                <a:gd name="connsiteY3" fmla="*/ 427500 h 642058"/>
                <a:gd name="connsiteX4" fmla="*/ 33324 w 1062943"/>
                <a:gd name="connsiteY4" fmla="*/ 387613 h 642058"/>
                <a:gd name="connsiteX5" fmla="*/ 84943 w 1062943"/>
                <a:gd name="connsiteY5" fmla="*/ 371189 h 642058"/>
                <a:gd name="connsiteX6" fmla="*/ 230415 w 1062943"/>
                <a:gd name="connsiteY6" fmla="*/ 239796 h 642058"/>
                <a:gd name="connsiteX7" fmla="*/ 284379 w 1062943"/>
                <a:gd name="connsiteY7" fmla="*/ 164714 h 642058"/>
                <a:gd name="connsiteX8" fmla="*/ 401694 w 1062943"/>
                <a:gd name="connsiteY8" fmla="*/ 82593 h 642058"/>
                <a:gd name="connsiteX9" fmla="*/ 479123 w 1062943"/>
                <a:gd name="connsiteY9" fmla="*/ 45052 h 642058"/>
                <a:gd name="connsiteX10" fmla="*/ 508762 w 1062943"/>
                <a:gd name="connsiteY10" fmla="*/ 0 h 642058"/>
                <a:gd name="connsiteX11" fmla="*/ 1062943 w 1062943"/>
                <a:gd name="connsiteY11" fmla="*/ 91440 h 642058"/>
                <a:gd name="connsiteX0" fmla="*/ 971503 w 971503"/>
                <a:gd name="connsiteY0" fmla="*/ 0 h 642058"/>
                <a:gd name="connsiteX1" fmla="*/ 0 w 971503"/>
                <a:gd name="connsiteY1" fmla="*/ 642058 h 642058"/>
                <a:gd name="connsiteX2" fmla="*/ 0 w 971503"/>
                <a:gd name="connsiteY2" fmla="*/ 428909 h 642058"/>
                <a:gd name="connsiteX3" fmla="*/ 9861 w 971503"/>
                <a:gd name="connsiteY3" fmla="*/ 427500 h 642058"/>
                <a:gd name="connsiteX4" fmla="*/ 33324 w 971503"/>
                <a:gd name="connsiteY4" fmla="*/ 387613 h 642058"/>
                <a:gd name="connsiteX5" fmla="*/ 84943 w 971503"/>
                <a:gd name="connsiteY5" fmla="*/ 371189 h 642058"/>
                <a:gd name="connsiteX6" fmla="*/ 230415 w 971503"/>
                <a:gd name="connsiteY6" fmla="*/ 239796 h 642058"/>
                <a:gd name="connsiteX7" fmla="*/ 284379 w 971503"/>
                <a:gd name="connsiteY7" fmla="*/ 164714 h 642058"/>
                <a:gd name="connsiteX8" fmla="*/ 401694 w 971503"/>
                <a:gd name="connsiteY8" fmla="*/ 82593 h 642058"/>
                <a:gd name="connsiteX9" fmla="*/ 479123 w 971503"/>
                <a:gd name="connsiteY9" fmla="*/ 45052 h 642058"/>
                <a:gd name="connsiteX10" fmla="*/ 508762 w 971503"/>
                <a:gd name="connsiteY10" fmla="*/ 0 h 642058"/>
                <a:gd name="connsiteX0" fmla="*/ 0 w 508762"/>
                <a:gd name="connsiteY0" fmla="*/ 642058 h 642058"/>
                <a:gd name="connsiteX1" fmla="*/ 0 w 508762"/>
                <a:gd name="connsiteY1" fmla="*/ 428909 h 642058"/>
                <a:gd name="connsiteX2" fmla="*/ 9861 w 508762"/>
                <a:gd name="connsiteY2" fmla="*/ 427500 h 642058"/>
                <a:gd name="connsiteX3" fmla="*/ 33324 w 508762"/>
                <a:gd name="connsiteY3" fmla="*/ 387613 h 642058"/>
                <a:gd name="connsiteX4" fmla="*/ 84943 w 508762"/>
                <a:gd name="connsiteY4" fmla="*/ 371189 h 642058"/>
                <a:gd name="connsiteX5" fmla="*/ 230415 w 508762"/>
                <a:gd name="connsiteY5" fmla="*/ 239796 h 642058"/>
                <a:gd name="connsiteX6" fmla="*/ 284379 w 508762"/>
                <a:gd name="connsiteY6" fmla="*/ 164714 h 642058"/>
                <a:gd name="connsiteX7" fmla="*/ 401694 w 508762"/>
                <a:gd name="connsiteY7" fmla="*/ 82593 h 642058"/>
                <a:gd name="connsiteX8" fmla="*/ 479123 w 508762"/>
                <a:gd name="connsiteY8" fmla="*/ 45052 h 642058"/>
                <a:gd name="connsiteX9" fmla="*/ 508762 w 508762"/>
                <a:gd name="connsiteY9" fmla="*/ 0 h 642058"/>
                <a:gd name="connsiteX0" fmla="*/ 0 w 508762"/>
                <a:gd name="connsiteY0" fmla="*/ 428909 h 428909"/>
                <a:gd name="connsiteX1" fmla="*/ 9861 w 508762"/>
                <a:gd name="connsiteY1" fmla="*/ 427500 h 428909"/>
                <a:gd name="connsiteX2" fmla="*/ 33324 w 508762"/>
                <a:gd name="connsiteY2" fmla="*/ 387613 h 428909"/>
                <a:gd name="connsiteX3" fmla="*/ 84943 w 508762"/>
                <a:gd name="connsiteY3" fmla="*/ 371189 h 428909"/>
                <a:gd name="connsiteX4" fmla="*/ 230415 w 508762"/>
                <a:gd name="connsiteY4" fmla="*/ 239796 h 428909"/>
                <a:gd name="connsiteX5" fmla="*/ 284379 w 508762"/>
                <a:gd name="connsiteY5" fmla="*/ 164714 h 428909"/>
                <a:gd name="connsiteX6" fmla="*/ 401694 w 508762"/>
                <a:gd name="connsiteY6" fmla="*/ 82593 h 428909"/>
                <a:gd name="connsiteX7" fmla="*/ 479123 w 508762"/>
                <a:gd name="connsiteY7" fmla="*/ 45052 h 428909"/>
                <a:gd name="connsiteX8" fmla="*/ 508762 w 508762"/>
                <a:gd name="connsiteY8" fmla="*/ 0 h 428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8762" h="428909">
                  <a:moveTo>
                    <a:pt x="0" y="428909"/>
                  </a:moveTo>
                  <a:lnTo>
                    <a:pt x="9861" y="427500"/>
                  </a:lnTo>
                  <a:lnTo>
                    <a:pt x="33324" y="387613"/>
                  </a:lnTo>
                  <a:lnTo>
                    <a:pt x="84943" y="371189"/>
                  </a:lnTo>
                  <a:lnTo>
                    <a:pt x="230415" y="239796"/>
                  </a:lnTo>
                  <a:lnTo>
                    <a:pt x="284379" y="164714"/>
                  </a:lnTo>
                  <a:lnTo>
                    <a:pt x="401694" y="82593"/>
                  </a:lnTo>
                  <a:lnTo>
                    <a:pt x="479123" y="45052"/>
                  </a:lnTo>
                  <a:lnTo>
                    <a:pt x="50876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2330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3FDB2D-1D28-B437-9D0E-59E0D477F4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6F9927E-DA02-5914-2484-EBC53118AE92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群馬県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のおとなり、隣接する県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87B1623-3151-E869-A075-82E0C57924C2}"/>
              </a:ext>
            </a:extLst>
          </p:cNvPr>
          <p:cNvGrpSpPr/>
          <p:nvPr/>
        </p:nvGrpSpPr>
        <p:grpSpPr>
          <a:xfrm>
            <a:off x="6532563" y="5060359"/>
            <a:ext cx="2761720" cy="624393"/>
            <a:chOff x="4533746" y="5652155"/>
            <a:chExt cx="4939924" cy="1116860"/>
          </a:xfrm>
        </p:grpSpPr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A0C7E78E-AC2C-D4A8-B351-75B3DCF6D0CE}"/>
                </a:ext>
              </a:extLst>
            </p:cNvPr>
            <p:cNvSpPr/>
            <p:nvPr/>
          </p:nvSpPr>
          <p:spPr>
            <a:xfrm rot="8100000" flipH="1">
              <a:off x="6887419" y="6230415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FF4275E-30D5-C865-7F05-61C1DEF624BE}"/>
                </a:ext>
              </a:extLst>
            </p:cNvPr>
            <p:cNvGrpSpPr/>
            <p:nvPr/>
          </p:nvGrpSpPr>
          <p:grpSpPr>
            <a:xfrm>
              <a:off x="6437630" y="6473188"/>
              <a:ext cx="160531" cy="295824"/>
              <a:chOff x="5146675" y="2893474"/>
              <a:chExt cx="276225" cy="577278"/>
            </a:xfrm>
          </p:grpSpPr>
          <p:sp>
            <p:nvSpPr>
              <p:cNvPr id="196" name="台形 195">
                <a:extLst>
                  <a:ext uri="{FF2B5EF4-FFF2-40B4-BE49-F238E27FC236}">
                    <a16:creationId xmlns:a16="http://schemas.microsoft.com/office/drawing/2014/main" id="{8188DC69-0556-CAE1-F33B-6A2781D15912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台形 196">
                <a:extLst>
                  <a:ext uri="{FF2B5EF4-FFF2-40B4-BE49-F238E27FC236}">
                    <a16:creationId xmlns:a16="http://schemas.microsoft.com/office/drawing/2014/main" id="{174BA981-F023-52B2-86F6-ADC4443EA4AA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4B958549-4A74-A696-64B3-B0E790473C51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95E6908-F6CB-0019-5C70-55CBBA0A7A9C}"/>
                </a:ext>
              </a:extLst>
            </p:cNvPr>
            <p:cNvGrpSpPr/>
            <p:nvPr/>
          </p:nvGrpSpPr>
          <p:grpSpPr>
            <a:xfrm>
              <a:off x="6620987" y="6473188"/>
              <a:ext cx="160531" cy="295824"/>
              <a:chOff x="5146675" y="2893474"/>
              <a:chExt cx="276225" cy="577278"/>
            </a:xfrm>
          </p:grpSpPr>
          <p:sp>
            <p:nvSpPr>
              <p:cNvPr id="193" name="台形 192">
                <a:extLst>
                  <a:ext uri="{FF2B5EF4-FFF2-40B4-BE49-F238E27FC236}">
                    <a16:creationId xmlns:a16="http://schemas.microsoft.com/office/drawing/2014/main" id="{2F2F71AC-5CE7-06E1-8CC1-DA98B1E67C82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台形 193">
                <a:extLst>
                  <a:ext uri="{FF2B5EF4-FFF2-40B4-BE49-F238E27FC236}">
                    <a16:creationId xmlns:a16="http://schemas.microsoft.com/office/drawing/2014/main" id="{1CB8D039-A6D2-3E4E-DCA8-647CD4FABB85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68EB58D6-9B92-DAAA-C19E-C91E3DB8768B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0ED1A6C-65C5-9F7A-5AAB-F750D54ABFC0}"/>
                </a:ext>
              </a:extLst>
            </p:cNvPr>
            <p:cNvSpPr/>
            <p:nvPr/>
          </p:nvSpPr>
          <p:spPr>
            <a:xfrm rot="10800000">
              <a:off x="6408261" y="6422936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F9EFCF55-BC5C-A067-9D88-762AC778E4E0}"/>
                </a:ext>
              </a:extLst>
            </p:cNvPr>
            <p:cNvSpPr/>
            <p:nvPr/>
          </p:nvSpPr>
          <p:spPr>
            <a:xfrm rot="13500000">
              <a:off x="6286814" y="6230414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B5680CD-87F9-8A9A-E030-839254557163}"/>
                </a:ext>
              </a:extLst>
            </p:cNvPr>
            <p:cNvSpPr/>
            <p:nvPr/>
          </p:nvSpPr>
          <p:spPr>
            <a:xfrm>
              <a:off x="6289664" y="6119889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DC40897A-38C6-23B8-BA65-31EAF6D63842}"/>
                </a:ext>
              </a:extLst>
            </p:cNvPr>
            <p:cNvGrpSpPr/>
            <p:nvPr/>
          </p:nvGrpSpPr>
          <p:grpSpPr>
            <a:xfrm>
              <a:off x="5411896" y="6119889"/>
              <a:ext cx="732515" cy="649123"/>
              <a:chOff x="5445709" y="4203669"/>
              <a:chExt cx="732515" cy="649123"/>
            </a:xfrm>
          </p:grpSpPr>
          <p:sp>
            <p:nvSpPr>
              <p:cNvPr id="179" name="台形 178">
                <a:extLst>
                  <a:ext uri="{FF2B5EF4-FFF2-40B4-BE49-F238E27FC236}">
                    <a16:creationId xmlns:a16="http://schemas.microsoft.com/office/drawing/2014/main" id="{E3A957A0-5B59-D103-169A-9C6EF503DFDA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165F497C-AD1C-2D40-A759-F7DAA336FB63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90" name="台形 189">
                  <a:extLst>
                    <a:ext uri="{FF2B5EF4-FFF2-40B4-BE49-F238E27FC236}">
                      <a16:creationId xmlns:a16="http://schemas.microsoft.com/office/drawing/2014/main" id="{4D53039A-84CD-9C29-7C6D-FEB71717B59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台形 190">
                  <a:extLst>
                    <a:ext uri="{FF2B5EF4-FFF2-40B4-BE49-F238E27FC236}">
                      <a16:creationId xmlns:a16="http://schemas.microsoft.com/office/drawing/2014/main" id="{6F6245E5-3C89-CD97-7935-AA66F4A64C0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FC292DE8-2E4A-5CAE-BE8E-B3402C49FCB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6E806AB7-CB18-A72E-5CDC-AF263A4A3960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87" name="台形 186">
                  <a:extLst>
                    <a:ext uri="{FF2B5EF4-FFF2-40B4-BE49-F238E27FC236}">
                      <a16:creationId xmlns:a16="http://schemas.microsoft.com/office/drawing/2014/main" id="{E2681C34-27B1-7DF2-85FB-11D2B36F46F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台形 187">
                  <a:extLst>
                    <a:ext uri="{FF2B5EF4-FFF2-40B4-BE49-F238E27FC236}">
                      <a16:creationId xmlns:a16="http://schemas.microsoft.com/office/drawing/2014/main" id="{ECAC2720-B292-1630-D376-3938BCD3981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6F8F2A3D-D186-2154-AA67-66E7EB1DCA1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588D555B-E3C1-08EE-A964-33348EAA089F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台形 182">
                <a:extLst>
                  <a:ext uri="{FF2B5EF4-FFF2-40B4-BE49-F238E27FC236}">
                    <a16:creationId xmlns:a16="http://schemas.microsoft.com/office/drawing/2014/main" id="{27682673-60B9-2858-D8E4-C42D391A052F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2FCA95D6-DBC3-CCCF-6A74-364359705545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039FD6F6-DFBF-FA78-BC0E-8C0836450F72}"/>
                </a:ext>
              </a:extLst>
            </p:cNvPr>
            <p:cNvGrpSpPr/>
            <p:nvPr/>
          </p:nvGrpSpPr>
          <p:grpSpPr>
            <a:xfrm>
              <a:off x="4533746" y="6119889"/>
              <a:ext cx="820090" cy="649123"/>
              <a:chOff x="5358134" y="4203669"/>
              <a:chExt cx="820090" cy="649123"/>
            </a:xfrm>
          </p:grpSpPr>
          <p:sp>
            <p:nvSpPr>
              <p:cNvPr id="162" name="台形 161">
                <a:extLst>
                  <a:ext uri="{FF2B5EF4-FFF2-40B4-BE49-F238E27FC236}">
                    <a16:creationId xmlns:a16="http://schemas.microsoft.com/office/drawing/2014/main" id="{187A09DB-F759-C100-04B8-3F7CCE0544C9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F644E085-BF5F-C92D-160C-0B3ABFF0E0E1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76" name="台形 175">
                  <a:extLst>
                    <a:ext uri="{FF2B5EF4-FFF2-40B4-BE49-F238E27FC236}">
                      <a16:creationId xmlns:a16="http://schemas.microsoft.com/office/drawing/2014/main" id="{01189561-2B6B-E99F-B665-DFCFA1CC6C7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台形 176">
                  <a:extLst>
                    <a:ext uri="{FF2B5EF4-FFF2-40B4-BE49-F238E27FC236}">
                      <a16:creationId xmlns:a16="http://schemas.microsoft.com/office/drawing/2014/main" id="{106755EE-8DC1-CFF6-CD7E-CD829CC3856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936D0CB4-E2A3-E0CB-35D2-C9679903112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C70CD6FC-D622-2E78-58C2-95C8D3603956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73" name="台形 172">
                  <a:extLst>
                    <a:ext uri="{FF2B5EF4-FFF2-40B4-BE49-F238E27FC236}">
                      <a16:creationId xmlns:a16="http://schemas.microsoft.com/office/drawing/2014/main" id="{9333ACA4-FEA3-E2EE-7475-D1F0C301D0B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台形 173">
                  <a:extLst>
                    <a:ext uri="{FF2B5EF4-FFF2-40B4-BE49-F238E27FC236}">
                      <a16:creationId xmlns:a16="http://schemas.microsoft.com/office/drawing/2014/main" id="{B0A526DD-3D38-B948-996E-15196B0A424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A78BCE5A-8BBF-658F-3042-36AAD7F79D6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6CBD85BA-44D0-13AE-0631-44F8E1DDEBE9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台形 165">
                <a:extLst>
                  <a:ext uri="{FF2B5EF4-FFF2-40B4-BE49-F238E27FC236}">
                    <a16:creationId xmlns:a16="http://schemas.microsoft.com/office/drawing/2014/main" id="{524C30AA-0F09-5491-EA95-AFB359233F36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9F4138AB-F419-44DA-9722-AF965666A3C5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FB338803-DEC7-EC61-FCB4-4F25BFE191A6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171" name="四角形: 上の 2 つの角を丸める 170">
                  <a:extLst>
                    <a:ext uri="{FF2B5EF4-FFF2-40B4-BE49-F238E27FC236}">
                      <a16:creationId xmlns:a16="http://schemas.microsoft.com/office/drawing/2014/main" id="{C3075EA4-62B1-61A3-E10A-F16C343B46A7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133BC115-E6AA-B3AC-5CF7-A1A22A7FBF9C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2BAF943A-987C-E913-5466-64F9BF1825D0}"/>
                </a:ext>
              </a:extLst>
            </p:cNvPr>
            <p:cNvGrpSpPr/>
            <p:nvPr/>
          </p:nvGrpSpPr>
          <p:grpSpPr>
            <a:xfrm>
              <a:off x="5316033" y="6321745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52" name="四角形: 上の 2 つの角を丸める 151">
                <a:extLst>
                  <a:ext uri="{FF2B5EF4-FFF2-40B4-BE49-F238E27FC236}">
                    <a16:creationId xmlns:a16="http://schemas.microsoft.com/office/drawing/2014/main" id="{A965000C-722A-B722-AA6F-D5073131F938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EC56AC2A-D7C6-F260-532F-1B40B3E4B8A9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7D84779E-286E-AF5B-DECE-7AB4E8AA84B8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57" name="四角形: 上の 2 つの角を丸める 156">
                <a:extLst>
                  <a:ext uri="{FF2B5EF4-FFF2-40B4-BE49-F238E27FC236}">
                    <a16:creationId xmlns:a16="http://schemas.microsoft.com/office/drawing/2014/main" id="{BC096DF7-C7DF-EF54-EAB3-ACE92BD8A82B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6C5940B6-CC45-A166-9A62-E51F1B218BAC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四角形: 上の 2 つの角を丸める 158">
                <a:extLst>
                  <a:ext uri="{FF2B5EF4-FFF2-40B4-BE49-F238E27FC236}">
                    <a16:creationId xmlns:a16="http://schemas.microsoft.com/office/drawing/2014/main" id="{F84DFF18-7895-B3B0-8691-32A4273EC199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B824414A-DFE2-0A3F-00A1-49E2B8D08490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8E3A5156-7FA2-13DA-AE6E-E665DDC79D4D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FDAB156A-31BC-382E-C009-AAE056DE5964}"/>
                </a:ext>
              </a:extLst>
            </p:cNvPr>
            <p:cNvGrpSpPr/>
            <p:nvPr/>
          </p:nvGrpSpPr>
          <p:grpSpPr>
            <a:xfrm>
              <a:off x="6109783" y="6321745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44" name="四角形: 上の 2 つの角を丸める 143">
                <a:extLst>
                  <a:ext uri="{FF2B5EF4-FFF2-40B4-BE49-F238E27FC236}">
                    <a16:creationId xmlns:a16="http://schemas.microsoft.com/office/drawing/2014/main" id="{58221341-F45B-A506-0AF0-62123EB0ED82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BF064BFE-092F-193F-E801-8EC682D2005F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上の 2 つの角を丸める 145">
                <a:extLst>
                  <a:ext uri="{FF2B5EF4-FFF2-40B4-BE49-F238E27FC236}">
                    <a16:creationId xmlns:a16="http://schemas.microsoft.com/office/drawing/2014/main" id="{43FBEB3A-1CE0-AB76-B148-9D444E3A6536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47" name="四角形: 上の 2 つの角を丸める 146">
                <a:extLst>
                  <a:ext uri="{FF2B5EF4-FFF2-40B4-BE49-F238E27FC236}">
                    <a16:creationId xmlns:a16="http://schemas.microsoft.com/office/drawing/2014/main" id="{64DF9D80-3E00-F6D3-D92E-2895C72CD513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BF44532C-7D9A-396C-C79D-1D783452E6AC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四角形: 上の 2 つの角を丸める 148">
                <a:extLst>
                  <a:ext uri="{FF2B5EF4-FFF2-40B4-BE49-F238E27FC236}">
                    <a16:creationId xmlns:a16="http://schemas.microsoft.com/office/drawing/2014/main" id="{6960CFEA-BCC1-60F3-A682-862359638331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上の 2 つの角を丸める 149">
                <a:extLst>
                  <a:ext uri="{FF2B5EF4-FFF2-40B4-BE49-F238E27FC236}">
                    <a16:creationId xmlns:a16="http://schemas.microsoft.com/office/drawing/2014/main" id="{FE62146B-F0EF-42C2-BABF-CACCEB07FFD0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上の 2 つの角を丸める 150">
                <a:extLst>
                  <a:ext uri="{FF2B5EF4-FFF2-40B4-BE49-F238E27FC236}">
                    <a16:creationId xmlns:a16="http://schemas.microsoft.com/office/drawing/2014/main" id="{BE8BA874-A002-F5E2-06C1-34817DD1DDD5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55B67A83-8894-5C16-01AD-C358E0F05EE9}"/>
                </a:ext>
              </a:extLst>
            </p:cNvPr>
            <p:cNvSpPr/>
            <p:nvPr/>
          </p:nvSpPr>
          <p:spPr>
            <a:xfrm rot="8100000" flipH="1">
              <a:off x="8474918" y="6230416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D7816A05-449F-C401-7801-50E383C94989}"/>
                </a:ext>
              </a:extLst>
            </p:cNvPr>
            <p:cNvGrpSpPr/>
            <p:nvPr/>
          </p:nvGrpSpPr>
          <p:grpSpPr>
            <a:xfrm>
              <a:off x="8025129" y="6473189"/>
              <a:ext cx="160531" cy="295824"/>
              <a:chOff x="5146675" y="2893474"/>
              <a:chExt cx="276225" cy="577278"/>
            </a:xfrm>
          </p:grpSpPr>
          <p:sp>
            <p:nvSpPr>
              <p:cNvPr id="136" name="台形 135">
                <a:extLst>
                  <a:ext uri="{FF2B5EF4-FFF2-40B4-BE49-F238E27FC236}">
                    <a16:creationId xmlns:a16="http://schemas.microsoft.com/office/drawing/2014/main" id="{CEEA997B-308B-9304-D2A3-F9FB3F4942D0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台形 140">
                <a:extLst>
                  <a:ext uri="{FF2B5EF4-FFF2-40B4-BE49-F238E27FC236}">
                    <a16:creationId xmlns:a16="http://schemas.microsoft.com/office/drawing/2014/main" id="{8A7FDDF8-6BA7-DAE1-B9E6-E2621D4732FF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03C1FB91-70BF-AF57-1443-F182CA00CCF4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3006F13-4035-9E07-A1E0-93F3DB1EA110}"/>
                </a:ext>
              </a:extLst>
            </p:cNvPr>
            <p:cNvGrpSpPr/>
            <p:nvPr/>
          </p:nvGrpSpPr>
          <p:grpSpPr>
            <a:xfrm>
              <a:off x="8208486" y="6473189"/>
              <a:ext cx="160531" cy="295824"/>
              <a:chOff x="5146675" y="2893474"/>
              <a:chExt cx="276225" cy="577278"/>
            </a:xfrm>
          </p:grpSpPr>
          <p:sp>
            <p:nvSpPr>
              <p:cNvPr id="133" name="台形 132">
                <a:extLst>
                  <a:ext uri="{FF2B5EF4-FFF2-40B4-BE49-F238E27FC236}">
                    <a16:creationId xmlns:a16="http://schemas.microsoft.com/office/drawing/2014/main" id="{F726F61B-F881-F367-6CE4-6FA377C1365D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台形 133">
                <a:extLst>
                  <a:ext uri="{FF2B5EF4-FFF2-40B4-BE49-F238E27FC236}">
                    <a16:creationId xmlns:a16="http://schemas.microsoft.com/office/drawing/2014/main" id="{66CDC0D6-A8BF-1F0B-EE24-7F26F6A5E4D4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195A8D2C-BD15-B770-4189-3EAEACBC5600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D63F343E-2D94-9815-8345-B40F193E5F69}"/>
                </a:ext>
              </a:extLst>
            </p:cNvPr>
            <p:cNvSpPr/>
            <p:nvPr/>
          </p:nvSpPr>
          <p:spPr>
            <a:xfrm rot="10800000">
              <a:off x="7995760" y="6422937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台形 20">
              <a:extLst>
                <a:ext uri="{FF2B5EF4-FFF2-40B4-BE49-F238E27FC236}">
                  <a16:creationId xmlns:a16="http://schemas.microsoft.com/office/drawing/2014/main" id="{A59E72F7-FBB6-C8BD-DE20-C742BDEAD18F}"/>
                </a:ext>
              </a:extLst>
            </p:cNvPr>
            <p:cNvSpPr/>
            <p:nvPr/>
          </p:nvSpPr>
          <p:spPr>
            <a:xfrm rot="13500000">
              <a:off x="7874313" y="6230415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CD38BAA4-9530-1FC1-62C8-55D3B1DAD703}"/>
                </a:ext>
              </a:extLst>
            </p:cNvPr>
            <p:cNvSpPr/>
            <p:nvPr/>
          </p:nvSpPr>
          <p:spPr>
            <a:xfrm>
              <a:off x="7877163" y="6119890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0043CA84-386C-8F0D-B721-EB9E9F7AEEB0}"/>
                </a:ext>
              </a:extLst>
            </p:cNvPr>
            <p:cNvGrpSpPr/>
            <p:nvPr/>
          </p:nvGrpSpPr>
          <p:grpSpPr>
            <a:xfrm>
              <a:off x="6999395" y="6119890"/>
              <a:ext cx="732515" cy="649123"/>
              <a:chOff x="5445709" y="4203669"/>
              <a:chExt cx="732515" cy="649123"/>
            </a:xfrm>
          </p:grpSpPr>
          <p:sp>
            <p:nvSpPr>
              <p:cNvPr id="106" name="台形 105">
                <a:extLst>
                  <a:ext uri="{FF2B5EF4-FFF2-40B4-BE49-F238E27FC236}">
                    <a16:creationId xmlns:a16="http://schemas.microsoft.com/office/drawing/2014/main" id="{0FAF7957-8D64-C99D-B244-F2F8EF985A32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7BAAD3FF-B9C1-236D-EB04-F93803C7661B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30" name="台形 129">
                  <a:extLst>
                    <a:ext uri="{FF2B5EF4-FFF2-40B4-BE49-F238E27FC236}">
                      <a16:creationId xmlns:a16="http://schemas.microsoft.com/office/drawing/2014/main" id="{E4CA3454-BC85-8647-B397-F8A6FC36014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台形 130">
                  <a:extLst>
                    <a:ext uri="{FF2B5EF4-FFF2-40B4-BE49-F238E27FC236}">
                      <a16:creationId xmlns:a16="http://schemas.microsoft.com/office/drawing/2014/main" id="{340C2AD7-C6D7-BA30-1004-29638B41EB1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E5F8CE8C-F38D-34CC-E17E-5E66C58A57E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D31427D6-E497-15DC-A194-901C019E6357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27" name="台形 126">
                  <a:extLst>
                    <a:ext uri="{FF2B5EF4-FFF2-40B4-BE49-F238E27FC236}">
                      <a16:creationId xmlns:a16="http://schemas.microsoft.com/office/drawing/2014/main" id="{094AC101-BE70-ED51-C86A-7ACF0AF8602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台形 127">
                  <a:extLst>
                    <a:ext uri="{FF2B5EF4-FFF2-40B4-BE49-F238E27FC236}">
                      <a16:creationId xmlns:a16="http://schemas.microsoft.com/office/drawing/2014/main" id="{314C45C8-B6C5-5C22-5B57-FFD3D56E045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F29D1E00-7606-804E-66BA-2ED3B3432044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CB544E4E-71AA-C7BD-638A-DCA3F637AC7D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台形 111">
                <a:extLst>
                  <a:ext uri="{FF2B5EF4-FFF2-40B4-BE49-F238E27FC236}">
                    <a16:creationId xmlns:a16="http://schemas.microsoft.com/office/drawing/2014/main" id="{71BCF5BB-A421-464C-489D-1CDFD102C229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6F884226-C8F3-268C-C8AA-8233831CF772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FFABF44-AB7D-B234-524D-9D7BAA9FE8A2}"/>
                </a:ext>
              </a:extLst>
            </p:cNvPr>
            <p:cNvGrpSpPr/>
            <p:nvPr/>
          </p:nvGrpSpPr>
          <p:grpSpPr>
            <a:xfrm>
              <a:off x="6903532" y="6321746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96" name="四角形: 上の 2 つの角を丸める 95">
                <a:extLst>
                  <a:ext uri="{FF2B5EF4-FFF2-40B4-BE49-F238E27FC236}">
                    <a16:creationId xmlns:a16="http://schemas.microsoft.com/office/drawing/2014/main" id="{43FFF21B-41D8-55EC-0598-4AE28B64BF7C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183633A9-C8C7-1E42-0180-FA07B40E2F79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98378347-7827-ECEE-5177-FA63EC751548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23307168-DE76-677F-51C8-4834DC2D54F1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336FFF50-686B-B9AC-473C-A9BD3D60B764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上の 2 つの角を丸める 102">
                <a:extLst>
                  <a:ext uri="{FF2B5EF4-FFF2-40B4-BE49-F238E27FC236}">
                    <a16:creationId xmlns:a16="http://schemas.microsoft.com/office/drawing/2014/main" id="{7ADCF361-944F-6460-F041-8EE23A6907A4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6623A2A5-900C-EBB3-799A-33AD9BBA20B1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2C6F9E7F-7A39-D936-4CFA-9497CAE2FB29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0440CFCE-469A-3AB2-CC2C-5186D36CF8BF}"/>
                </a:ext>
              </a:extLst>
            </p:cNvPr>
            <p:cNvGrpSpPr/>
            <p:nvPr/>
          </p:nvGrpSpPr>
          <p:grpSpPr>
            <a:xfrm>
              <a:off x="7697282" y="6321746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67FE2D4E-F2C3-0064-2F72-5E940842D465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39203207-9E6F-DF06-E74B-486692695DC4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F2DB7071-90DA-2B8B-41AB-E31473EC39F9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53C4E3EA-4824-2173-F4DC-06BF7AE510B8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F4947601-09BE-2859-FFED-14219776B0D2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BCBEE76E-0B5D-FB5F-4325-EAD29EEFF69A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上の 2 つの角を丸める 93">
                <a:extLst>
                  <a:ext uri="{FF2B5EF4-FFF2-40B4-BE49-F238E27FC236}">
                    <a16:creationId xmlns:a16="http://schemas.microsoft.com/office/drawing/2014/main" id="{2FDD5416-90DF-E3EA-66A7-69CB17F7886C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上の 2 つの角を丸める 94">
                <a:extLst>
                  <a:ext uri="{FF2B5EF4-FFF2-40B4-BE49-F238E27FC236}">
                    <a16:creationId xmlns:a16="http://schemas.microsoft.com/office/drawing/2014/main" id="{2D62CB65-60CE-C1D5-7D79-1796A31EE186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DDBD050C-9039-BE45-C358-8D4C75FBEDB8}"/>
                </a:ext>
              </a:extLst>
            </p:cNvPr>
            <p:cNvGrpSpPr/>
            <p:nvPr/>
          </p:nvGrpSpPr>
          <p:grpSpPr>
            <a:xfrm>
              <a:off x="4761839" y="5652155"/>
              <a:ext cx="527424" cy="527424"/>
              <a:chOff x="5209989" y="3310357"/>
              <a:chExt cx="527424" cy="527424"/>
            </a:xfrm>
          </p:grpSpPr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F3BD212D-ED36-1101-973F-6A0C1A41FF3D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4" name="テキスト ボックス 83">
                <a:extLst>
                  <a:ext uri="{FF2B5EF4-FFF2-40B4-BE49-F238E27FC236}">
                    <a16:creationId xmlns:a16="http://schemas.microsoft.com/office/drawing/2014/main" id="{0F74067F-EFEF-0362-BC9C-C51E452FDAA4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　潟</a:t>
                </a:r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5B67E815-D731-E7D9-5032-6239C106C5C2}"/>
                </a:ext>
              </a:extLst>
            </p:cNvPr>
            <p:cNvGrpSpPr/>
            <p:nvPr/>
          </p:nvGrpSpPr>
          <p:grpSpPr>
            <a:xfrm>
              <a:off x="5552414" y="5652155"/>
              <a:ext cx="527424" cy="527424"/>
              <a:chOff x="5209989" y="3310357"/>
              <a:chExt cx="527424" cy="527424"/>
            </a:xfrm>
          </p:grpSpPr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C69873A6-B497-1FCD-DCAB-DA059BF81556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2" name="テキスト ボックス 81">
                <a:extLst>
                  <a:ext uri="{FF2B5EF4-FFF2-40B4-BE49-F238E27FC236}">
                    <a16:creationId xmlns:a16="http://schemas.microsoft.com/office/drawing/2014/main" id="{0CC35DAE-8966-D422-390C-846678F4FA75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島</a:t>
                </a: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6027F6AA-D898-E8B7-A1C0-3E1C8429DB6B}"/>
                </a:ext>
              </a:extLst>
            </p:cNvPr>
            <p:cNvGrpSpPr/>
            <p:nvPr/>
          </p:nvGrpSpPr>
          <p:grpSpPr>
            <a:xfrm>
              <a:off x="6344893" y="5652155"/>
              <a:ext cx="527424" cy="527424"/>
              <a:chOff x="5209989" y="3310357"/>
              <a:chExt cx="527424" cy="527424"/>
            </a:xfrm>
          </p:grpSpPr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53030E82-068B-290B-75A6-77015BC5461E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テキスト ボックス 78">
                <a:extLst>
                  <a:ext uri="{FF2B5EF4-FFF2-40B4-BE49-F238E27FC236}">
                    <a16:creationId xmlns:a16="http://schemas.microsoft.com/office/drawing/2014/main" id="{81B5757E-B72B-2911-60AF-BACB98402BDC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群　馬</a:t>
                </a: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1EC33389-8CC3-2FDA-3E29-6D074868D764}"/>
                </a:ext>
              </a:extLst>
            </p:cNvPr>
            <p:cNvGrpSpPr/>
            <p:nvPr/>
          </p:nvGrpSpPr>
          <p:grpSpPr>
            <a:xfrm>
              <a:off x="7125943" y="5652155"/>
              <a:ext cx="527424" cy="527424"/>
              <a:chOff x="5209989" y="3310357"/>
              <a:chExt cx="527424" cy="527424"/>
            </a:xfrm>
          </p:grpSpPr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4B050A4C-9C8F-7F49-A4D7-FB37020CD146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テキスト ボックス 76">
                <a:extLst>
                  <a:ext uri="{FF2B5EF4-FFF2-40B4-BE49-F238E27FC236}">
                    <a16:creationId xmlns:a16="http://schemas.microsoft.com/office/drawing/2014/main" id="{FB59D76C-1668-F587-EA66-A7DA1DE9D86B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栃　木</a:t>
                </a:r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D55F2CE-A69B-7C82-43C6-A3AC5779B236}"/>
                </a:ext>
              </a:extLst>
            </p:cNvPr>
            <p:cNvGrpSpPr/>
            <p:nvPr/>
          </p:nvGrpSpPr>
          <p:grpSpPr>
            <a:xfrm>
              <a:off x="7938743" y="5652155"/>
              <a:ext cx="527424" cy="527424"/>
              <a:chOff x="5209989" y="3310357"/>
              <a:chExt cx="527424" cy="527424"/>
            </a:xfrm>
          </p:grpSpPr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9AE13ADB-0AEB-31E4-382A-46695DA0A83E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テキスト ボックス 74">
                <a:extLst>
                  <a:ext uri="{FF2B5EF4-FFF2-40B4-BE49-F238E27FC236}">
                    <a16:creationId xmlns:a16="http://schemas.microsoft.com/office/drawing/2014/main" id="{1464712E-7180-B280-4C42-532EE367362C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　野</a:t>
                </a:r>
              </a:p>
            </p:txBody>
          </p:sp>
        </p:grpSp>
        <p:sp>
          <p:nvSpPr>
            <p:cNvPr id="33" name="台形 32">
              <a:extLst>
                <a:ext uri="{FF2B5EF4-FFF2-40B4-BE49-F238E27FC236}">
                  <a16:creationId xmlns:a16="http://schemas.microsoft.com/office/drawing/2014/main" id="{F8F28270-8A23-4076-6E89-704E78FBB8C0}"/>
                </a:ext>
              </a:extLst>
            </p:cNvPr>
            <p:cNvSpPr/>
            <p:nvPr/>
          </p:nvSpPr>
          <p:spPr>
            <a:xfrm rot="8100000" flipH="1">
              <a:off x="9268667" y="6230418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EAF86C81-65C3-924A-76CC-C6A34799AC34}"/>
                </a:ext>
              </a:extLst>
            </p:cNvPr>
            <p:cNvGrpSpPr/>
            <p:nvPr/>
          </p:nvGrpSpPr>
          <p:grpSpPr>
            <a:xfrm>
              <a:off x="8818878" y="6473191"/>
              <a:ext cx="160531" cy="295824"/>
              <a:chOff x="5146675" y="2893474"/>
              <a:chExt cx="276225" cy="577278"/>
            </a:xfrm>
          </p:grpSpPr>
          <p:sp>
            <p:nvSpPr>
              <p:cNvPr id="59" name="台形 58">
                <a:extLst>
                  <a:ext uri="{FF2B5EF4-FFF2-40B4-BE49-F238E27FC236}">
                    <a16:creationId xmlns:a16="http://schemas.microsoft.com/office/drawing/2014/main" id="{C700FC6E-6AE6-2219-1FDB-E769501C47B6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台形 61">
                <a:extLst>
                  <a:ext uri="{FF2B5EF4-FFF2-40B4-BE49-F238E27FC236}">
                    <a16:creationId xmlns:a16="http://schemas.microsoft.com/office/drawing/2014/main" id="{3E08EA8C-1BC1-5E0B-388E-924B41A81CF2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31F176CE-3D72-338B-7BA2-6A850776F621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FDF8C9D9-CA31-56F1-4EB6-F0C46E9780C4}"/>
                </a:ext>
              </a:extLst>
            </p:cNvPr>
            <p:cNvGrpSpPr/>
            <p:nvPr/>
          </p:nvGrpSpPr>
          <p:grpSpPr>
            <a:xfrm>
              <a:off x="9002235" y="6473191"/>
              <a:ext cx="160531" cy="295824"/>
              <a:chOff x="5146675" y="2893474"/>
              <a:chExt cx="276225" cy="577278"/>
            </a:xfrm>
          </p:grpSpPr>
          <p:sp>
            <p:nvSpPr>
              <p:cNvPr id="56" name="台形 55">
                <a:extLst>
                  <a:ext uri="{FF2B5EF4-FFF2-40B4-BE49-F238E27FC236}">
                    <a16:creationId xmlns:a16="http://schemas.microsoft.com/office/drawing/2014/main" id="{67789AC4-EAFC-8D8F-618E-B8380AC5AA5C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台形 56">
                <a:extLst>
                  <a:ext uri="{FF2B5EF4-FFF2-40B4-BE49-F238E27FC236}">
                    <a16:creationId xmlns:a16="http://schemas.microsoft.com/office/drawing/2014/main" id="{EA71E737-61DD-12C6-12B5-C5D390E7FF26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81BBEE7C-2EC4-FBDD-E9B3-22745AB4C6A3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17CB9787-4BEA-3E6E-ACF8-1A44F75D2B4E}"/>
                </a:ext>
              </a:extLst>
            </p:cNvPr>
            <p:cNvSpPr/>
            <p:nvPr/>
          </p:nvSpPr>
          <p:spPr>
            <a:xfrm rot="10800000">
              <a:off x="8789509" y="6422939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台形 36">
              <a:extLst>
                <a:ext uri="{FF2B5EF4-FFF2-40B4-BE49-F238E27FC236}">
                  <a16:creationId xmlns:a16="http://schemas.microsoft.com/office/drawing/2014/main" id="{43EAFA61-A7BB-E7A5-B4B1-3F6A3FD547B3}"/>
                </a:ext>
              </a:extLst>
            </p:cNvPr>
            <p:cNvSpPr/>
            <p:nvPr/>
          </p:nvSpPr>
          <p:spPr>
            <a:xfrm rot="13500000">
              <a:off x="8668062" y="6230417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9955B23D-6E71-2A10-7ECA-012F664B7313}"/>
                </a:ext>
              </a:extLst>
            </p:cNvPr>
            <p:cNvSpPr/>
            <p:nvPr/>
          </p:nvSpPr>
          <p:spPr>
            <a:xfrm>
              <a:off x="8670912" y="6119892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98AA6505-8C0E-8CA2-52D9-CB5C4A95207C}"/>
                </a:ext>
              </a:extLst>
            </p:cNvPr>
            <p:cNvGrpSpPr/>
            <p:nvPr/>
          </p:nvGrpSpPr>
          <p:grpSpPr>
            <a:xfrm>
              <a:off x="8491031" y="6321748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DCD0113D-93E3-2592-4832-3CBA809AD2CB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88EB7980-7208-4E22-1778-5E77C4F7F8F1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61825D70-369A-76DC-2A4D-632AB61FD0AD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2849C7DA-DF7A-A3FF-1D2C-B81E968F3847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CE4206DF-FD0F-FB10-D127-FD9493703447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B8A8FE40-86E4-C1C0-A8BB-DAE0A570FDD2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E2F123A8-04B6-9BB9-3F91-82F009FE6F9E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1C53EBE1-E229-FFEA-C37B-EC8790F1A6B4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CE309521-DDDF-4008-6BCE-D4AEF092F527}"/>
                </a:ext>
              </a:extLst>
            </p:cNvPr>
            <p:cNvGrpSpPr/>
            <p:nvPr/>
          </p:nvGrpSpPr>
          <p:grpSpPr>
            <a:xfrm>
              <a:off x="9277542" y="6343340"/>
              <a:ext cx="196128" cy="185649"/>
              <a:chOff x="8095331" y="5472437"/>
              <a:chExt cx="196128" cy="185649"/>
            </a:xfrm>
          </p:grpSpPr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E588267F-544A-316C-3D16-585A2D2FBE6E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E68F354-E156-6C2F-415C-26AADEC90EB3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65A243E8-C149-8620-E5E7-F9AA5C6E06C4}"/>
                </a:ext>
              </a:extLst>
            </p:cNvPr>
            <p:cNvGrpSpPr/>
            <p:nvPr/>
          </p:nvGrpSpPr>
          <p:grpSpPr>
            <a:xfrm>
              <a:off x="8732492" y="5652157"/>
              <a:ext cx="527424" cy="527424"/>
              <a:chOff x="5209989" y="3310357"/>
              <a:chExt cx="527424" cy="527424"/>
            </a:xfrm>
          </p:grpSpPr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A4AC3F4F-1AAD-E3C1-18B4-D1C82F9EB3CA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B06016A8-120F-E33B-B05F-08ADCD4003C3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　玉</a:t>
                </a:r>
              </a:p>
            </p:txBody>
          </p:sp>
        </p:grpSp>
      </p:grpSp>
      <p:grpSp>
        <p:nvGrpSpPr>
          <p:cNvPr id="686" name="グループ化 685">
            <a:extLst>
              <a:ext uri="{FF2B5EF4-FFF2-40B4-BE49-F238E27FC236}">
                <a16:creationId xmlns:a16="http://schemas.microsoft.com/office/drawing/2014/main" id="{05C71AAF-F778-6CFC-CA25-89521275EC3B}"/>
              </a:ext>
            </a:extLst>
          </p:cNvPr>
          <p:cNvGrpSpPr/>
          <p:nvPr/>
        </p:nvGrpSpPr>
        <p:grpSpPr>
          <a:xfrm>
            <a:off x="637407" y="4646732"/>
            <a:ext cx="2762806" cy="1038019"/>
            <a:chOff x="637407" y="4646732"/>
            <a:chExt cx="2762806" cy="1038019"/>
          </a:xfrm>
        </p:grpSpPr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47A7028C-D811-A06C-E223-699FD3D35519}"/>
                </a:ext>
              </a:extLst>
            </p:cNvPr>
            <p:cNvGrpSpPr/>
            <p:nvPr/>
          </p:nvGrpSpPr>
          <p:grpSpPr>
            <a:xfrm>
              <a:off x="638493" y="5321850"/>
              <a:ext cx="2761720" cy="362901"/>
              <a:chOff x="4533746" y="6119889"/>
              <a:chExt cx="4939924" cy="649126"/>
            </a:xfrm>
          </p:grpSpPr>
          <p:sp>
            <p:nvSpPr>
              <p:cNvPr id="369" name="台形 368">
                <a:extLst>
                  <a:ext uri="{FF2B5EF4-FFF2-40B4-BE49-F238E27FC236}">
                    <a16:creationId xmlns:a16="http://schemas.microsoft.com/office/drawing/2014/main" id="{FB18134C-28AA-F7F0-4F16-AC179FA368AD}"/>
                  </a:ext>
                </a:extLst>
              </p:cNvPr>
              <p:cNvSpPr/>
              <p:nvPr/>
            </p:nvSpPr>
            <p:spPr>
              <a:xfrm rot="8100000" flipH="1">
                <a:off x="6887419" y="623041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FC8F28DE-DDC9-68C5-C5BE-586C5051B81B}"/>
                  </a:ext>
                </a:extLst>
              </p:cNvPr>
              <p:cNvGrpSpPr/>
              <p:nvPr/>
            </p:nvGrpSpPr>
            <p:grpSpPr>
              <a:xfrm>
                <a:off x="6437630" y="6473188"/>
                <a:ext cx="160531" cy="295824"/>
                <a:chOff x="5146675" y="2893474"/>
                <a:chExt cx="276225" cy="577278"/>
              </a:xfrm>
            </p:grpSpPr>
            <p:sp>
              <p:nvSpPr>
                <p:cNvPr id="504" name="台形 503">
                  <a:extLst>
                    <a:ext uri="{FF2B5EF4-FFF2-40B4-BE49-F238E27FC236}">
                      <a16:creationId xmlns:a16="http://schemas.microsoft.com/office/drawing/2014/main" id="{41484AF4-3ACD-799E-1621-26FF1CC44FC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台形 504">
                  <a:extLst>
                    <a:ext uri="{FF2B5EF4-FFF2-40B4-BE49-F238E27FC236}">
                      <a16:creationId xmlns:a16="http://schemas.microsoft.com/office/drawing/2014/main" id="{2A735FAD-54A3-DEC2-7BD6-9A9BD822E7C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7364F1F8-426F-7E2F-36E0-8696282A9AB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44A2AE36-BB04-737C-D8AB-1E7F6F777221}"/>
                  </a:ext>
                </a:extLst>
              </p:cNvPr>
              <p:cNvGrpSpPr/>
              <p:nvPr/>
            </p:nvGrpSpPr>
            <p:grpSpPr>
              <a:xfrm>
                <a:off x="6620987" y="6473188"/>
                <a:ext cx="160531" cy="295824"/>
                <a:chOff x="5146675" y="2893474"/>
                <a:chExt cx="276225" cy="577278"/>
              </a:xfrm>
            </p:grpSpPr>
            <p:sp>
              <p:nvSpPr>
                <p:cNvPr id="501" name="台形 500">
                  <a:extLst>
                    <a:ext uri="{FF2B5EF4-FFF2-40B4-BE49-F238E27FC236}">
                      <a16:creationId xmlns:a16="http://schemas.microsoft.com/office/drawing/2014/main" id="{C46DF6D9-9080-DE5C-9C49-8E828573438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台形 501">
                  <a:extLst>
                    <a:ext uri="{FF2B5EF4-FFF2-40B4-BE49-F238E27FC236}">
                      <a16:creationId xmlns:a16="http://schemas.microsoft.com/office/drawing/2014/main" id="{D4392DB3-4CE0-2530-2A34-BBB735D7D8E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4251B3B2-DCC3-1D78-DEB3-76F488BF0E2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4E14FDCA-655F-4C63-ADCE-361F93D07A4F}"/>
                  </a:ext>
                </a:extLst>
              </p:cNvPr>
              <p:cNvSpPr/>
              <p:nvPr/>
            </p:nvSpPr>
            <p:spPr>
              <a:xfrm rot="10800000">
                <a:off x="6408261" y="642293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台形 372">
                <a:extLst>
                  <a:ext uri="{FF2B5EF4-FFF2-40B4-BE49-F238E27FC236}">
                    <a16:creationId xmlns:a16="http://schemas.microsoft.com/office/drawing/2014/main" id="{2A420521-E27F-FF3F-8F89-17B5D37CC3ED}"/>
                  </a:ext>
                </a:extLst>
              </p:cNvPr>
              <p:cNvSpPr/>
              <p:nvPr/>
            </p:nvSpPr>
            <p:spPr>
              <a:xfrm rot="13500000">
                <a:off x="6286814" y="623041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402D1A7F-FC2E-4967-A3C1-0F4CC81AF8A1}"/>
                  </a:ext>
                </a:extLst>
              </p:cNvPr>
              <p:cNvSpPr/>
              <p:nvPr/>
            </p:nvSpPr>
            <p:spPr>
              <a:xfrm>
                <a:off x="6289664" y="611988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正方形/長方形 374">
                <a:extLst>
                  <a:ext uri="{FF2B5EF4-FFF2-40B4-BE49-F238E27FC236}">
                    <a16:creationId xmlns:a16="http://schemas.microsoft.com/office/drawing/2014/main" id="{53FB7C1B-BE01-502B-FFE4-17B787A58743}"/>
                  </a:ext>
                </a:extLst>
              </p:cNvPr>
              <p:cNvSpPr/>
              <p:nvPr/>
            </p:nvSpPr>
            <p:spPr>
              <a:xfrm>
                <a:off x="6448743" y="623958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テキスト ボックス 375">
                <a:extLst>
                  <a:ext uri="{FF2B5EF4-FFF2-40B4-BE49-F238E27FC236}">
                    <a16:creationId xmlns:a16="http://schemas.microsoft.com/office/drawing/2014/main" id="{EB2A87B9-C51E-D8F1-522F-4FB057D0423F}"/>
                  </a:ext>
                </a:extLst>
              </p:cNvPr>
              <p:cNvSpPr txBox="1"/>
              <p:nvPr/>
            </p:nvSpPr>
            <p:spPr>
              <a:xfrm>
                <a:off x="6471036" y="626339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群　馬</a:t>
                </a:r>
              </a:p>
            </p:txBody>
          </p:sp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F202FB54-4D89-3594-C4DC-0226FB490DAB}"/>
                  </a:ext>
                </a:extLst>
              </p:cNvPr>
              <p:cNvGrpSpPr/>
              <p:nvPr/>
            </p:nvGrpSpPr>
            <p:grpSpPr>
              <a:xfrm>
                <a:off x="5411896" y="6119889"/>
                <a:ext cx="732515" cy="649123"/>
                <a:chOff x="5445709" y="4203669"/>
                <a:chExt cx="732515" cy="649123"/>
              </a:xfrm>
            </p:grpSpPr>
            <p:sp>
              <p:nvSpPr>
                <p:cNvPr id="487" name="台形 486">
                  <a:extLst>
                    <a:ext uri="{FF2B5EF4-FFF2-40B4-BE49-F238E27FC236}">
                      <a16:creationId xmlns:a16="http://schemas.microsoft.com/office/drawing/2014/main" id="{8505416F-9D60-AD3C-37E6-1210B70D01A9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8" name="グループ化 487">
                  <a:extLst>
                    <a:ext uri="{FF2B5EF4-FFF2-40B4-BE49-F238E27FC236}">
                      <a16:creationId xmlns:a16="http://schemas.microsoft.com/office/drawing/2014/main" id="{0BEA7452-9DC7-BA8D-A530-F5C40539900D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98" name="台形 497">
                    <a:extLst>
                      <a:ext uri="{FF2B5EF4-FFF2-40B4-BE49-F238E27FC236}">
                        <a16:creationId xmlns:a16="http://schemas.microsoft.com/office/drawing/2014/main" id="{B44FEDA2-C973-E2A9-F698-A5EDD3EF283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9" name="台形 498">
                    <a:extLst>
                      <a:ext uri="{FF2B5EF4-FFF2-40B4-BE49-F238E27FC236}">
                        <a16:creationId xmlns:a16="http://schemas.microsoft.com/office/drawing/2014/main" id="{092B9752-16FB-C29B-2FF4-481DDB4366C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0" name="フリーフォーム: 図形 499">
                    <a:extLst>
                      <a:ext uri="{FF2B5EF4-FFF2-40B4-BE49-F238E27FC236}">
                        <a16:creationId xmlns:a16="http://schemas.microsoft.com/office/drawing/2014/main" id="{5D4870D6-8D85-9A6A-F202-13D478FAA622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9" name="グループ化 488">
                  <a:extLst>
                    <a:ext uri="{FF2B5EF4-FFF2-40B4-BE49-F238E27FC236}">
                      <a16:creationId xmlns:a16="http://schemas.microsoft.com/office/drawing/2014/main" id="{CD30B3D0-358F-F466-1C03-E63D56978585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95" name="台形 494">
                    <a:extLst>
                      <a:ext uri="{FF2B5EF4-FFF2-40B4-BE49-F238E27FC236}">
                        <a16:creationId xmlns:a16="http://schemas.microsoft.com/office/drawing/2014/main" id="{9F7C562C-94CF-976D-0022-4780637DB8B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6" name="台形 495">
                    <a:extLst>
                      <a:ext uri="{FF2B5EF4-FFF2-40B4-BE49-F238E27FC236}">
                        <a16:creationId xmlns:a16="http://schemas.microsoft.com/office/drawing/2014/main" id="{04F19430-1DCB-3F36-2CB7-8C50BB26B74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97" name="フリーフォーム: 図形 496">
                    <a:extLst>
                      <a:ext uri="{FF2B5EF4-FFF2-40B4-BE49-F238E27FC236}">
                        <a16:creationId xmlns:a16="http://schemas.microsoft.com/office/drawing/2014/main" id="{562824E5-13ED-10F4-EE0D-8082D7119185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DC74C540-52BB-8F65-02DE-FF58AE79A415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台形 490">
                  <a:extLst>
                    <a:ext uri="{FF2B5EF4-FFF2-40B4-BE49-F238E27FC236}">
                      <a16:creationId xmlns:a16="http://schemas.microsoft.com/office/drawing/2014/main" id="{9824F097-D0BF-CC84-5F56-B910EDD51776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281B2178-4F3C-F23F-8F77-292EC94DDABF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正方形/長方形 492">
                  <a:extLst>
                    <a:ext uri="{FF2B5EF4-FFF2-40B4-BE49-F238E27FC236}">
                      <a16:creationId xmlns:a16="http://schemas.microsoft.com/office/drawing/2014/main" id="{A7C2DD67-C469-9AE9-A6BB-378D70CDBE5A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テキスト ボックス 493">
                  <a:extLst>
                    <a:ext uri="{FF2B5EF4-FFF2-40B4-BE49-F238E27FC236}">
                      <a16:creationId xmlns:a16="http://schemas.microsoft.com/office/drawing/2014/main" id="{E2F7411B-C56F-4F45-DDD5-8D8D04BF6255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福　島</a:t>
                  </a:r>
                </a:p>
              </p:txBody>
            </p:sp>
          </p:grpSp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A674F88C-7AEC-775F-896C-71F6E7254782}"/>
                  </a:ext>
                </a:extLst>
              </p:cNvPr>
              <p:cNvGrpSpPr/>
              <p:nvPr/>
            </p:nvGrpSpPr>
            <p:grpSpPr>
              <a:xfrm>
                <a:off x="4533746" y="6119889"/>
                <a:ext cx="820090" cy="649123"/>
                <a:chOff x="5358134" y="4203669"/>
                <a:chExt cx="820090" cy="649123"/>
              </a:xfrm>
            </p:grpSpPr>
            <p:sp>
              <p:nvSpPr>
                <p:cNvPr id="470" name="台形 469">
                  <a:extLst>
                    <a:ext uri="{FF2B5EF4-FFF2-40B4-BE49-F238E27FC236}">
                      <a16:creationId xmlns:a16="http://schemas.microsoft.com/office/drawing/2014/main" id="{3CB68021-8081-B443-6BD2-F578B1918099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1" name="グループ化 470">
                  <a:extLst>
                    <a:ext uri="{FF2B5EF4-FFF2-40B4-BE49-F238E27FC236}">
                      <a16:creationId xmlns:a16="http://schemas.microsoft.com/office/drawing/2014/main" id="{70DE7FF5-96AD-F702-D90D-4BE45D85758D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84" name="台形 483">
                    <a:extLst>
                      <a:ext uri="{FF2B5EF4-FFF2-40B4-BE49-F238E27FC236}">
                        <a16:creationId xmlns:a16="http://schemas.microsoft.com/office/drawing/2014/main" id="{1EF80F24-9D79-BEF8-D726-54EE45E5C85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台形 484">
                    <a:extLst>
                      <a:ext uri="{FF2B5EF4-FFF2-40B4-BE49-F238E27FC236}">
                        <a16:creationId xmlns:a16="http://schemas.microsoft.com/office/drawing/2014/main" id="{F69B1BFF-F5D8-1A34-9E12-85E6825B2FA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C9CEABDE-B845-46D0-9B42-66726736031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2" name="グループ化 471">
                  <a:extLst>
                    <a:ext uri="{FF2B5EF4-FFF2-40B4-BE49-F238E27FC236}">
                      <a16:creationId xmlns:a16="http://schemas.microsoft.com/office/drawing/2014/main" id="{C51B2283-F895-83D1-F1D7-CE774F8E55EF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81" name="台形 480">
                    <a:extLst>
                      <a:ext uri="{FF2B5EF4-FFF2-40B4-BE49-F238E27FC236}">
                        <a16:creationId xmlns:a16="http://schemas.microsoft.com/office/drawing/2014/main" id="{06505BD7-0289-2A14-D5C2-12197784DD7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2" name="台形 481">
                    <a:extLst>
                      <a:ext uri="{FF2B5EF4-FFF2-40B4-BE49-F238E27FC236}">
                        <a16:creationId xmlns:a16="http://schemas.microsoft.com/office/drawing/2014/main" id="{E23E5423-5DBF-D54B-FEAC-773A37FF5AF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83" name="フリーフォーム: 図形 482">
                    <a:extLst>
                      <a:ext uri="{FF2B5EF4-FFF2-40B4-BE49-F238E27FC236}">
                        <a16:creationId xmlns:a16="http://schemas.microsoft.com/office/drawing/2014/main" id="{07B4882A-23FB-72A9-3B08-87E8CB3466BD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3A20996A-7761-60E0-85C4-46FCCEF79975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台形 473">
                  <a:extLst>
                    <a:ext uri="{FF2B5EF4-FFF2-40B4-BE49-F238E27FC236}">
                      <a16:creationId xmlns:a16="http://schemas.microsoft.com/office/drawing/2014/main" id="{27E380B5-B784-8D10-E077-59E81D749D37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18D8E722-854F-3014-4327-C4757A5A2FD6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97F6ED6F-3B15-1793-C096-1C64D40B4E6A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479" name="四角形: 上の 2 つの角を丸める 478">
                    <a:extLst>
                      <a:ext uri="{FF2B5EF4-FFF2-40B4-BE49-F238E27FC236}">
                        <a16:creationId xmlns:a16="http://schemas.microsoft.com/office/drawing/2014/main" id="{D10DCDC1-F50E-9DF0-0E59-7AF8760AD544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0" name="フリーフォーム: 図形 479">
                    <a:extLst>
                      <a:ext uri="{FF2B5EF4-FFF2-40B4-BE49-F238E27FC236}">
                        <a16:creationId xmlns:a16="http://schemas.microsoft.com/office/drawing/2014/main" id="{D7A4C96B-C060-2936-031C-5F6A8F03A8DE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77" name="正方形/長方形 476">
                  <a:extLst>
                    <a:ext uri="{FF2B5EF4-FFF2-40B4-BE49-F238E27FC236}">
                      <a16:creationId xmlns:a16="http://schemas.microsoft.com/office/drawing/2014/main" id="{57E08A45-3538-2268-AA3A-4D5F47C56995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テキスト ボックス 477">
                  <a:extLst>
                    <a:ext uri="{FF2B5EF4-FFF2-40B4-BE49-F238E27FC236}">
                      <a16:creationId xmlns:a16="http://schemas.microsoft.com/office/drawing/2014/main" id="{F882A399-4E2E-4585-DBA7-C668DE89F053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新　潟</a:t>
                  </a:r>
                </a:p>
              </p:txBody>
            </p:sp>
          </p:grp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4C224840-0B78-4F27-B672-FDFD1E84875A}"/>
                  </a:ext>
                </a:extLst>
              </p:cNvPr>
              <p:cNvGrpSpPr/>
              <p:nvPr/>
            </p:nvGrpSpPr>
            <p:grpSpPr>
              <a:xfrm>
                <a:off x="5316033" y="632174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62" name="四角形: 上の 2 つの角を丸める 461">
                  <a:extLst>
                    <a:ext uri="{FF2B5EF4-FFF2-40B4-BE49-F238E27FC236}">
                      <a16:creationId xmlns:a16="http://schemas.microsoft.com/office/drawing/2014/main" id="{A7B7C365-50AC-8DDC-CB17-2CFFA06220C4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A523A22A-7621-BC09-86F4-8E5547479F1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四角形: 上の 2 つの角を丸める 463">
                  <a:extLst>
                    <a:ext uri="{FF2B5EF4-FFF2-40B4-BE49-F238E27FC236}">
                      <a16:creationId xmlns:a16="http://schemas.microsoft.com/office/drawing/2014/main" id="{6784F71F-8524-7991-2203-DE88A01E6E45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65" name="四角形: 上の 2 つの角を丸める 464">
                  <a:extLst>
                    <a:ext uri="{FF2B5EF4-FFF2-40B4-BE49-F238E27FC236}">
                      <a16:creationId xmlns:a16="http://schemas.microsoft.com/office/drawing/2014/main" id="{48D8B589-CB84-1D8A-2BC1-72A2E2789C19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四角形: 上の 2 つの角を丸める 465">
                  <a:extLst>
                    <a:ext uri="{FF2B5EF4-FFF2-40B4-BE49-F238E27FC236}">
                      <a16:creationId xmlns:a16="http://schemas.microsoft.com/office/drawing/2014/main" id="{3E2D490F-D753-601E-61E8-C112C36F8500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四角形: 上の 2 つの角を丸める 466">
                  <a:extLst>
                    <a:ext uri="{FF2B5EF4-FFF2-40B4-BE49-F238E27FC236}">
                      <a16:creationId xmlns:a16="http://schemas.microsoft.com/office/drawing/2014/main" id="{4F158646-CD6D-0532-060D-B76DC5ABCB7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四角形: 上の 2 つの角を丸める 467">
                  <a:extLst>
                    <a:ext uri="{FF2B5EF4-FFF2-40B4-BE49-F238E27FC236}">
                      <a16:creationId xmlns:a16="http://schemas.microsoft.com/office/drawing/2014/main" id="{AE44F1BE-5A6B-32FA-8F2C-67FE3AF21F90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四角形: 上の 2 つの角を丸める 468">
                  <a:extLst>
                    <a:ext uri="{FF2B5EF4-FFF2-40B4-BE49-F238E27FC236}">
                      <a16:creationId xmlns:a16="http://schemas.microsoft.com/office/drawing/2014/main" id="{5A9AC92F-445F-B0C3-8E95-B1A7E6AC0F18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EDCF20C6-2F93-C118-61FB-6ED246CA0AD8}"/>
                  </a:ext>
                </a:extLst>
              </p:cNvPr>
              <p:cNvGrpSpPr/>
              <p:nvPr/>
            </p:nvGrpSpPr>
            <p:grpSpPr>
              <a:xfrm>
                <a:off x="6109783" y="632174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54" name="四角形: 上の 2 つの角を丸める 453">
                  <a:extLst>
                    <a:ext uri="{FF2B5EF4-FFF2-40B4-BE49-F238E27FC236}">
                      <a16:creationId xmlns:a16="http://schemas.microsoft.com/office/drawing/2014/main" id="{ED80637C-543F-3B8E-BF43-7C7D18BA1B2E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E6566797-B75E-1B02-9BD9-BE07C126B469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四角形: 上の 2 つの角を丸める 455">
                  <a:extLst>
                    <a:ext uri="{FF2B5EF4-FFF2-40B4-BE49-F238E27FC236}">
                      <a16:creationId xmlns:a16="http://schemas.microsoft.com/office/drawing/2014/main" id="{A882B433-315C-6A2E-3F2C-13A4EA7D7273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57" name="四角形: 上の 2 つの角を丸める 456">
                  <a:extLst>
                    <a:ext uri="{FF2B5EF4-FFF2-40B4-BE49-F238E27FC236}">
                      <a16:creationId xmlns:a16="http://schemas.microsoft.com/office/drawing/2014/main" id="{1D19D37A-FF27-7F77-B03C-36B21F54DD7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四角形: 上の 2 つの角を丸める 457">
                  <a:extLst>
                    <a:ext uri="{FF2B5EF4-FFF2-40B4-BE49-F238E27FC236}">
                      <a16:creationId xmlns:a16="http://schemas.microsoft.com/office/drawing/2014/main" id="{FEFABD8E-9C00-5965-AADF-F3A01CCF45CF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四角形: 上の 2 つの角を丸める 458">
                  <a:extLst>
                    <a:ext uri="{FF2B5EF4-FFF2-40B4-BE49-F238E27FC236}">
                      <a16:creationId xmlns:a16="http://schemas.microsoft.com/office/drawing/2014/main" id="{80EC5D96-2C96-F99F-0674-7384BF0DC95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四角形: 上の 2 つの角を丸める 459">
                  <a:extLst>
                    <a:ext uri="{FF2B5EF4-FFF2-40B4-BE49-F238E27FC236}">
                      <a16:creationId xmlns:a16="http://schemas.microsoft.com/office/drawing/2014/main" id="{0FDF1E79-92DC-FE2A-3C29-FACEF536AAB6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四角形: 上の 2 つの角を丸める 460">
                  <a:extLst>
                    <a:ext uri="{FF2B5EF4-FFF2-40B4-BE49-F238E27FC236}">
                      <a16:creationId xmlns:a16="http://schemas.microsoft.com/office/drawing/2014/main" id="{82116DE2-3988-5123-D6FD-203B555AA2D6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1" name="台形 380">
                <a:extLst>
                  <a:ext uri="{FF2B5EF4-FFF2-40B4-BE49-F238E27FC236}">
                    <a16:creationId xmlns:a16="http://schemas.microsoft.com/office/drawing/2014/main" id="{90253976-84A6-69C5-8F0E-A084C6FA26A1}"/>
                  </a:ext>
                </a:extLst>
              </p:cNvPr>
              <p:cNvSpPr/>
              <p:nvPr/>
            </p:nvSpPr>
            <p:spPr>
              <a:xfrm rot="8100000" flipH="1">
                <a:off x="8474918" y="6230416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349D0993-3CD4-2FB0-B674-81F15BCE5D9F}"/>
                  </a:ext>
                </a:extLst>
              </p:cNvPr>
              <p:cNvGrpSpPr/>
              <p:nvPr/>
            </p:nvGrpSpPr>
            <p:grpSpPr>
              <a:xfrm>
                <a:off x="8025129" y="6473189"/>
                <a:ext cx="160531" cy="295824"/>
                <a:chOff x="5146675" y="2893474"/>
                <a:chExt cx="276225" cy="577278"/>
              </a:xfrm>
            </p:grpSpPr>
            <p:sp>
              <p:nvSpPr>
                <p:cNvPr id="451" name="台形 450">
                  <a:extLst>
                    <a:ext uri="{FF2B5EF4-FFF2-40B4-BE49-F238E27FC236}">
                      <a16:creationId xmlns:a16="http://schemas.microsoft.com/office/drawing/2014/main" id="{DC9756DF-C149-3FCF-47E9-3112E4FDC07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台形 451">
                  <a:extLst>
                    <a:ext uri="{FF2B5EF4-FFF2-40B4-BE49-F238E27FC236}">
                      <a16:creationId xmlns:a16="http://schemas.microsoft.com/office/drawing/2014/main" id="{712B79FA-F1C3-D576-BBE3-0B18F8FD754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D2FB1C0E-7476-98C3-4869-2949953116E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8498A76C-79BF-59B1-94D7-3BAFE465DAF2}"/>
                  </a:ext>
                </a:extLst>
              </p:cNvPr>
              <p:cNvGrpSpPr/>
              <p:nvPr/>
            </p:nvGrpSpPr>
            <p:grpSpPr>
              <a:xfrm>
                <a:off x="8208486" y="6473189"/>
                <a:ext cx="160531" cy="295824"/>
                <a:chOff x="5146675" y="2893474"/>
                <a:chExt cx="276225" cy="577278"/>
              </a:xfrm>
            </p:grpSpPr>
            <p:sp>
              <p:nvSpPr>
                <p:cNvPr id="448" name="台形 447">
                  <a:extLst>
                    <a:ext uri="{FF2B5EF4-FFF2-40B4-BE49-F238E27FC236}">
                      <a16:creationId xmlns:a16="http://schemas.microsoft.com/office/drawing/2014/main" id="{F2F3D210-8B43-2CBE-36BA-6077E27D4EE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台形 448">
                  <a:extLst>
                    <a:ext uri="{FF2B5EF4-FFF2-40B4-BE49-F238E27FC236}">
                      <a16:creationId xmlns:a16="http://schemas.microsoft.com/office/drawing/2014/main" id="{C7379F5C-D0C2-70B5-00AB-6193FC4F768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00CBAB2D-F966-FBC8-89AB-101015641B4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2D0508A2-F445-B28D-1A6F-420BA1A3C062}"/>
                  </a:ext>
                </a:extLst>
              </p:cNvPr>
              <p:cNvSpPr/>
              <p:nvPr/>
            </p:nvSpPr>
            <p:spPr>
              <a:xfrm rot="10800000">
                <a:off x="7995760" y="6422937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台形 384">
                <a:extLst>
                  <a:ext uri="{FF2B5EF4-FFF2-40B4-BE49-F238E27FC236}">
                    <a16:creationId xmlns:a16="http://schemas.microsoft.com/office/drawing/2014/main" id="{9B1DB6E7-8D29-B25C-EACB-939FDC8818E7}"/>
                  </a:ext>
                </a:extLst>
              </p:cNvPr>
              <p:cNvSpPr/>
              <p:nvPr/>
            </p:nvSpPr>
            <p:spPr>
              <a:xfrm rot="13500000">
                <a:off x="7874313" y="623041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3B90A3D7-F5B5-0B5C-DA73-C81EA2640A9E}"/>
                  </a:ext>
                </a:extLst>
              </p:cNvPr>
              <p:cNvSpPr/>
              <p:nvPr/>
            </p:nvSpPr>
            <p:spPr>
              <a:xfrm>
                <a:off x="7877163" y="6119890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正方形/長方形 386">
                <a:extLst>
                  <a:ext uri="{FF2B5EF4-FFF2-40B4-BE49-F238E27FC236}">
                    <a16:creationId xmlns:a16="http://schemas.microsoft.com/office/drawing/2014/main" id="{CFC6B9D8-ACD5-500D-B3AC-53143765D04E}"/>
                  </a:ext>
                </a:extLst>
              </p:cNvPr>
              <p:cNvSpPr/>
              <p:nvPr/>
            </p:nvSpPr>
            <p:spPr>
              <a:xfrm>
                <a:off x="8036242" y="6239581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テキスト ボックス 387">
                <a:extLst>
                  <a:ext uri="{FF2B5EF4-FFF2-40B4-BE49-F238E27FC236}">
                    <a16:creationId xmlns:a16="http://schemas.microsoft.com/office/drawing/2014/main" id="{56A67172-E1BA-6BEA-1990-FB16A1A1A3AB}"/>
                  </a:ext>
                </a:extLst>
              </p:cNvPr>
              <p:cNvSpPr txBox="1"/>
              <p:nvPr/>
            </p:nvSpPr>
            <p:spPr>
              <a:xfrm>
                <a:off x="8058535" y="6263393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　野</a:t>
                </a:r>
              </a:p>
            </p:txBody>
          </p: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0AE85444-F01A-7701-2E41-502BF8F49EFA}"/>
                  </a:ext>
                </a:extLst>
              </p:cNvPr>
              <p:cNvGrpSpPr/>
              <p:nvPr/>
            </p:nvGrpSpPr>
            <p:grpSpPr>
              <a:xfrm>
                <a:off x="6999395" y="6119890"/>
                <a:ext cx="732515" cy="649123"/>
                <a:chOff x="5445709" y="4203669"/>
                <a:chExt cx="732515" cy="649123"/>
              </a:xfrm>
            </p:grpSpPr>
            <p:sp>
              <p:nvSpPr>
                <p:cNvPr id="434" name="台形 433">
                  <a:extLst>
                    <a:ext uri="{FF2B5EF4-FFF2-40B4-BE49-F238E27FC236}">
                      <a16:creationId xmlns:a16="http://schemas.microsoft.com/office/drawing/2014/main" id="{649791E2-8795-9EA6-6D8F-EA0E62DA17AD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5" name="グループ化 434">
                  <a:extLst>
                    <a:ext uri="{FF2B5EF4-FFF2-40B4-BE49-F238E27FC236}">
                      <a16:creationId xmlns:a16="http://schemas.microsoft.com/office/drawing/2014/main" id="{EC5DF012-1CD0-9C73-5D58-E87BE892A5B8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45" name="台形 444">
                    <a:extLst>
                      <a:ext uri="{FF2B5EF4-FFF2-40B4-BE49-F238E27FC236}">
                        <a16:creationId xmlns:a16="http://schemas.microsoft.com/office/drawing/2014/main" id="{5D624554-81E1-8485-9989-30678ADABDB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6" name="台形 445">
                    <a:extLst>
                      <a:ext uri="{FF2B5EF4-FFF2-40B4-BE49-F238E27FC236}">
                        <a16:creationId xmlns:a16="http://schemas.microsoft.com/office/drawing/2014/main" id="{5E7A2546-38F9-B974-C715-FF49A47F7E2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7" name="フリーフォーム: 図形 446">
                    <a:extLst>
                      <a:ext uri="{FF2B5EF4-FFF2-40B4-BE49-F238E27FC236}">
                        <a16:creationId xmlns:a16="http://schemas.microsoft.com/office/drawing/2014/main" id="{03C761DC-971C-C1EE-1894-F035AFBCEB08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6" name="グループ化 435">
                  <a:extLst>
                    <a:ext uri="{FF2B5EF4-FFF2-40B4-BE49-F238E27FC236}">
                      <a16:creationId xmlns:a16="http://schemas.microsoft.com/office/drawing/2014/main" id="{9B794F9B-358C-057D-0874-F266D5E56046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42" name="台形 441">
                    <a:extLst>
                      <a:ext uri="{FF2B5EF4-FFF2-40B4-BE49-F238E27FC236}">
                        <a16:creationId xmlns:a16="http://schemas.microsoft.com/office/drawing/2014/main" id="{165373F9-5864-11AE-0698-2ADE71C658C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3" name="台形 442">
                    <a:extLst>
                      <a:ext uri="{FF2B5EF4-FFF2-40B4-BE49-F238E27FC236}">
                        <a16:creationId xmlns:a16="http://schemas.microsoft.com/office/drawing/2014/main" id="{46CD2884-9506-A0C5-A123-4E8890E60F3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B67CC67D-AFE2-E8BD-D529-29418D2BDFC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5F75CCA8-7DF1-DD22-0AFB-6141EAC3CF3F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台形 437">
                  <a:extLst>
                    <a:ext uri="{FF2B5EF4-FFF2-40B4-BE49-F238E27FC236}">
                      <a16:creationId xmlns:a16="http://schemas.microsoft.com/office/drawing/2014/main" id="{1CCD62A6-E083-5AB4-A817-24618BF5B616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0E8D9C10-C7B7-6C7C-F185-ADD949713E32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正方形/長方形 439">
                  <a:extLst>
                    <a:ext uri="{FF2B5EF4-FFF2-40B4-BE49-F238E27FC236}">
                      <a16:creationId xmlns:a16="http://schemas.microsoft.com/office/drawing/2014/main" id="{D6195E9E-D1A3-A5B6-2258-8A162EBB582B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テキスト ボックス 440">
                  <a:extLst>
                    <a:ext uri="{FF2B5EF4-FFF2-40B4-BE49-F238E27FC236}">
                      <a16:creationId xmlns:a16="http://schemas.microsoft.com/office/drawing/2014/main" id="{C35ADF1A-6697-B8BB-A8C0-3E40732FAF9B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栃　木</a:t>
                  </a:r>
                </a:p>
              </p:txBody>
            </p:sp>
          </p:grp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9F74B51F-1E5D-2BBC-0E26-D429E3A7B278}"/>
                  </a:ext>
                </a:extLst>
              </p:cNvPr>
              <p:cNvGrpSpPr/>
              <p:nvPr/>
            </p:nvGrpSpPr>
            <p:grpSpPr>
              <a:xfrm>
                <a:off x="6903532" y="6321746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26" name="四角形: 上の 2 つの角を丸める 425">
                  <a:extLst>
                    <a:ext uri="{FF2B5EF4-FFF2-40B4-BE49-F238E27FC236}">
                      <a16:creationId xmlns:a16="http://schemas.microsoft.com/office/drawing/2014/main" id="{FFF69224-9C12-6972-F2E0-83364C1C746F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5E7D7C04-B116-5C4D-8AF5-A62D8A387652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四角形: 上の 2 つの角を丸める 427">
                  <a:extLst>
                    <a:ext uri="{FF2B5EF4-FFF2-40B4-BE49-F238E27FC236}">
                      <a16:creationId xmlns:a16="http://schemas.microsoft.com/office/drawing/2014/main" id="{0A2678D7-45A8-18AA-9131-F37DD14CF828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29" name="四角形: 上の 2 つの角を丸める 428">
                  <a:extLst>
                    <a:ext uri="{FF2B5EF4-FFF2-40B4-BE49-F238E27FC236}">
                      <a16:creationId xmlns:a16="http://schemas.microsoft.com/office/drawing/2014/main" id="{F73EC6BC-39B8-BD79-194D-3C96D97B5F5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四角形: 上の 2 つの角を丸める 429">
                  <a:extLst>
                    <a:ext uri="{FF2B5EF4-FFF2-40B4-BE49-F238E27FC236}">
                      <a16:creationId xmlns:a16="http://schemas.microsoft.com/office/drawing/2014/main" id="{0A05D912-460F-F549-C81E-D42EA0C9C8F8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四角形: 上の 2 つの角を丸める 430">
                  <a:extLst>
                    <a:ext uri="{FF2B5EF4-FFF2-40B4-BE49-F238E27FC236}">
                      <a16:creationId xmlns:a16="http://schemas.microsoft.com/office/drawing/2014/main" id="{4DD4AB69-0279-239A-ACA9-D377BB5CF866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四角形: 上の 2 つの角を丸める 431">
                  <a:extLst>
                    <a:ext uri="{FF2B5EF4-FFF2-40B4-BE49-F238E27FC236}">
                      <a16:creationId xmlns:a16="http://schemas.microsoft.com/office/drawing/2014/main" id="{0E3E1B58-E7FB-31A1-4A5D-28AF03DEB9C1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四角形: 上の 2 つの角を丸める 432">
                  <a:extLst>
                    <a:ext uri="{FF2B5EF4-FFF2-40B4-BE49-F238E27FC236}">
                      <a16:creationId xmlns:a16="http://schemas.microsoft.com/office/drawing/2014/main" id="{CED1B124-F46E-FC23-7AF5-6931DA26AB9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040D01AA-39E8-55A3-0E1B-9BB0A7E2E692}"/>
                  </a:ext>
                </a:extLst>
              </p:cNvPr>
              <p:cNvGrpSpPr/>
              <p:nvPr/>
            </p:nvGrpSpPr>
            <p:grpSpPr>
              <a:xfrm>
                <a:off x="7697282" y="6321746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18" name="四角形: 上の 2 つの角を丸める 417">
                  <a:extLst>
                    <a:ext uri="{FF2B5EF4-FFF2-40B4-BE49-F238E27FC236}">
                      <a16:creationId xmlns:a16="http://schemas.microsoft.com/office/drawing/2014/main" id="{9C30DC39-8B93-35A4-8270-79230F3E4852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98C1B7C5-9FED-FCA1-3A52-873CB782CDE6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四角形: 上の 2 つの角を丸める 419">
                  <a:extLst>
                    <a:ext uri="{FF2B5EF4-FFF2-40B4-BE49-F238E27FC236}">
                      <a16:creationId xmlns:a16="http://schemas.microsoft.com/office/drawing/2014/main" id="{3B89A88B-082D-5C18-C980-1898AA3A7BF3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21" name="四角形: 上の 2 つの角を丸める 420">
                  <a:extLst>
                    <a:ext uri="{FF2B5EF4-FFF2-40B4-BE49-F238E27FC236}">
                      <a16:creationId xmlns:a16="http://schemas.microsoft.com/office/drawing/2014/main" id="{5BF878E8-00C0-96F1-9D7F-24BA1D823C9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四角形: 上の 2 つの角を丸める 421">
                  <a:extLst>
                    <a:ext uri="{FF2B5EF4-FFF2-40B4-BE49-F238E27FC236}">
                      <a16:creationId xmlns:a16="http://schemas.microsoft.com/office/drawing/2014/main" id="{45828DF3-8065-F5C1-3EFC-738678976CCB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四角形: 上の 2 つの角を丸める 422">
                  <a:extLst>
                    <a:ext uri="{FF2B5EF4-FFF2-40B4-BE49-F238E27FC236}">
                      <a16:creationId xmlns:a16="http://schemas.microsoft.com/office/drawing/2014/main" id="{F4CFF019-CB83-2506-2B73-64FEC8740C5E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四角形: 上の 2 つの角を丸める 423">
                  <a:extLst>
                    <a:ext uri="{FF2B5EF4-FFF2-40B4-BE49-F238E27FC236}">
                      <a16:creationId xmlns:a16="http://schemas.microsoft.com/office/drawing/2014/main" id="{A33EFDF7-59EC-31AA-4F68-23D42E90D44F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四角形: 上の 2 つの角を丸める 424">
                  <a:extLst>
                    <a:ext uri="{FF2B5EF4-FFF2-40B4-BE49-F238E27FC236}">
                      <a16:creationId xmlns:a16="http://schemas.microsoft.com/office/drawing/2014/main" id="{437DE378-BBA9-3373-D581-5CFAB3B1C209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2" name="台形 391">
                <a:extLst>
                  <a:ext uri="{FF2B5EF4-FFF2-40B4-BE49-F238E27FC236}">
                    <a16:creationId xmlns:a16="http://schemas.microsoft.com/office/drawing/2014/main" id="{F473A721-6806-8D26-1DE8-796ABE0B529D}"/>
                  </a:ext>
                </a:extLst>
              </p:cNvPr>
              <p:cNvSpPr/>
              <p:nvPr/>
            </p:nvSpPr>
            <p:spPr>
              <a:xfrm rot="8100000" flipH="1">
                <a:off x="9268667" y="6230418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649F7FEB-DDB1-868A-9F7A-D4562B65EE1B}"/>
                  </a:ext>
                </a:extLst>
              </p:cNvPr>
              <p:cNvGrpSpPr/>
              <p:nvPr/>
            </p:nvGrpSpPr>
            <p:grpSpPr>
              <a:xfrm>
                <a:off x="8818878" y="6473191"/>
                <a:ext cx="160531" cy="295824"/>
                <a:chOff x="5146675" y="2893474"/>
                <a:chExt cx="276225" cy="577278"/>
              </a:xfrm>
            </p:grpSpPr>
            <p:sp>
              <p:nvSpPr>
                <p:cNvPr id="415" name="台形 414">
                  <a:extLst>
                    <a:ext uri="{FF2B5EF4-FFF2-40B4-BE49-F238E27FC236}">
                      <a16:creationId xmlns:a16="http://schemas.microsoft.com/office/drawing/2014/main" id="{6CD4689A-CA7A-3CC8-C5FC-E2BC411E5CD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台形 415">
                  <a:extLst>
                    <a:ext uri="{FF2B5EF4-FFF2-40B4-BE49-F238E27FC236}">
                      <a16:creationId xmlns:a16="http://schemas.microsoft.com/office/drawing/2014/main" id="{358F6C3D-4699-D1FC-C35D-187B55D74D6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0C50F146-BD36-1CBE-53ED-F7C11DE39DE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8ECA8CA6-7E6B-BA0F-4A4B-0532186EF878}"/>
                  </a:ext>
                </a:extLst>
              </p:cNvPr>
              <p:cNvGrpSpPr/>
              <p:nvPr/>
            </p:nvGrpSpPr>
            <p:grpSpPr>
              <a:xfrm>
                <a:off x="9002235" y="6473191"/>
                <a:ext cx="160531" cy="295824"/>
                <a:chOff x="5146675" y="2893474"/>
                <a:chExt cx="276225" cy="577278"/>
              </a:xfrm>
            </p:grpSpPr>
            <p:sp>
              <p:nvSpPr>
                <p:cNvPr id="412" name="台形 411">
                  <a:extLst>
                    <a:ext uri="{FF2B5EF4-FFF2-40B4-BE49-F238E27FC236}">
                      <a16:creationId xmlns:a16="http://schemas.microsoft.com/office/drawing/2014/main" id="{FA31B377-7C84-4067-5B49-50293C258A0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台形 412">
                  <a:extLst>
                    <a:ext uri="{FF2B5EF4-FFF2-40B4-BE49-F238E27FC236}">
                      <a16:creationId xmlns:a16="http://schemas.microsoft.com/office/drawing/2014/main" id="{BE817246-B6B3-3E8B-6C94-90EA3C58B66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21110251-B9F0-6381-D61F-1EFDC1E039B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EA10D0D9-0AA4-2B83-B04D-1DE13665F59E}"/>
                  </a:ext>
                </a:extLst>
              </p:cNvPr>
              <p:cNvSpPr/>
              <p:nvPr/>
            </p:nvSpPr>
            <p:spPr>
              <a:xfrm rot="10800000">
                <a:off x="8789509" y="6422939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台形 395">
                <a:extLst>
                  <a:ext uri="{FF2B5EF4-FFF2-40B4-BE49-F238E27FC236}">
                    <a16:creationId xmlns:a16="http://schemas.microsoft.com/office/drawing/2014/main" id="{79F8A4E4-D923-BE69-72F9-8989F3FA0FB9}"/>
                  </a:ext>
                </a:extLst>
              </p:cNvPr>
              <p:cNvSpPr/>
              <p:nvPr/>
            </p:nvSpPr>
            <p:spPr>
              <a:xfrm rot="13500000">
                <a:off x="8668062" y="6230417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AB11F65A-7752-4635-04E9-4625C230B046}"/>
                  </a:ext>
                </a:extLst>
              </p:cNvPr>
              <p:cNvSpPr/>
              <p:nvPr/>
            </p:nvSpPr>
            <p:spPr>
              <a:xfrm>
                <a:off x="8670912" y="6119892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正方形/長方形 397">
                <a:extLst>
                  <a:ext uri="{FF2B5EF4-FFF2-40B4-BE49-F238E27FC236}">
                    <a16:creationId xmlns:a16="http://schemas.microsoft.com/office/drawing/2014/main" id="{68A84804-C7D9-F8E2-3DEB-BE2F625BE4E7}"/>
                  </a:ext>
                </a:extLst>
              </p:cNvPr>
              <p:cNvSpPr/>
              <p:nvPr/>
            </p:nvSpPr>
            <p:spPr>
              <a:xfrm>
                <a:off x="8829991" y="6239583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テキスト ボックス 398">
                <a:extLst>
                  <a:ext uri="{FF2B5EF4-FFF2-40B4-BE49-F238E27FC236}">
                    <a16:creationId xmlns:a16="http://schemas.microsoft.com/office/drawing/2014/main" id="{B1E8929E-072F-F4A3-E489-0B65913E596C}"/>
                  </a:ext>
                </a:extLst>
              </p:cNvPr>
              <p:cNvSpPr txBox="1"/>
              <p:nvPr/>
            </p:nvSpPr>
            <p:spPr>
              <a:xfrm>
                <a:off x="8852284" y="6263395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　玉</a:t>
                </a:r>
              </a:p>
            </p:txBody>
          </p: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A9886713-A834-B421-6466-35D4F711C629}"/>
                  </a:ext>
                </a:extLst>
              </p:cNvPr>
              <p:cNvGrpSpPr/>
              <p:nvPr/>
            </p:nvGrpSpPr>
            <p:grpSpPr>
              <a:xfrm>
                <a:off x="8491031" y="6321748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04" name="四角形: 上の 2 つの角を丸める 403">
                  <a:extLst>
                    <a:ext uri="{FF2B5EF4-FFF2-40B4-BE49-F238E27FC236}">
                      <a16:creationId xmlns:a16="http://schemas.microsoft.com/office/drawing/2014/main" id="{9704456C-0467-7A21-7E5B-CA12C1074C53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B398CF7E-6D52-A7E2-B677-BB96BE5A3DF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四角形: 上の 2 つの角を丸める 405">
                  <a:extLst>
                    <a:ext uri="{FF2B5EF4-FFF2-40B4-BE49-F238E27FC236}">
                      <a16:creationId xmlns:a16="http://schemas.microsoft.com/office/drawing/2014/main" id="{F45126D8-5A7E-EE68-BC61-EB969C40ADD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07" name="四角形: 上の 2 つの角を丸める 406">
                  <a:extLst>
                    <a:ext uri="{FF2B5EF4-FFF2-40B4-BE49-F238E27FC236}">
                      <a16:creationId xmlns:a16="http://schemas.microsoft.com/office/drawing/2014/main" id="{911E5518-95A5-11C5-A539-6F0BA39A2A5E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四角形: 上の 2 つの角を丸める 407">
                  <a:extLst>
                    <a:ext uri="{FF2B5EF4-FFF2-40B4-BE49-F238E27FC236}">
                      <a16:creationId xmlns:a16="http://schemas.microsoft.com/office/drawing/2014/main" id="{0E2ED234-76F1-967B-A024-7DD004977674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四角形: 上の 2 つの角を丸める 408">
                  <a:extLst>
                    <a:ext uri="{FF2B5EF4-FFF2-40B4-BE49-F238E27FC236}">
                      <a16:creationId xmlns:a16="http://schemas.microsoft.com/office/drawing/2014/main" id="{CCA20E88-23C2-A426-52CA-500E37280D9A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四角形: 上の 2 つの角を丸める 409">
                  <a:extLst>
                    <a:ext uri="{FF2B5EF4-FFF2-40B4-BE49-F238E27FC236}">
                      <a16:creationId xmlns:a16="http://schemas.microsoft.com/office/drawing/2014/main" id="{CE38E36F-CFF0-D0ED-B8F6-423CCE953C3F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四角形: 上の 2 つの角を丸める 410">
                  <a:extLst>
                    <a:ext uri="{FF2B5EF4-FFF2-40B4-BE49-F238E27FC236}">
                      <a16:creationId xmlns:a16="http://schemas.microsoft.com/office/drawing/2014/main" id="{7DE27702-2B42-97A6-3F36-797FA901C6A0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9D636B2F-D689-3F45-E81F-CC64B0334B9A}"/>
                  </a:ext>
                </a:extLst>
              </p:cNvPr>
              <p:cNvGrpSpPr/>
              <p:nvPr/>
            </p:nvGrpSpPr>
            <p:grpSpPr>
              <a:xfrm>
                <a:off x="9277542" y="6343340"/>
                <a:ext cx="196128" cy="185649"/>
                <a:chOff x="8095331" y="5472437"/>
                <a:chExt cx="196128" cy="185649"/>
              </a:xfrm>
            </p:grpSpPr>
            <p:sp>
              <p:nvSpPr>
                <p:cNvPr id="402" name="四角形: 上の 2 つの角を丸める 401">
                  <a:extLst>
                    <a:ext uri="{FF2B5EF4-FFF2-40B4-BE49-F238E27FC236}">
                      <a16:creationId xmlns:a16="http://schemas.microsoft.com/office/drawing/2014/main" id="{94668A96-4123-32C6-B837-57D5987B6F35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7300BAAF-4B72-3BD1-DFD4-2E95773989D2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07" name="フリーフォーム: 図形 506">
              <a:extLst>
                <a:ext uri="{FF2B5EF4-FFF2-40B4-BE49-F238E27FC236}">
                  <a16:creationId xmlns:a16="http://schemas.microsoft.com/office/drawing/2014/main" id="{8BB08D65-8CC3-EBB9-FFC6-5FD0B2C8C557}"/>
                </a:ext>
              </a:extLst>
            </p:cNvPr>
            <p:cNvSpPr/>
            <p:nvPr/>
          </p:nvSpPr>
          <p:spPr>
            <a:xfrm>
              <a:off x="2520259" y="4646732"/>
              <a:ext cx="452608" cy="723906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223A98B5-1B96-D433-F700-017A168B9D88}"/>
                </a:ext>
              </a:extLst>
            </p:cNvPr>
            <p:cNvSpPr/>
            <p:nvPr/>
          </p:nvSpPr>
          <p:spPr>
            <a:xfrm>
              <a:off x="2110826" y="4984656"/>
              <a:ext cx="309554" cy="380414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09" name="フリーフォーム: 図形 508">
              <a:extLst>
                <a:ext uri="{FF2B5EF4-FFF2-40B4-BE49-F238E27FC236}">
                  <a16:creationId xmlns:a16="http://schemas.microsoft.com/office/drawing/2014/main" id="{D9C7E1E3-8380-D24F-A17B-7171F873B901}"/>
                </a:ext>
              </a:extLst>
            </p:cNvPr>
            <p:cNvSpPr/>
            <p:nvPr/>
          </p:nvSpPr>
          <p:spPr>
            <a:xfrm>
              <a:off x="1107105" y="5041900"/>
              <a:ext cx="469912" cy="374644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970E9D5D-CBA0-0C18-0D40-BF961FC1459B}"/>
                </a:ext>
              </a:extLst>
            </p:cNvPr>
            <p:cNvSpPr/>
            <p:nvPr/>
          </p:nvSpPr>
          <p:spPr>
            <a:xfrm>
              <a:off x="637407" y="4818632"/>
              <a:ext cx="566680" cy="572204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1" name="フリーフォーム: 図形 510">
              <a:extLst>
                <a:ext uri="{FF2B5EF4-FFF2-40B4-BE49-F238E27FC236}">
                  <a16:creationId xmlns:a16="http://schemas.microsoft.com/office/drawing/2014/main" id="{BD1CE8E4-A73B-EA99-58F9-888EE1208A47}"/>
                </a:ext>
              </a:extLst>
            </p:cNvPr>
            <p:cNvSpPr/>
            <p:nvPr/>
          </p:nvSpPr>
          <p:spPr>
            <a:xfrm>
              <a:off x="1653149" y="4968308"/>
              <a:ext cx="402270" cy="426448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2" name="フリーフォーム: 図形 511">
              <a:extLst>
                <a:ext uri="{FF2B5EF4-FFF2-40B4-BE49-F238E27FC236}">
                  <a16:creationId xmlns:a16="http://schemas.microsoft.com/office/drawing/2014/main" id="{2C3A0768-8D34-5313-9ED0-7E2515B4A734}"/>
                </a:ext>
              </a:extLst>
            </p:cNvPr>
            <p:cNvSpPr/>
            <p:nvPr/>
          </p:nvSpPr>
          <p:spPr>
            <a:xfrm>
              <a:off x="2938775" y="5152106"/>
              <a:ext cx="379148" cy="206888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5" name="グループ化 684">
            <a:extLst>
              <a:ext uri="{FF2B5EF4-FFF2-40B4-BE49-F238E27FC236}">
                <a16:creationId xmlns:a16="http://schemas.microsoft.com/office/drawing/2014/main" id="{595AC99B-BD13-B182-FB75-D75178C790EA}"/>
              </a:ext>
            </a:extLst>
          </p:cNvPr>
          <p:cNvGrpSpPr/>
          <p:nvPr/>
        </p:nvGrpSpPr>
        <p:grpSpPr>
          <a:xfrm>
            <a:off x="3616827" y="4646732"/>
            <a:ext cx="2762806" cy="1038019"/>
            <a:chOff x="3616827" y="4646732"/>
            <a:chExt cx="2762806" cy="1038019"/>
          </a:xfrm>
        </p:grpSpPr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296F38D7-2F7C-50B0-0D50-C721DEFE484C}"/>
                </a:ext>
              </a:extLst>
            </p:cNvPr>
            <p:cNvGrpSpPr/>
            <p:nvPr/>
          </p:nvGrpSpPr>
          <p:grpSpPr>
            <a:xfrm>
              <a:off x="3617913" y="5321850"/>
              <a:ext cx="2761720" cy="362901"/>
              <a:chOff x="4533746" y="6119889"/>
              <a:chExt cx="4939924" cy="649126"/>
            </a:xfrm>
          </p:grpSpPr>
          <p:sp>
            <p:nvSpPr>
              <p:cNvPr id="139" name="台形 138">
                <a:extLst>
                  <a:ext uri="{FF2B5EF4-FFF2-40B4-BE49-F238E27FC236}">
                    <a16:creationId xmlns:a16="http://schemas.microsoft.com/office/drawing/2014/main" id="{226CC716-969D-19C1-E022-8D89BC9A1059}"/>
                  </a:ext>
                </a:extLst>
              </p:cNvPr>
              <p:cNvSpPr/>
              <p:nvPr/>
            </p:nvSpPr>
            <p:spPr>
              <a:xfrm rot="8100000" flipH="1">
                <a:off x="6887419" y="623041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CDCE5F41-F8B5-B8C6-06A3-4DB52735ED9E}"/>
                  </a:ext>
                </a:extLst>
              </p:cNvPr>
              <p:cNvGrpSpPr/>
              <p:nvPr/>
            </p:nvGrpSpPr>
            <p:grpSpPr>
              <a:xfrm>
                <a:off x="6437630" y="6473188"/>
                <a:ext cx="160531" cy="295824"/>
                <a:chOff x="5146675" y="2893474"/>
                <a:chExt cx="276225" cy="577278"/>
              </a:xfrm>
            </p:grpSpPr>
            <p:sp>
              <p:nvSpPr>
                <p:cNvPr id="359" name="台形 358">
                  <a:extLst>
                    <a:ext uri="{FF2B5EF4-FFF2-40B4-BE49-F238E27FC236}">
                      <a16:creationId xmlns:a16="http://schemas.microsoft.com/office/drawing/2014/main" id="{AF66CC30-F8EF-E8E9-1EB7-75CBAEE972D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台形 359">
                  <a:extLst>
                    <a:ext uri="{FF2B5EF4-FFF2-40B4-BE49-F238E27FC236}">
                      <a16:creationId xmlns:a16="http://schemas.microsoft.com/office/drawing/2014/main" id="{8938F12A-4DEF-7159-BAFB-E35AA3536559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464F9935-713D-E892-0A90-A30526473F2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7B1FB027-980E-A09E-4C5A-1B1B4AD394C7}"/>
                  </a:ext>
                </a:extLst>
              </p:cNvPr>
              <p:cNvGrpSpPr/>
              <p:nvPr/>
            </p:nvGrpSpPr>
            <p:grpSpPr>
              <a:xfrm>
                <a:off x="6620987" y="6473188"/>
                <a:ext cx="160531" cy="295824"/>
                <a:chOff x="5146675" y="2893474"/>
                <a:chExt cx="276225" cy="577278"/>
              </a:xfrm>
            </p:grpSpPr>
            <p:sp>
              <p:nvSpPr>
                <p:cNvPr id="356" name="台形 355">
                  <a:extLst>
                    <a:ext uri="{FF2B5EF4-FFF2-40B4-BE49-F238E27FC236}">
                      <a16:creationId xmlns:a16="http://schemas.microsoft.com/office/drawing/2014/main" id="{334D673A-3E09-5926-5EAF-7A768A1B4F79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台形 356">
                  <a:extLst>
                    <a:ext uri="{FF2B5EF4-FFF2-40B4-BE49-F238E27FC236}">
                      <a16:creationId xmlns:a16="http://schemas.microsoft.com/office/drawing/2014/main" id="{99060CBA-FF36-37D0-2A5C-8C67FE62F8E2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B6A4AADE-96D5-B20C-D0EE-9642FE9AC46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264F875F-C791-4352-FC41-A62E83576BDA}"/>
                  </a:ext>
                </a:extLst>
              </p:cNvPr>
              <p:cNvSpPr/>
              <p:nvPr/>
            </p:nvSpPr>
            <p:spPr>
              <a:xfrm rot="10800000">
                <a:off x="6408261" y="642293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台形 154">
                <a:extLst>
                  <a:ext uri="{FF2B5EF4-FFF2-40B4-BE49-F238E27FC236}">
                    <a16:creationId xmlns:a16="http://schemas.microsoft.com/office/drawing/2014/main" id="{EAA3ABD7-DB85-0D95-820A-BB855984DE36}"/>
                  </a:ext>
                </a:extLst>
              </p:cNvPr>
              <p:cNvSpPr/>
              <p:nvPr/>
            </p:nvSpPr>
            <p:spPr>
              <a:xfrm rot="13500000">
                <a:off x="6286814" y="623041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62A7706C-C077-AC91-D82D-4403893CBF16}"/>
                  </a:ext>
                </a:extLst>
              </p:cNvPr>
              <p:cNvSpPr/>
              <p:nvPr/>
            </p:nvSpPr>
            <p:spPr>
              <a:xfrm>
                <a:off x="6289664" y="611988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B779A388-B110-2918-A3AB-2E1545EB7CB6}"/>
                  </a:ext>
                </a:extLst>
              </p:cNvPr>
              <p:cNvSpPr/>
              <p:nvPr/>
            </p:nvSpPr>
            <p:spPr>
              <a:xfrm>
                <a:off x="6448743" y="623958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テキスト ボックス 201">
                <a:extLst>
                  <a:ext uri="{FF2B5EF4-FFF2-40B4-BE49-F238E27FC236}">
                    <a16:creationId xmlns:a16="http://schemas.microsoft.com/office/drawing/2014/main" id="{474DE752-278E-B187-AD1C-6D223F9850DC}"/>
                  </a:ext>
                </a:extLst>
              </p:cNvPr>
              <p:cNvSpPr txBox="1"/>
              <p:nvPr/>
            </p:nvSpPr>
            <p:spPr>
              <a:xfrm>
                <a:off x="6471036" y="626339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群　馬</a:t>
                </a:r>
              </a:p>
            </p:txBody>
          </p: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3B73591F-0397-7E3F-BA2E-53C6513C0B16}"/>
                  </a:ext>
                </a:extLst>
              </p:cNvPr>
              <p:cNvGrpSpPr/>
              <p:nvPr/>
            </p:nvGrpSpPr>
            <p:grpSpPr>
              <a:xfrm>
                <a:off x="5411896" y="6119889"/>
                <a:ext cx="732515" cy="649123"/>
                <a:chOff x="5445709" y="4203669"/>
                <a:chExt cx="732515" cy="649123"/>
              </a:xfrm>
            </p:grpSpPr>
            <p:sp>
              <p:nvSpPr>
                <p:cNvPr id="342" name="台形 341">
                  <a:extLst>
                    <a:ext uri="{FF2B5EF4-FFF2-40B4-BE49-F238E27FC236}">
                      <a16:creationId xmlns:a16="http://schemas.microsoft.com/office/drawing/2014/main" id="{0D95D34D-C5B6-3DA6-63CE-2EFCF01526B8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0D45AF3D-77A1-F563-FFA7-E1FE0B6DF6A4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53" name="台形 352">
                    <a:extLst>
                      <a:ext uri="{FF2B5EF4-FFF2-40B4-BE49-F238E27FC236}">
                        <a16:creationId xmlns:a16="http://schemas.microsoft.com/office/drawing/2014/main" id="{9F95FC0E-CE34-2C6D-D16B-A2B1CA6B199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台形 353">
                    <a:extLst>
                      <a:ext uri="{FF2B5EF4-FFF2-40B4-BE49-F238E27FC236}">
                        <a16:creationId xmlns:a16="http://schemas.microsoft.com/office/drawing/2014/main" id="{4417F901-AF0B-0E51-1E1B-A27C55D5B1E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BF7EAF7C-D201-C6CB-EDD8-12C3A5777052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8FD7FF4F-B732-4BB1-A683-A0E70726356F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50" name="台形 349">
                    <a:extLst>
                      <a:ext uri="{FF2B5EF4-FFF2-40B4-BE49-F238E27FC236}">
                        <a16:creationId xmlns:a16="http://schemas.microsoft.com/office/drawing/2014/main" id="{4FEB40D1-A64D-BAAE-DF9A-E3BCC459DD6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台形 350">
                    <a:extLst>
                      <a:ext uri="{FF2B5EF4-FFF2-40B4-BE49-F238E27FC236}">
                        <a16:creationId xmlns:a16="http://schemas.microsoft.com/office/drawing/2014/main" id="{B2BD4850-5271-6CAC-F904-3D69DE024BA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0CDF5016-771A-A479-6C4B-83D0692EB72A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355BAE11-0526-7524-774E-B52A431F7309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台形 345">
                  <a:extLst>
                    <a:ext uri="{FF2B5EF4-FFF2-40B4-BE49-F238E27FC236}">
                      <a16:creationId xmlns:a16="http://schemas.microsoft.com/office/drawing/2014/main" id="{7FBBBB38-4558-5132-0A7E-796F34A6EEA3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D3DF7F5D-C1D8-A4BE-9303-E5D753C277C9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正方形/長方形 347">
                  <a:extLst>
                    <a:ext uri="{FF2B5EF4-FFF2-40B4-BE49-F238E27FC236}">
                      <a16:creationId xmlns:a16="http://schemas.microsoft.com/office/drawing/2014/main" id="{2C1CA889-540C-D623-7C1D-4FDDD0301FEC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テキスト ボックス 348">
                  <a:extLst>
                    <a:ext uri="{FF2B5EF4-FFF2-40B4-BE49-F238E27FC236}">
                      <a16:creationId xmlns:a16="http://schemas.microsoft.com/office/drawing/2014/main" id="{F6394D36-309E-7EBF-9331-D4C78E7FA388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福　島</a:t>
                  </a:r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93361D05-9EAC-3C02-E37F-D584F369ABDD}"/>
                  </a:ext>
                </a:extLst>
              </p:cNvPr>
              <p:cNvGrpSpPr/>
              <p:nvPr/>
            </p:nvGrpSpPr>
            <p:grpSpPr>
              <a:xfrm>
                <a:off x="4533746" y="6119889"/>
                <a:ext cx="820090" cy="649123"/>
                <a:chOff x="5358134" y="4203669"/>
                <a:chExt cx="820090" cy="649123"/>
              </a:xfrm>
            </p:grpSpPr>
            <p:sp>
              <p:nvSpPr>
                <p:cNvPr id="325" name="台形 324">
                  <a:extLst>
                    <a:ext uri="{FF2B5EF4-FFF2-40B4-BE49-F238E27FC236}">
                      <a16:creationId xmlns:a16="http://schemas.microsoft.com/office/drawing/2014/main" id="{1C347D10-CE32-1BFA-ABD2-45D7254C06A1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2533614F-5ADB-5A1C-20E1-2354480B1D20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39" name="台形 338">
                    <a:extLst>
                      <a:ext uri="{FF2B5EF4-FFF2-40B4-BE49-F238E27FC236}">
                        <a16:creationId xmlns:a16="http://schemas.microsoft.com/office/drawing/2014/main" id="{2FEF5CCA-ECE0-7C91-1DD7-110D86D2EA1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台形 339">
                    <a:extLst>
                      <a:ext uri="{FF2B5EF4-FFF2-40B4-BE49-F238E27FC236}">
                        <a16:creationId xmlns:a16="http://schemas.microsoft.com/office/drawing/2014/main" id="{F1412A76-EA07-8921-B4CF-B68C35F983A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フリーフォーム: 図形 340">
                    <a:extLst>
                      <a:ext uri="{FF2B5EF4-FFF2-40B4-BE49-F238E27FC236}">
                        <a16:creationId xmlns:a16="http://schemas.microsoft.com/office/drawing/2014/main" id="{9985610F-6B09-F442-5658-2C971DC8C08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7" name="グループ化 326">
                  <a:extLst>
                    <a:ext uri="{FF2B5EF4-FFF2-40B4-BE49-F238E27FC236}">
                      <a16:creationId xmlns:a16="http://schemas.microsoft.com/office/drawing/2014/main" id="{3B2C5053-C7D6-9441-149A-D47633B2C79E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36" name="台形 335">
                    <a:extLst>
                      <a:ext uri="{FF2B5EF4-FFF2-40B4-BE49-F238E27FC236}">
                        <a16:creationId xmlns:a16="http://schemas.microsoft.com/office/drawing/2014/main" id="{A5688479-E132-CE2B-D07C-E7848BA2FC0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台形 336">
                    <a:extLst>
                      <a:ext uri="{FF2B5EF4-FFF2-40B4-BE49-F238E27FC236}">
                        <a16:creationId xmlns:a16="http://schemas.microsoft.com/office/drawing/2014/main" id="{72A0FAF1-DCAA-F1BF-112A-A8B03459C98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38" name="フリーフォーム: 図形 337">
                    <a:extLst>
                      <a:ext uri="{FF2B5EF4-FFF2-40B4-BE49-F238E27FC236}">
                        <a16:creationId xmlns:a16="http://schemas.microsoft.com/office/drawing/2014/main" id="{5E59DE48-608B-2862-5222-0A972850B13A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55D38A88-3F06-8D5B-2FE4-D361EBD27A04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台形 328">
                  <a:extLst>
                    <a:ext uri="{FF2B5EF4-FFF2-40B4-BE49-F238E27FC236}">
                      <a16:creationId xmlns:a16="http://schemas.microsoft.com/office/drawing/2014/main" id="{77AED738-F042-B706-E1DD-32EFA3D6544C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B2991E68-73D7-FCB7-4A78-B90F33545686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04884489-1D18-46F1-F0EC-906ED672D914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334" name="四角形: 上の 2 つの角を丸める 333">
                    <a:extLst>
                      <a:ext uri="{FF2B5EF4-FFF2-40B4-BE49-F238E27FC236}">
                        <a16:creationId xmlns:a16="http://schemas.microsoft.com/office/drawing/2014/main" id="{A2F1BB40-FDAB-A133-DAC8-A61FC5CD86A2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35C7906B-E534-D783-C6E2-A5AC3E98F020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2" name="正方形/長方形 331">
                  <a:extLst>
                    <a:ext uri="{FF2B5EF4-FFF2-40B4-BE49-F238E27FC236}">
                      <a16:creationId xmlns:a16="http://schemas.microsoft.com/office/drawing/2014/main" id="{8EF0838F-CF16-98EF-6699-476BD87EF92C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テキスト ボックス 332">
                  <a:extLst>
                    <a:ext uri="{FF2B5EF4-FFF2-40B4-BE49-F238E27FC236}">
                      <a16:creationId xmlns:a16="http://schemas.microsoft.com/office/drawing/2014/main" id="{31505FC7-2720-E49A-299B-A26243CFE4E5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新　潟</a:t>
                  </a:r>
                </a:p>
              </p:txBody>
            </p:sp>
          </p:grp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86FF99E4-BD1D-B56C-9B1B-C6E08F661AE6}"/>
                  </a:ext>
                </a:extLst>
              </p:cNvPr>
              <p:cNvGrpSpPr/>
              <p:nvPr/>
            </p:nvGrpSpPr>
            <p:grpSpPr>
              <a:xfrm>
                <a:off x="5316033" y="632174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17" name="四角形: 上の 2 つの角を丸める 316">
                  <a:extLst>
                    <a:ext uri="{FF2B5EF4-FFF2-40B4-BE49-F238E27FC236}">
                      <a16:creationId xmlns:a16="http://schemas.microsoft.com/office/drawing/2014/main" id="{73069D3C-B08E-CDA6-5160-53328F651085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5F7DE58D-EDD4-35CD-C464-8FCADB8566C1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四角形: 上の 2 つの角を丸める 318">
                  <a:extLst>
                    <a:ext uri="{FF2B5EF4-FFF2-40B4-BE49-F238E27FC236}">
                      <a16:creationId xmlns:a16="http://schemas.microsoft.com/office/drawing/2014/main" id="{4AAFE47E-B9DA-650C-64C8-D3A03A1D8CD8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20" name="四角形: 上の 2 つの角を丸める 319">
                  <a:extLst>
                    <a:ext uri="{FF2B5EF4-FFF2-40B4-BE49-F238E27FC236}">
                      <a16:creationId xmlns:a16="http://schemas.microsoft.com/office/drawing/2014/main" id="{B37405EE-FB9C-5B58-6040-C9F34A0CDA84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四角形: 上の 2 つの角を丸める 320">
                  <a:extLst>
                    <a:ext uri="{FF2B5EF4-FFF2-40B4-BE49-F238E27FC236}">
                      <a16:creationId xmlns:a16="http://schemas.microsoft.com/office/drawing/2014/main" id="{985A408E-5ED9-4C3D-2D7B-5C3FFE1CFF01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四角形: 上の 2 つの角を丸める 321">
                  <a:extLst>
                    <a:ext uri="{FF2B5EF4-FFF2-40B4-BE49-F238E27FC236}">
                      <a16:creationId xmlns:a16="http://schemas.microsoft.com/office/drawing/2014/main" id="{BE4772DE-CAD9-5B57-565C-3B5961483F4A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四角形: 上の 2 つの角を丸める 322">
                  <a:extLst>
                    <a:ext uri="{FF2B5EF4-FFF2-40B4-BE49-F238E27FC236}">
                      <a16:creationId xmlns:a16="http://schemas.microsoft.com/office/drawing/2014/main" id="{827DD0D2-62D5-F998-6D92-E9A5E8B6AFF5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四角形: 上の 2 つの角を丸める 323">
                  <a:extLst>
                    <a:ext uri="{FF2B5EF4-FFF2-40B4-BE49-F238E27FC236}">
                      <a16:creationId xmlns:a16="http://schemas.microsoft.com/office/drawing/2014/main" id="{783EDE6F-27CE-B6DF-01CF-227A17F1641E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7B95D380-F7A8-6291-2E34-480ADD68920F}"/>
                  </a:ext>
                </a:extLst>
              </p:cNvPr>
              <p:cNvGrpSpPr/>
              <p:nvPr/>
            </p:nvGrpSpPr>
            <p:grpSpPr>
              <a:xfrm>
                <a:off x="6109783" y="632174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09" name="四角形: 上の 2 つの角を丸める 308">
                  <a:extLst>
                    <a:ext uri="{FF2B5EF4-FFF2-40B4-BE49-F238E27FC236}">
                      <a16:creationId xmlns:a16="http://schemas.microsoft.com/office/drawing/2014/main" id="{B9544723-8EC1-990F-1142-5CDC16D27C84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B4EE946F-AFA0-3D97-EC38-1DB30EFA0D04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四角形: 上の 2 つの角を丸める 310">
                  <a:extLst>
                    <a:ext uri="{FF2B5EF4-FFF2-40B4-BE49-F238E27FC236}">
                      <a16:creationId xmlns:a16="http://schemas.microsoft.com/office/drawing/2014/main" id="{E8E4B03A-BE45-9660-2AA1-B40F935A5476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12" name="四角形: 上の 2 つの角を丸める 311">
                  <a:extLst>
                    <a:ext uri="{FF2B5EF4-FFF2-40B4-BE49-F238E27FC236}">
                      <a16:creationId xmlns:a16="http://schemas.microsoft.com/office/drawing/2014/main" id="{BF2591EC-A641-8C10-D0D0-904C12A8944C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四角形: 上の 2 つの角を丸める 312">
                  <a:extLst>
                    <a:ext uri="{FF2B5EF4-FFF2-40B4-BE49-F238E27FC236}">
                      <a16:creationId xmlns:a16="http://schemas.microsoft.com/office/drawing/2014/main" id="{E125B046-5BB9-7F1E-19E2-113C62DCEF25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四角形: 上の 2 つの角を丸める 313">
                  <a:extLst>
                    <a:ext uri="{FF2B5EF4-FFF2-40B4-BE49-F238E27FC236}">
                      <a16:creationId xmlns:a16="http://schemas.microsoft.com/office/drawing/2014/main" id="{53E3E4AA-7680-9B4D-AED8-EE22371C2109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四角形: 上の 2 つの角を丸める 314">
                  <a:extLst>
                    <a:ext uri="{FF2B5EF4-FFF2-40B4-BE49-F238E27FC236}">
                      <a16:creationId xmlns:a16="http://schemas.microsoft.com/office/drawing/2014/main" id="{851EF7CE-39C4-DCBB-3CED-42632E1A95E8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四角形: 上の 2 つの角を丸める 315">
                  <a:extLst>
                    <a:ext uri="{FF2B5EF4-FFF2-40B4-BE49-F238E27FC236}">
                      <a16:creationId xmlns:a16="http://schemas.microsoft.com/office/drawing/2014/main" id="{74EE5DE7-F356-B02F-4F6A-E9426137E970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8" name="台形 217">
                <a:extLst>
                  <a:ext uri="{FF2B5EF4-FFF2-40B4-BE49-F238E27FC236}">
                    <a16:creationId xmlns:a16="http://schemas.microsoft.com/office/drawing/2014/main" id="{6DD53C84-14D6-D6F4-A325-C0F9969310D1}"/>
                  </a:ext>
                </a:extLst>
              </p:cNvPr>
              <p:cNvSpPr/>
              <p:nvPr/>
            </p:nvSpPr>
            <p:spPr>
              <a:xfrm rot="8100000" flipH="1">
                <a:off x="8474918" y="6230416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A792C155-7D0E-49B0-7E9B-05FC16CA43DD}"/>
                  </a:ext>
                </a:extLst>
              </p:cNvPr>
              <p:cNvGrpSpPr/>
              <p:nvPr/>
            </p:nvGrpSpPr>
            <p:grpSpPr>
              <a:xfrm>
                <a:off x="8025129" y="6473189"/>
                <a:ext cx="160531" cy="295824"/>
                <a:chOff x="5146675" y="2893474"/>
                <a:chExt cx="276225" cy="577278"/>
              </a:xfrm>
            </p:grpSpPr>
            <p:sp>
              <p:nvSpPr>
                <p:cNvPr id="306" name="台形 305">
                  <a:extLst>
                    <a:ext uri="{FF2B5EF4-FFF2-40B4-BE49-F238E27FC236}">
                      <a16:creationId xmlns:a16="http://schemas.microsoft.com/office/drawing/2014/main" id="{5D15F1D3-9F0E-179C-A056-0BFA3BC8297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台形 306">
                  <a:extLst>
                    <a:ext uri="{FF2B5EF4-FFF2-40B4-BE49-F238E27FC236}">
                      <a16:creationId xmlns:a16="http://schemas.microsoft.com/office/drawing/2014/main" id="{4F10C6D4-C4B5-BC27-0845-A2089EE72D50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84F60A1D-3600-C4DE-532D-A1BDB50A01B7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29D4822C-D90C-3DE3-4A7A-A3D22A17FC36}"/>
                  </a:ext>
                </a:extLst>
              </p:cNvPr>
              <p:cNvGrpSpPr/>
              <p:nvPr/>
            </p:nvGrpSpPr>
            <p:grpSpPr>
              <a:xfrm>
                <a:off x="8208486" y="6473189"/>
                <a:ext cx="160531" cy="295824"/>
                <a:chOff x="5146675" y="2893474"/>
                <a:chExt cx="276225" cy="577278"/>
              </a:xfrm>
            </p:grpSpPr>
            <p:sp>
              <p:nvSpPr>
                <p:cNvPr id="303" name="台形 302">
                  <a:extLst>
                    <a:ext uri="{FF2B5EF4-FFF2-40B4-BE49-F238E27FC236}">
                      <a16:creationId xmlns:a16="http://schemas.microsoft.com/office/drawing/2014/main" id="{31BECB88-13B9-C041-D96C-197FBC425AC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台形 303">
                  <a:extLst>
                    <a:ext uri="{FF2B5EF4-FFF2-40B4-BE49-F238E27FC236}">
                      <a16:creationId xmlns:a16="http://schemas.microsoft.com/office/drawing/2014/main" id="{70953090-CAEC-6D3D-2905-0737B5A50A9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710DB1FE-D2D7-B112-370F-95976386D74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6B066643-3EF8-FF54-5523-E5013C888DA8}"/>
                  </a:ext>
                </a:extLst>
              </p:cNvPr>
              <p:cNvSpPr/>
              <p:nvPr/>
            </p:nvSpPr>
            <p:spPr>
              <a:xfrm rot="10800000">
                <a:off x="7995760" y="6422937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台形 221">
                <a:extLst>
                  <a:ext uri="{FF2B5EF4-FFF2-40B4-BE49-F238E27FC236}">
                    <a16:creationId xmlns:a16="http://schemas.microsoft.com/office/drawing/2014/main" id="{ADEBEBA4-95FE-6E95-5683-7519E3FE4534}"/>
                  </a:ext>
                </a:extLst>
              </p:cNvPr>
              <p:cNvSpPr/>
              <p:nvPr/>
            </p:nvSpPr>
            <p:spPr>
              <a:xfrm rot="13500000">
                <a:off x="7874313" y="623041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6F209895-AEEA-BABE-1BB4-D81E8F58413D}"/>
                  </a:ext>
                </a:extLst>
              </p:cNvPr>
              <p:cNvSpPr/>
              <p:nvPr/>
            </p:nvSpPr>
            <p:spPr>
              <a:xfrm>
                <a:off x="7877163" y="6119890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C338C0C8-75A4-07DC-6700-F21026CDB0BE}"/>
                  </a:ext>
                </a:extLst>
              </p:cNvPr>
              <p:cNvSpPr/>
              <p:nvPr/>
            </p:nvSpPr>
            <p:spPr>
              <a:xfrm>
                <a:off x="8036242" y="6239581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テキスト ボックス 224">
                <a:extLst>
                  <a:ext uri="{FF2B5EF4-FFF2-40B4-BE49-F238E27FC236}">
                    <a16:creationId xmlns:a16="http://schemas.microsoft.com/office/drawing/2014/main" id="{A2244DE4-D358-2816-BE9E-FA6A8E870068}"/>
                  </a:ext>
                </a:extLst>
              </p:cNvPr>
              <p:cNvSpPr txBox="1"/>
              <p:nvPr/>
            </p:nvSpPr>
            <p:spPr>
              <a:xfrm>
                <a:off x="8058535" y="6263393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　野</a:t>
                </a: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12CF4345-D06B-C6F1-138F-DF7C4FD320B9}"/>
                  </a:ext>
                </a:extLst>
              </p:cNvPr>
              <p:cNvGrpSpPr/>
              <p:nvPr/>
            </p:nvGrpSpPr>
            <p:grpSpPr>
              <a:xfrm>
                <a:off x="6999395" y="6119890"/>
                <a:ext cx="732515" cy="649123"/>
                <a:chOff x="5445709" y="4203669"/>
                <a:chExt cx="732515" cy="649123"/>
              </a:xfrm>
            </p:grpSpPr>
            <p:sp>
              <p:nvSpPr>
                <p:cNvPr id="289" name="台形 288">
                  <a:extLst>
                    <a:ext uri="{FF2B5EF4-FFF2-40B4-BE49-F238E27FC236}">
                      <a16:creationId xmlns:a16="http://schemas.microsoft.com/office/drawing/2014/main" id="{5C479CDA-16DE-D709-3252-17B61340ABBE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EDDF0845-9914-B1FB-6620-C9854B0E0E92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00" name="台形 299">
                    <a:extLst>
                      <a:ext uri="{FF2B5EF4-FFF2-40B4-BE49-F238E27FC236}">
                        <a16:creationId xmlns:a16="http://schemas.microsoft.com/office/drawing/2014/main" id="{6B69C5BE-5C50-6960-9373-9A7FEAF7C9C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台形 300">
                    <a:extLst>
                      <a:ext uri="{FF2B5EF4-FFF2-40B4-BE49-F238E27FC236}">
                        <a16:creationId xmlns:a16="http://schemas.microsoft.com/office/drawing/2014/main" id="{2DEC9AB6-2DC4-E67D-ABD7-A8A8C59ABEB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A86C1BB7-732B-A4A1-D40D-49B73E3334E8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C24C0A83-E20C-EF38-D93F-BFC3F7022CBC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297" name="台形 296">
                    <a:extLst>
                      <a:ext uri="{FF2B5EF4-FFF2-40B4-BE49-F238E27FC236}">
                        <a16:creationId xmlns:a16="http://schemas.microsoft.com/office/drawing/2014/main" id="{1557A8C1-0D86-3C10-0CE4-BFD58C5DF58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台形 297">
                    <a:extLst>
                      <a:ext uri="{FF2B5EF4-FFF2-40B4-BE49-F238E27FC236}">
                        <a16:creationId xmlns:a16="http://schemas.microsoft.com/office/drawing/2014/main" id="{039F1E1B-2F0F-DCE7-E742-8322CFCAE17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6CE0DD21-A16C-AF33-9766-38B29813CA42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D2FACD36-1835-5118-1B06-3A27F9D3589C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台形 292">
                  <a:extLst>
                    <a:ext uri="{FF2B5EF4-FFF2-40B4-BE49-F238E27FC236}">
                      <a16:creationId xmlns:a16="http://schemas.microsoft.com/office/drawing/2014/main" id="{89C7A328-17B1-EB95-473B-948CC1F0DF84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7A92FEE6-29C2-2AC4-A20B-F2EF4F3B02A8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正方形/長方形 294">
                  <a:extLst>
                    <a:ext uri="{FF2B5EF4-FFF2-40B4-BE49-F238E27FC236}">
                      <a16:creationId xmlns:a16="http://schemas.microsoft.com/office/drawing/2014/main" id="{D04B25FE-57E7-CA68-F529-4BE40C8A755D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テキスト ボックス 295">
                  <a:extLst>
                    <a:ext uri="{FF2B5EF4-FFF2-40B4-BE49-F238E27FC236}">
                      <a16:creationId xmlns:a16="http://schemas.microsoft.com/office/drawing/2014/main" id="{7DB2254B-C447-C7E9-CD58-C5F3716306C5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栃　木</a:t>
                  </a:r>
                </a:p>
              </p:txBody>
            </p:sp>
          </p:grp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B41E62DB-8C57-6A97-5FAE-AC82F2A0B8C1}"/>
                  </a:ext>
                </a:extLst>
              </p:cNvPr>
              <p:cNvGrpSpPr/>
              <p:nvPr/>
            </p:nvGrpSpPr>
            <p:grpSpPr>
              <a:xfrm>
                <a:off x="6903532" y="6321746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281" name="四角形: 上の 2 つの角を丸める 280">
                  <a:extLst>
                    <a:ext uri="{FF2B5EF4-FFF2-40B4-BE49-F238E27FC236}">
                      <a16:creationId xmlns:a16="http://schemas.microsoft.com/office/drawing/2014/main" id="{4492CAAC-30C0-DAA9-8930-34A3EE6C3666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0F08269F-15FC-180A-4AEA-050D4190D63E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四角形: 上の 2 つの角を丸める 282">
                  <a:extLst>
                    <a:ext uri="{FF2B5EF4-FFF2-40B4-BE49-F238E27FC236}">
                      <a16:creationId xmlns:a16="http://schemas.microsoft.com/office/drawing/2014/main" id="{3AE9D7E3-E38A-7E35-D0D5-B8B422558C71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284" name="四角形: 上の 2 つの角を丸める 283">
                  <a:extLst>
                    <a:ext uri="{FF2B5EF4-FFF2-40B4-BE49-F238E27FC236}">
                      <a16:creationId xmlns:a16="http://schemas.microsoft.com/office/drawing/2014/main" id="{81C070C4-DE51-BCF6-8532-B516B32ECC1B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四角形: 上の 2 つの角を丸める 284">
                  <a:extLst>
                    <a:ext uri="{FF2B5EF4-FFF2-40B4-BE49-F238E27FC236}">
                      <a16:creationId xmlns:a16="http://schemas.microsoft.com/office/drawing/2014/main" id="{B62E8E0E-D770-F972-CDEA-DD3F3F86701F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四角形: 上の 2 つの角を丸める 285">
                  <a:extLst>
                    <a:ext uri="{FF2B5EF4-FFF2-40B4-BE49-F238E27FC236}">
                      <a16:creationId xmlns:a16="http://schemas.microsoft.com/office/drawing/2014/main" id="{1D9CAFCD-7444-826E-9153-876CF4AAF546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四角形: 上の 2 つの角を丸める 286">
                  <a:extLst>
                    <a:ext uri="{FF2B5EF4-FFF2-40B4-BE49-F238E27FC236}">
                      <a16:creationId xmlns:a16="http://schemas.microsoft.com/office/drawing/2014/main" id="{B7069CA6-5996-F3D6-FAE2-B10EEBFDDBAE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四角形: 上の 2 つの角を丸める 287">
                  <a:extLst>
                    <a:ext uri="{FF2B5EF4-FFF2-40B4-BE49-F238E27FC236}">
                      <a16:creationId xmlns:a16="http://schemas.microsoft.com/office/drawing/2014/main" id="{5F6B44E7-C276-AD1C-ABDB-DD99AB098067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4902232D-D22E-C4C4-D081-06E8449E23B9}"/>
                  </a:ext>
                </a:extLst>
              </p:cNvPr>
              <p:cNvGrpSpPr/>
              <p:nvPr/>
            </p:nvGrpSpPr>
            <p:grpSpPr>
              <a:xfrm>
                <a:off x="7697282" y="6321746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273" name="四角形: 上の 2 つの角を丸める 272">
                  <a:extLst>
                    <a:ext uri="{FF2B5EF4-FFF2-40B4-BE49-F238E27FC236}">
                      <a16:creationId xmlns:a16="http://schemas.microsoft.com/office/drawing/2014/main" id="{9968780D-161D-6571-48DB-FAE095B321C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E908052D-015F-6ACF-5487-9653E57EBF31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四角形: 上の 2 つの角を丸める 274">
                  <a:extLst>
                    <a:ext uri="{FF2B5EF4-FFF2-40B4-BE49-F238E27FC236}">
                      <a16:creationId xmlns:a16="http://schemas.microsoft.com/office/drawing/2014/main" id="{A35BB728-0680-0254-E7D5-4DDA7E4A36A4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276" name="四角形: 上の 2 つの角を丸める 275">
                  <a:extLst>
                    <a:ext uri="{FF2B5EF4-FFF2-40B4-BE49-F238E27FC236}">
                      <a16:creationId xmlns:a16="http://schemas.microsoft.com/office/drawing/2014/main" id="{D921E95D-9FDD-2B77-DA68-CEE5A125CCA8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四角形: 上の 2 つの角を丸める 276">
                  <a:extLst>
                    <a:ext uri="{FF2B5EF4-FFF2-40B4-BE49-F238E27FC236}">
                      <a16:creationId xmlns:a16="http://schemas.microsoft.com/office/drawing/2014/main" id="{C84E1866-E0EA-0481-BE5F-AF8164CAEEDF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四角形: 上の 2 つの角を丸める 277">
                  <a:extLst>
                    <a:ext uri="{FF2B5EF4-FFF2-40B4-BE49-F238E27FC236}">
                      <a16:creationId xmlns:a16="http://schemas.microsoft.com/office/drawing/2014/main" id="{E601878A-ECA9-3210-E8A6-12582022C48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四角形: 上の 2 つの角を丸める 278">
                  <a:extLst>
                    <a:ext uri="{FF2B5EF4-FFF2-40B4-BE49-F238E27FC236}">
                      <a16:creationId xmlns:a16="http://schemas.microsoft.com/office/drawing/2014/main" id="{96C88A30-C57B-B13A-7A94-DCC274711045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四角形: 上の 2 つの角を丸める 279">
                  <a:extLst>
                    <a:ext uri="{FF2B5EF4-FFF2-40B4-BE49-F238E27FC236}">
                      <a16:creationId xmlns:a16="http://schemas.microsoft.com/office/drawing/2014/main" id="{7E164FD1-5A6A-FC81-E7B3-25C2DF17B590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4" name="台形 233">
                <a:extLst>
                  <a:ext uri="{FF2B5EF4-FFF2-40B4-BE49-F238E27FC236}">
                    <a16:creationId xmlns:a16="http://schemas.microsoft.com/office/drawing/2014/main" id="{9A4B6204-D943-1154-65EA-5AD159EB5FE2}"/>
                  </a:ext>
                </a:extLst>
              </p:cNvPr>
              <p:cNvSpPr/>
              <p:nvPr/>
            </p:nvSpPr>
            <p:spPr>
              <a:xfrm rot="8100000" flipH="1">
                <a:off x="9268667" y="6230418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7F59C8FE-07F0-11BE-8999-1CDFFDEB9010}"/>
                  </a:ext>
                </a:extLst>
              </p:cNvPr>
              <p:cNvGrpSpPr/>
              <p:nvPr/>
            </p:nvGrpSpPr>
            <p:grpSpPr>
              <a:xfrm>
                <a:off x="8818878" y="6473191"/>
                <a:ext cx="160531" cy="295824"/>
                <a:chOff x="5146675" y="2893474"/>
                <a:chExt cx="276225" cy="577278"/>
              </a:xfrm>
            </p:grpSpPr>
            <p:sp>
              <p:nvSpPr>
                <p:cNvPr id="260" name="台形 259">
                  <a:extLst>
                    <a:ext uri="{FF2B5EF4-FFF2-40B4-BE49-F238E27FC236}">
                      <a16:creationId xmlns:a16="http://schemas.microsoft.com/office/drawing/2014/main" id="{07C5664D-7BEC-9E6E-8980-EFECAE36A92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台形 260">
                  <a:extLst>
                    <a:ext uri="{FF2B5EF4-FFF2-40B4-BE49-F238E27FC236}">
                      <a16:creationId xmlns:a16="http://schemas.microsoft.com/office/drawing/2014/main" id="{5D0CE869-2CCA-9F8C-8F02-AC2E2884443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5DA06705-4FB8-6C49-3636-CE28AE0EF09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A13C7968-0C2A-7272-928A-42866795C4F0}"/>
                  </a:ext>
                </a:extLst>
              </p:cNvPr>
              <p:cNvGrpSpPr/>
              <p:nvPr/>
            </p:nvGrpSpPr>
            <p:grpSpPr>
              <a:xfrm>
                <a:off x="9002235" y="6473191"/>
                <a:ext cx="160531" cy="295824"/>
                <a:chOff x="5146675" y="2893474"/>
                <a:chExt cx="276225" cy="577278"/>
              </a:xfrm>
            </p:grpSpPr>
            <p:sp>
              <p:nvSpPr>
                <p:cNvPr id="257" name="台形 256">
                  <a:extLst>
                    <a:ext uri="{FF2B5EF4-FFF2-40B4-BE49-F238E27FC236}">
                      <a16:creationId xmlns:a16="http://schemas.microsoft.com/office/drawing/2014/main" id="{912A08BA-23DB-4AB4-2FC0-BEC0C5AAE1E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台形 257">
                  <a:extLst>
                    <a:ext uri="{FF2B5EF4-FFF2-40B4-BE49-F238E27FC236}">
                      <a16:creationId xmlns:a16="http://schemas.microsoft.com/office/drawing/2014/main" id="{279C36FC-CDC5-296A-894E-771449DAAB7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8BAE904D-2AE1-F894-6137-936E915965B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DF44DB58-E7CB-6407-187E-26EF7E84FC8E}"/>
                  </a:ext>
                </a:extLst>
              </p:cNvPr>
              <p:cNvSpPr/>
              <p:nvPr/>
            </p:nvSpPr>
            <p:spPr>
              <a:xfrm rot="10800000">
                <a:off x="8789509" y="6422939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台形 237">
                <a:extLst>
                  <a:ext uri="{FF2B5EF4-FFF2-40B4-BE49-F238E27FC236}">
                    <a16:creationId xmlns:a16="http://schemas.microsoft.com/office/drawing/2014/main" id="{7C167207-14A4-3E1E-6652-DCB691CC8182}"/>
                  </a:ext>
                </a:extLst>
              </p:cNvPr>
              <p:cNvSpPr/>
              <p:nvPr/>
            </p:nvSpPr>
            <p:spPr>
              <a:xfrm rot="13500000">
                <a:off x="8668062" y="6230417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3E526E51-A075-4A83-F62A-AF92FB6DE733}"/>
                  </a:ext>
                </a:extLst>
              </p:cNvPr>
              <p:cNvSpPr/>
              <p:nvPr/>
            </p:nvSpPr>
            <p:spPr>
              <a:xfrm>
                <a:off x="8670912" y="6119892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正方形/長方形 239">
                <a:extLst>
                  <a:ext uri="{FF2B5EF4-FFF2-40B4-BE49-F238E27FC236}">
                    <a16:creationId xmlns:a16="http://schemas.microsoft.com/office/drawing/2014/main" id="{6351199C-8F2D-7B2C-464D-22BF514664B1}"/>
                  </a:ext>
                </a:extLst>
              </p:cNvPr>
              <p:cNvSpPr/>
              <p:nvPr/>
            </p:nvSpPr>
            <p:spPr>
              <a:xfrm>
                <a:off x="8829991" y="6239583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テキスト ボックス 240">
                <a:extLst>
                  <a:ext uri="{FF2B5EF4-FFF2-40B4-BE49-F238E27FC236}">
                    <a16:creationId xmlns:a16="http://schemas.microsoft.com/office/drawing/2014/main" id="{9465598C-B2A6-02F0-A91F-41FAA1311AC9}"/>
                  </a:ext>
                </a:extLst>
              </p:cNvPr>
              <p:cNvSpPr txBox="1"/>
              <p:nvPr/>
            </p:nvSpPr>
            <p:spPr>
              <a:xfrm>
                <a:off x="8852284" y="6263395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　玉</a:t>
                </a:r>
              </a:p>
            </p:txBody>
          </p: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8F6AE575-914F-D1E2-B851-CB1FA9106999}"/>
                  </a:ext>
                </a:extLst>
              </p:cNvPr>
              <p:cNvGrpSpPr/>
              <p:nvPr/>
            </p:nvGrpSpPr>
            <p:grpSpPr>
              <a:xfrm>
                <a:off x="8491031" y="6321748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249" name="四角形: 上の 2 つの角を丸める 248">
                  <a:extLst>
                    <a:ext uri="{FF2B5EF4-FFF2-40B4-BE49-F238E27FC236}">
                      <a16:creationId xmlns:a16="http://schemas.microsoft.com/office/drawing/2014/main" id="{7B59CD26-79A4-76AD-EBBE-95B0152D258F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6772A841-4CB5-CD7C-F5A7-1B281FECF255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四角形: 上の 2 つの角を丸める 250">
                  <a:extLst>
                    <a:ext uri="{FF2B5EF4-FFF2-40B4-BE49-F238E27FC236}">
                      <a16:creationId xmlns:a16="http://schemas.microsoft.com/office/drawing/2014/main" id="{1388A77E-4853-CDF2-6301-7988E362B480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252" name="四角形: 上の 2 つの角を丸める 251">
                  <a:extLst>
                    <a:ext uri="{FF2B5EF4-FFF2-40B4-BE49-F238E27FC236}">
                      <a16:creationId xmlns:a16="http://schemas.microsoft.com/office/drawing/2014/main" id="{B569ADC8-B3B4-D3DB-F447-0F55FE6ECEA7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四角形: 上の 2 つの角を丸める 252">
                  <a:extLst>
                    <a:ext uri="{FF2B5EF4-FFF2-40B4-BE49-F238E27FC236}">
                      <a16:creationId xmlns:a16="http://schemas.microsoft.com/office/drawing/2014/main" id="{E4576F98-DBA9-3E0B-E3F0-E480DEFF3D18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四角形: 上の 2 つの角を丸める 253">
                  <a:extLst>
                    <a:ext uri="{FF2B5EF4-FFF2-40B4-BE49-F238E27FC236}">
                      <a16:creationId xmlns:a16="http://schemas.microsoft.com/office/drawing/2014/main" id="{526625D2-3839-EE87-9B07-7947FEBDBDC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四角形: 上の 2 つの角を丸める 254">
                  <a:extLst>
                    <a:ext uri="{FF2B5EF4-FFF2-40B4-BE49-F238E27FC236}">
                      <a16:creationId xmlns:a16="http://schemas.microsoft.com/office/drawing/2014/main" id="{9F4B2EDC-AED6-B8D4-AC40-BA5F0CB867CE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四角形: 上の 2 つの角を丸める 255">
                  <a:extLst>
                    <a:ext uri="{FF2B5EF4-FFF2-40B4-BE49-F238E27FC236}">
                      <a16:creationId xmlns:a16="http://schemas.microsoft.com/office/drawing/2014/main" id="{C2066EBA-2831-B508-6FE9-54DEC0CA7CF3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9611B09B-8EBC-5AED-0702-3BBB149D8AF7}"/>
                  </a:ext>
                </a:extLst>
              </p:cNvPr>
              <p:cNvGrpSpPr/>
              <p:nvPr/>
            </p:nvGrpSpPr>
            <p:grpSpPr>
              <a:xfrm>
                <a:off x="9277542" y="6343340"/>
                <a:ext cx="196128" cy="185649"/>
                <a:chOff x="8095331" y="5472437"/>
                <a:chExt cx="196128" cy="185649"/>
              </a:xfrm>
            </p:grpSpPr>
            <p:sp>
              <p:nvSpPr>
                <p:cNvPr id="247" name="四角形: 上の 2 つの角を丸める 246">
                  <a:extLst>
                    <a:ext uri="{FF2B5EF4-FFF2-40B4-BE49-F238E27FC236}">
                      <a16:creationId xmlns:a16="http://schemas.microsoft.com/office/drawing/2014/main" id="{700E97ED-EE17-9A75-078D-A90E18EBA410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FDB5E5BD-6C75-766E-8629-02798D2501A9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24B26E70-3E2D-AA08-710C-F5FDFC207CBF}"/>
                </a:ext>
              </a:extLst>
            </p:cNvPr>
            <p:cNvSpPr/>
            <p:nvPr/>
          </p:nvSpPr>
          <p:spPr>
            <a:xfrm>
              <a:off x="5499679" y="4646732"/>
              <a:ext cx="452608" cy="723906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DB52E6CD-0525-E2F1-1720-6363BB78D3C0}"/>
                </a:ext>
              </a:extLst>
            </p:cNvPr>
            <p:cNvSpPr/>
            <p:nvPr/>
          </p:nvSpPr>
          <p:spPr>
            <a:xfrm>
              <a:off x="5090246" y="4984656"/>
              <a:ext cx="309554" cy="380414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CAEDF8D8-575D-CBB3-3FCE-A9DBC598FDE4}"/>
                </a:ext>
              </a:extLst>
            </p:cNvPr>
            <p:cNvSpPr/>
            <p:nvPr/>
          </p:nvSpPr>
          <p:spPr>
            <a:xfrm>
              <a:off x="4086525" y="5041900"/>
              <a:ext cx="469912" cy="374644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E00103EB-124B-EF27-2FA3-862EA890E477}"/>
                </a:ext>
              </a:extLst>
            </p:cNvPr>
            <p:cNvSpPr/>
            <p:nvPr/>
          </p:nvSpPr>
          <p:spPr>
            <a:xfrm>
              <a:off x="3616827" y="4818632"/>
              <a:ext cx="566680" cy="572204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D62E314C-7842-4BDF-0594-A63D2E63C1C5}"/>
                </a:ext>
              </a:extLst>
            </p:cNvPr>
            <p:cNvSpPr/>
            <p:nvPr/>
          </p:nvSpPr>
          <p:spPr>
            <a:xfrm>
              <a:off x="4632569" y="4968308"/>
              <a:ext cx="402270" cy="426448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A3D9E153-93F8-6102-E351-05F385A81F39}"/>
                </a:ext>
              </a:extLst>
            </p:cNvPr>
            <p:cNvSpPr/>
            <p:nvPr/>
          </p:nvSpPr>
          <p:spPr>
            <a:xfrm>
              <a:off x="5918195" y="5152106"/>
              <a:ext cx="379148" cy="206888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BB4BF06D-EF01-AE2C-6C0D-9D1B975C860C}"/>
                </a:ext>
              </a:extLst>
            </p:cNvPr>
            <p:cNvGrpSpPr/>
            <p:nvPr/>
          </p:nvGrpSpPr>
          <p:grpSpPr>
            <a:xfrm flipH="1">
              <a:off x="4769045" y="5130710"/>
              <a:ext cx="88704" cy="119954"/>
              <a:chOff x="4965309" y="3938588"/>
              <a:chExt cx="232961" cy="315032"/>
            </a:xfrm>
          </p:grpSpPr>
          <p:sp>
            <p:nvSpPr>
              <p:cNvPr id="514" name="四角形: 角を丸くする 513">
                <a:extLst>
                  <a:ext uri="{FF2B5EF4-FFF2-40B4-BE49-F238E27FC236}">
                    <a16:creationId xmlns:a16="http://schemas.microsoft.com/office/drawing/2014/main" id="{78785E0F-C52D-35AA-710A-CA0A838E0820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四角形: 角を丸くする 514">
                <a:extLst>
                  <a:ext uri="{FF2B5EF4-FFF2-40B4-BE49-F238E27FC236}">
                    <a16:creationId xmlns:a16="http://schemas.microsoft.com/office/drawing/2014/main" id="{2469AA30-435A-0AF3-DB41-B86DC16D28BA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月 515">
                <a:extLst>
                  <a:ext uri="{FF2B5EF4-FFF2-40B4-BE49-F238E27FC236}">
                    <a16:creationId xmlns:a16="http://schemas.microsoft.com/office/drawing/2014/main" id="{D954629D-00CA-9A26-9291-03083559AB3D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2589A0D5-EA5E-A448-2446-FC5F04DBBD0D}"/>
                </a:ext>
              </a:extLst>
            </p:cNvPr>
            <p:cNvGrpSpPr/>
            <p:nvPr/>
          </p:nvGrpSpPr>
          <p:grpSpPr>
            <a:xfrm>
              <a:off x="4326588" y="5157081"/>
              <a:ext cx="88706" cy="119954"/>
              <a:chOff x="4965309" y="3938588"/>
              <a:chExt cx="232961" cy="315032"/>
            </a:xfrm>
          </p:grpSpPr>
          <p:sp>
            <p:nvSpPr>
              <p:cNvPr id="518" name="四角形: 角を丸くする 517">
                <a:extLst>
                  <a:ext uri="{FF2B5EF4-FFF2-40B4-BE49-F238E27FC236}">
                    <a16:creationId xmlns:a16="http://schemas.microsoft.com/office/drawing/2014/main" id="{966D093E-E0DC-0199-9BFF-38AF79670002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四角形: 角を丸くする 518">
                <a:extLst>
                  <a:ext uri="{FF2B5EF4-FFF2-40B4-BE49-F238E27FC236}">
                    <a16:creationId xmlns:a16="http://schemas.microsoft.com/office/drawing/2014/main" id="{3391512E-156F-10ED-87F0-2B7BA1B9F013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月 519">
                <a:extLst>
                  <a:ext uri="{FF2B5EF4-FFF2-40B4-BE49-F238E27FC236}">
                    <a16:creationId xmlns:a16="http://schemas.microsoft.com/office/drawing/2014/main" id="{5D26B9B5-25F9-4010-D55F-FEB89C035170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21" name="グループ化 520">
              <a:extLst>
                <a:ext uri="{FF2B5EF4-FFF2-40B4-BE49-F238E27FC236}">
                  <a16:creationId xmlns:a16="http://schemas.microsoft.com/office/drawing/2014/main" id="{7B01C6C6-BA36-4866-A169-B9AC4FB8CA3C}"/>
                </a:ext>
              </a:extLst>
            </p:cNvPr>
            <p:cNvGrpSpPr/>
            <p:nvPr/>
          </p:nvGrpSpPr>
          <p:grpSpPr>
            <a:xfrm>
              <a:off x="3950350" y="5057069"/>
              <a:ext cx="88706" cy="119954"/>
              <a:chOff x="4965309" y="3938588"/>
              <a:chExt cx="232961" cy="315032"/>
            </a:xfrm>
          </p:grpSpPr>
          <p:sp>
            <p:nvSpPr>
              <p:cNvPr id="522" name="四角形: 角を丸くする 521">
                <a:extLst>
                  <a:ext uri="{FF2B5EF4-FFF2-40B4-BE49-F238E27FC236}">
                    <a16:creationId xmlns:a16="http://schemas.microsoft.com/office/drawing/2014/main" id="{91363ED8-FEDC-AF5A-6E14-5AA49185E384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四角形: 角を丸くする 522">
                <a:extLst>
                  <a:ext uri="{FF2B5EF4-FFF2-40B4-BE49-F238E27FC236}">
                    <a16:creationId xmlns:a16="http://schemas.microsoft.com/office/drawing/2014/main" id="{703C76BB-BB6C-72F0-1705-986E101FBDC7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月 523">
                <a:extLst>
                  <a:ext uri="{FF2B5EF4-FFF2-40B4-BE49-F238E27FC236}">
                    <a16:creationId xmlns:a16="http://schemas.microsoft.com/office/drawing/2014/main" id="{33096D4B-EF16-100E-B885-B1575A485E9D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DCCC566D-7E14-48F4-28B8-4AD4A5B53429}"/>
                </a:ext>
              </a:extLst>
            </p:cNvPr>
            <p:cNvGrpSpPr/>
            <p:nvPr/>
          </p:nvGrpSpPr>
          <p:grpSpPr>
            <a:xfrm flipH="1">
              <a:off x="5202433" y="5092610"/>
              <a:ext cx="88704" cy="119954"/>
              <a:chOff x="4965309" y="3938588"/>
              <a:chExt cx="232961" cy="315032"/>
            </a:xfrm>
          </p:grpSpPr>
          <p:sp>
            <p:nvSpPr>
              <p:cNvPr id="526" name="四角形: 角を丸くする 525">
                <a:extLst>
                  <a:ext uri="{FF2B5EF4-FFF2-40B4-BE49-F238E27FC236}">
                    <a16:creationId xmlns:a16="http://schemas.microsoft.com/office/drawing/2014/main" id="{243F8C6E-A057-4B06-A343-242731AB7137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四角形: 角を丸くする 526">
                <a:extLst>
                  <a:ext uri="{FF2B5EF4-FFF2-40B4-BE49-F238E27FC236}">
                    <a16:creationId xmlns:a16="http://schemas.microsoft.com/office/drawing/2014/main" id="{90AA7E72-A805-6F4B-A966-894C58425031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月 527">
                <a:extLst>
                  <a:ext uri="{FF2B5EF4-FFF2-40B4-BE49-F238E27FC236}">
                    <a16:creationId xmlns:a16="http://schemas.microsoft.com/office/drawing/2014/main" id="{639DDAF4-E096-CC06-3382-694A4E9F0652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4D43A8AC-64BA-FE11-F315-838EEA601439}"/>
                </a:ext>
              </a:extLst>
            </p:cNvPr>
            <p:cNvGrpSpPr/>
            <p:nvPr/>
          </p:nvGrpSpPr>
          <p:grpSpPr>
            <a:xfrm flipH="1">
              <a:off x="5669158" y="4916398"/>
              <a:ext cx="88704" cy="119954"/>
              <a:chOff x="4965309" y="3938588"/>
              <a:chExt cx="232961" cy="315032"/>
            </a:xfrm>
          </p:grpSpPr>
          <p:sp>
            <p:nvSpPr>
              <p:cNvPr id="530" name="四角形: 角を丸くする 529">
                <a:extLst>
                  <a:ext uri="{FF2B5EF4-FFF2-40B4-BE49-F238E27FC236}">
                    <a16:creationId xmlns:a16="http://schemas.microsoft.com/office/drawing/2014/main" id="{DE80257A-830E-B38A-2504-5543CAB9F3B4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四角形: 角を丸くする 530">
                <a:extLst>
                  <a:ext uri="{FF2B5EF4-FFF2-40B4-BE49-F238E27FC236}">
                    <a16:creationId xmlns:a16="http://schemas.microsoft.com/office/drawing/2014/main" id="{F9215AA7-8082-C096-A46D-729E4B93C1CA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月 531">
                <a:extLst>
                  <a:ext uri="{FF2B5EF4-FFF2-40B4-BE49-F238E27FC236}">
                    <a16:creationId xmlns:a16="http://schemas.microsoft.com/office/drawing/2014/main" id="{2308D6C0-CBF2-F870-F718-F4B0EC9A6F40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A121F124-9664-9553-F720-433503E091C1}"/>
                </a:ext>
              </a:extLst>
            </p:cNvPr>
            <p:cNvGrpSpPr/>
            <p:nvPr/>
          </p:nvGrpSpPr>
          <p:grpSpPr>
            <a:xfrm flipH="1">
              <a:off x="6064446" y="5187860"/>
              <a:ext cx="88704" cy="119954"/>
              <a:chOff x="4965309" y="3938588"/>
              <a:chExt cx="232961" cy="315032"/>
            </a:xfrm>
          </p:grpSpPr>
          <p:sp>
            <p:nvSpPr>
              <p:cNvPr id="534" name="四角形: 角を丸くする 533">
                <a:extLst>
                  <a:ext uri="{FF2B5EF4-FFF2-40B4-BE49-F238E27FC236}">
                    <a16:creationId xmlns:a16="http://schemas.microsoft.com/office/drawing/2014/main" id="{F35BC859-00CC-4F59-1FD6-DABB8A95AEBD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四角形: 角を丸くする 534">
                <a:extLst>
                  <a:ext uri="{FF2B5EF4-FFF2-40B4-BE49-F238E27FC236}">
                    <a16:creationId xmlns:a16="http://schemas.microsoft.com/office/drawing/2014/main" id="{49298CC3-C625-F0CC-FFB0-AEDF39197039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月 535">
                <a:extLst>
                  <a:ext uri="{FF2B5EF4-FFF2-40B4-BE49-F238E27FC236}">
                    <a16:creationId xmlns:a16="http://schemas.microsoft.com/office/drawing/2014/main" id="{4D2B8FC0-25D5-27E4-0534-2FD00FCB78AB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682" name="グループ化 681">
            <a:extLst>
              <a:ext uri="{FF2B5EF4-FFF2-40B4-BE49-F238E27FC236}">
                <a16:creationId xmlns:a16="http://schemas.microsoft.com/office/drawing/2014/main" id="{352F2003-FE88-CFEF-B4E7-5772C2D9E490}"/>
              </a:ext>
            </a:extLst>
          </p:cNvPr>
          <p:cNvGrpSpPr/>
          <p:nvPr/>
        </p:nvGrpSpPr>
        <p:grpSpPr>
          <a:xfrm>
            <a:off x="876971" y="862491"/>
            <a:ext cx="2330317" cy="2623660"/>
            <a:chOff x="876971" y="862491"/>
            <a:chExt cx="2330317" cy="2623660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9EE92147-10D3-47D2-5D0B-4D7F9DCDFED2}"/>
                </a:ext>
              </a:extLst>
            </p:cNvPr>
            <p:cNvGrpSpPr/>
            <p:nvPr/>
          </p:nvGrpSpPr>
          <p:grpSpPr>
            <a:xfrm>
              <a:off x="876971" y="862491"/>
              <a:ext cx="2330317" cy="2623660"/>
              <a:chOff x="692945" y="862490"/>
              <a:chExt cx="2615943" cy="2945241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E3249AE4-D474-1DDE-C5C9-772266333980}"/>
                  </a:ext>
                </a:extLst>
              </p:cNvPr>
              <p:cNvSpPr/>
              <p:nvPr/>
            </p:nvSpPr>
            <p:spPr>
              <a:xfrm>
                <a:off x="692945" y="2209711"/>
                <a:ext cx="999128" cy="1598020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  <a:gd name="connsiteX0" fmla="*/ 1172876 w 4343400"/>
                  <a:gd name="connsiteY0" fmla="*/ 515074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  <a:gd name="connsiteX256" fmla="*/ 3632200 w 4343400"/>
                  <a:gd name="connsiteY256" fmla="*/ 0 h 6946900"/>
                  <a:gd name="connsiteX0" fmla="*/ 3632200 w 4343400"/>
                  <a:gd name="connsiteY0" fmla="*/ 0 h 6946900"/>
                  <a:gd name="connsiteX1" fmla="*/ 3663948 w 4343400"/>
                  <a:gd name="connsiteY1" fmla="*/ 25400 h 6946900"/>
                  <a:gd name="connsiteX2" fmla="*/ 3810000 w 4343400"/>
                  <a:gd name="connsiteY2" fmla="*/ 38100 h 6946900"/>
                  <a:gd name="connsiteX3" fmla="*/ 3816348 w 4343400"/>
                  <a:gd name="connsiteY3" fmla="*/ 114300 h 6946900"/>
                  <a:gd name="connsiteX4" fmla="*/ 3841748 w 4343400"/>
                  <a:gd name="connsiteY4" fmla="*/ 158750 h 6946900"/>
                  <a:gd name="connsiteX5" fmla="*/ 3867148 w 4343400"/>
                  <a:gd name="connsiteY5" fmla="*/ 393700 h 6946900"/>
                  <a:gd name="connsiteX6" fmla="*/ 3873500 w 4343400"/>
                  <a:gd name="connsiteY6" fmla="*/ 431800 h 6946900"/>
                  <a:gd name="connsiteX7" fmla="*/ 3886200 w 4343400"/>
                  <a:gd name="connsiteY7" fmla="*/ 469900 h 6946900"/>
                  <a:gd name="connsiteX8" fmla="*/ 3949700 w 4343400"/>
                  <a:gd name="connsiteY8" fmla="*/ 469900 h 6946900"/>
                  <a:gd name="connsiteX9" fmla="*/ 3949700 w 4343400"/>
                  <a:gd name="connsiteY9" fmla="*/ 546100 h 6946900"/>
                  <a:gd name="connsiteX10" fmla="*/ 4076700 w 4343400"/>
                  <a:gd name="connsiteY10" fmla="*/ 635000 h 6946900"/>
                  <a:gd name="connsiteX11" fmla="*/ 4140200 w 4343400"/>
                  <a:gd name="connsiteY11" fmla="*/ 622300 h 6946900"/>
                  <a:gd name="connsiteX12" fmla="*/ 4178300 w 4343400"/>
                  <a:gd name="connsiteY12" fmla="*/ 692150 h 6946900"/>
                  <a:gd name="connsiteX13" fmla="*/ 4152900 w 4343400"/>
                  <a:gd name="connsiteY13" fmla="*/ 787400 h 6946900"/>
                  <a:gd name="connsiteX14" fmla="*/ 4178300 w 4343400"/>
                  <a:gd name="connsiteY14" fmla="*/ 850900 h 6946900"/>
                  <a:gd name="connsiteX15" fmla="*/ 4171948 w 4343400"/>
                  <a:gd name="connsiteY15" fmla="*/ 914400 h 6946900"/>
                  <a:gd name="connsiteX16" fmla="*/ 4108452 w 4343400"/>
                  <a:gd name="connsiteY16" fmla="*/ 946150 h 6946900"/>
                  <a:gd name="connsiteX17" fmla="*/ 4108452 w 4343400"/>
                  <a:gd name="connsiteY17" fmla="*/ 984250 h 6946900"/>
                  <a:gd name="connsiteX18" fmla="*/ 4159252 w 4343400"/>
                  <a:gd name="connsiteY18" fmla="*/ 1003300 h 6946900"/>
                  <a:gd name="connsiteX19" fmla="*/ 4177940 w 4343400"/>
                  <a:gd name="connsiteY19" fmla="*/ 1115438 h 6946900"/>
                  <a:gd name="connsiteX20" fmla="*/ 3931920 w 4343400"/>
                  <a:gd name="connsiteY20" fmla="*/ 1189990 h 6946900"/>
                  <a:gd name="connsiteX21" fmla="*/ 3878580 w 4343400"/>
                  <a:gd name="connsiteY21" fmla="*/ 1266190 h 6946900"/>
                  <a:gd name="connsiteX22" fmla="*/ 3787140 w 4343400"/>
                  <a:gd name="connsiteY22" fmla="*/ 1243330 h 6946900"/>
                  <a:gd name="connsiteX23" fmla="*/ 3665220 w 4343400"/>
                  <a:gd name="connsiteY23" fmla="*/ 1289050 h 6946900"/>
                  <a:gd name="connsiteX24" fmla="*/ 3665220 w 4343400"/>
                  <a:gd name="connsiteY24" fmla="*/ 1365250 h 6946900"/>
                  <a:gd name="connsiteX25" fmla="*/ 3649980 w 4343400"/>
                  <a:gd name="connsiteY25" fmla="*/ 1471930 h 6946900"/>
                  <a:gd name="connsiteX26" fmla="*/ 3497580 w 4343400"/>
                  <a:gd name="connsiteY26" fmla="*/ 1502410 h 6946900"/>
                  <a:gd name="connsiteX27" fmla="*/ 3467100 w 4343400"/>
                  <a:gd name="connsiteY27" fmla="*/ 1563370 h 6946900"/>
                  <a:gd name="connsiteX28" fmla="*/ 3375660 w 4343400"/>
                  <a:gd name="connsiteY28" fmla="*/ 1662430 h 6946900"/>
                  <a:gd name="connsiteX29" fmla="*/ 3352800 w 4343400"/>
                  <a:gd name="connsiteY29" fmla="*/ 1723390 h 6946900"/>
                  <a:gd name="connsiteX30" fmla="*/ 3375660 w 4343400"/>
                  <a:gd name="connsiteY30" fmla="*/ 1807210 h 6946900"/>
                  <a:gd name="connsiteX31" fmla="*/ 3307080 w 4343400"/>
                  <a:gd name="connsiteY31" fmla="*/ 1913890 h 6946900"/>
                  <a:gd name="connsiteX32" fmla="*/ 3291840 w 4343400"/>
                  <a:gd name="connsiteY32" fmla="*/ 2272030 h 6946900"/>
                  <a:gd name="connsiteX33" fmla="*/ 3436620 w 4343400"/>
                  <a:gd name="connsiteY33" fmla="*/ 2325370 h 6946900"/>
                  <a:gd name="connsiteX34" fmla="*/ 3489960 w 4343400"/>
                  <a:gd name="connsiteY34" fmla="*/ 2393950 h 6946900"/>
                  <a:gd name="connsiteX35" fmla="*/ 3558540 w 4343400"/>
                  <a:gd name="connsiteY35" fmla="*/ 2401570 h 6946900"/>
                  <a:gd name="connsiteX36" fmla="*/ 3573780 w 4343400"/>
                  <a:gd name="connsiteY36" fmla="*/ 2348230 h 6946900"/>
                  <a:gd name="connsiteX37" fmla="*/ 3688080 w 4343400"/>
                  <a:gd name="connsiteY37" fmla="*/ 2409190 h 6946900"/>
                  <a:gd name="connsiteX38" fmla="*/ 3810000 w 4343400"/>
                  <a:gd name="connsiteY38" fmla="*/ 2332990 h 6946900"/>
                  <a:gd name="connsiteX39" fmla="*/ 3992880 w 4343400"/>
                  <a:gd name="connsiteY39" fmla="*/ 2340610 h 6946900"/>
                  <a:gd name="connsiteX40" fmla="*/ 4046220 w 4343400"/>
                  <a:gd name="connsiteY40" fmla="*/ 2416810 h 6946900"/>
                  <a:gd name="connsiteX41" fmla="*/ 4061460 w 4343400"/>
                  <a:gd name="connsiteY41" fmla="*/ 2630170 h 6946900"/>
                  <a:gd name="connsiteX42" fmla="*/ 4061460 w 4343400"/>
                  <a:gd name="connsiteY42" fmla="*/ 2790190 h 6946900"/>
                  <a:gd name="connsiteX43" fmla="*/ 4023360 w 4343400"/>
                  <a:gd name="connsiteY43" fmla="*/ 2835910 h 6946900"/>
                  <a:gd name="connsiteX44" fmla="*/ 3901440 w 4343400"/>
                  <a:gd name="connsiteY44" fmla="*/ 2896870 h 6946900"/>
                  <a:gd name="connsiteX45" fmla="*/ 3916680 w 4343400"/>
                  <a:gd name="connsiteY45" fmla="*/ 3003550 h 6946900"/>
                  <a:gd name="connsiteX46" fmla="*/ 3992880 w 4343400"/>
                  <a:gd name="connsiteY46" fmla="*/ 3079750 h 6946900"/>
                  <a:gd name="connsiteX47" fmla="*/ 3992880 w 4343400"/>
                  <a:gd name="connsiteY47" fmla="*/ 3110230 h 6946900"/>
                  <a:gd name="connsiteX48" fmla="*/ 3985260 w 4343400"/>
                  <a:gd name="connsiteY48" fmla="*/ 3186430 h 6946900"/>
                  <a:gd name="connsiteX49" fmla="*/ 4000500 w 4343400"/>
                  <a:gd name="connsiteY49" fmla="*/ 3270250 h 6946900"/>
                  <a:gd name="connsiteX50" fmla="*/ 3863340 w 4343400"/>
                  <a:gd name="connsiteY50" fmla="*/ 3300730 h 6946900"/>
                  <a:gd name="connsiteX51" fmla="*/ 3893820 w 4343400"/>
                  <a:gd name="connsiteY51" fmla="*/ 3415030 h 6946900"/>
                  <a:gd name="connsiteX52" fmla="*/ 4015740 w 4343400"/>
                  <a:gd name="connsiteY52" fmla="*/ 3422650 h 6946900"/>
                  <a:gd name="connsiteX53" fmla="*/ 4053840 w 4343400"/>
                  <a:gd name="connsiteY53" fmla="*/ 3521710 h 6946900"/>
                  <a:gd name="connsiteX54" fmla="*/ 4000500 w 4343400"/>
                  <a:gd name="connsiteY54" fmla="*/ 3590290 h 6946900"/>
                  <a:gd name="connsiteX55" fmla="*/ 4030980 w 4343400"/>
                  <a:gd name="connsiteY55" fmla="*/ 3696970 h 6946900"/>
                  <a:gd name="connsiteX56" fmla="*/ 4015740 w 4343400"/>
                  <a:gd name="connsiteY56" fmla="*/ 3818890 h 6946900"/>
                  <a:gd name="connsiteX57" fmla="*/ 4238624 w 4343400"/>
                  <a:gd name="connsiteY57" fmla="*/ 3982338 h 6946900"/>
                  <a:gd name="connsiteX58" fmla="*/ 4238624 w 4343400"/>
                  <a:gd name="connsiteY58" fmla="*/ 4060826 h 6946900"/>
                  <a:gd name="connsiteX59" fmla="*/ 4295776 w 4343400"/>
                  <a:gd name="connsiteY59" fmla="*/ 4108450 h 6946900"/>
                  <a:gd name="connsiteX60" fmla="*/ 4343400 w 4343400"/>
                  <a:gd name="connsiteY60" fmla="*/ 4146550 h 6946900"/>
                  <a:gd name="connsiteX61" fmla="*/ 4295776 w 4343400"/>
                  <a:gd name="connsiteY61" fmla="*/ 4279900 h 6946900"/>
                  <a:gd name="connsiteX62" fmla="*/ 4181476 w 4343400"/>
                  <a:gd name="connsiteY62" fmla="*/ 4279900 h 6946900"/>
                  <a:gd name="connsiteX63" fmla="*/ 4152900 w 4343400"/>
                  <a:gd name="connsiteY63" fmla="*/ 4318000 h 6946900"/>
                  <a:gd name="connsiteX64" fmla="*/ 4143376 w 4343400"/>
                  <a:gd name="connsiteY64" fmla="*/ 4403726 h 6946900"/>
                  <a:gd name="connsiteX65" fmla="*/ 3933824 w 4343400"/>
                  <a:gd name="connsiteY65" fmla="*/ 4403726 h 6946900"/>
                  <a:gd name="connsiteX66" fmla="*/ 3933824 w 4343400"/>
                  <a:gd name="connsiteY66" fmla="*/ 4279900 h 6946900"/>
                  <a:gd name="connsiteX67" fmla="*/ 3886200 w 4343400"/>
                  <a:gd name="connsiteY67" fmla="*/ 4232274 h 6946900"/>
                  <a:gd name="connsiteX68" fmla="*/ 3829052 w 4343400"/>
                  <a:gd name="connsiteY68" fmla="*/ 4251326 h 6946900"/>
                  <a:gd name="connsiteX69" fmla="*/ 3771900 w 4343400"/>
                  <a:gd name="connsiteY69" fmla="*/ 4232274 h 6946900"/>
                  <a:gd name="connsiteX70" fmla="*/ 3619500 w 4343400"/>
                  <a:gd name="connsiteY70" fmla="*/ 4241800 h 6946900"/>
                  <a:gd name="connsiteX71" fmla="*/ 3590924 w 4343400"/>
                  <a:gd name="connsiteY71" fmla="*/ 4270374 h 6946900"/>
                  <a:gd name="connsiteX72" fmla="*/ 3571876 w 4343400"/>
                  <a:gd name="connsiteY72" fmla="*/ 4308474 h 6946900"/>
                  <a:gd name="connsiteX73" fmla="*/ 3486148 w 4343400"/>
                  <a:gd name="connsiteY73" fmla="*/ 4318000 h 6946900"/>
                  <a:gd name="connsiteX74" fmla="*/ 3429000 w 4343400"/>
                  <a:gd name="connsiteY74" fmla="*/ 4270374 h 6946900"/>
                  <a:gd name="connsiteX75" fmla="*/ 3429000 w 4343400"/>
                  <a:gd name="connsiteY75" fmla="*/ 4203700 h 6946900"/>
                  <a:gd name="connsiteX76" fmla="*/ 3419476 w 4343400"/>
                  <a:gd name="connsiteY76" fmla="*/ 4137026 h 6946900"/>
                  <a:gd name="connsiteX77" fmla="*/ 3362324 w 4343400"/>
                  <a:gd name="connsiteY77" fmla="*/ 4089400 h 6946900"/>
                  <a:gd name="connsiteX78" fmla="*/ 3190876 w 4343400"/>
                  <a:gd name="connsiteY78" fmla="*/ 4051300 h 6946900"/>
                  <a:gd name="connsiteX79" fmla="*/ 2933700 w 4343400"/>
                  <a:gd name="connsiteY79" fmla="*/ 4460874 h 6946900"/>
                  <a:gd name="connsiteX80" fmla="*/ 2867024 w 4343400"/>
                  <a:gd name="connsiteY80" fmla="*/ 4365626 h 6946900"/>
                  <a:gd name="connsiteX81" fmla="*/ 2790824 w 4343400"/>
                  <a:gd name="connsiteY81" fmla="*/ 4365626 h 6946900"/>
                  <a:gd name="connsiteX82" fmla="*/ 2714624 w 4343400"/>
                  <a:gd name="connsiteY82" fmla="*/ 4575174 h 6946900"/>
                  <a:gd name="connsiteX83" fmla="*/ 2686052 w 4343400"/>
                  <a:gd name="connsiteY83" fmla="*/ 4613274 h 6946900"/>
                  <a:gd name="connsiteX84" fmla="*/ 2628900 w 4343400"/>
                  <a:gd name="connsiteY84" fmla="*/ 4708526 h 6946900"/>
                  <a:gd name="connsiteX85" fmla="*/ 2638424 w 4343400"/>
                  <a:gd name="connsiteY85" fmla="*/ 4746626 h 6946900"/>
                  <a:gd name="connsiteX86" fmla="*/ 2771776 w 4343400"/>
                  <a:gd name="connsiteY86" fmla="*/ 4851400 h 6946900"/>
                  <a:gd name="connsiteX87" fmla="*/ 2619376 w 4343400"/>
                  <a:gd name="connsiteY87" fmla="*/ 5003800 h 6946900"/>
                  <a:gd name="connsiteX88" fmla="*/ 2667000 w 4343400"/>
                  <a:gd name="connsiteY88" fmla="*/ 5041900 h 6946900"/>
                  <a:gd name="connsiteX89" fmla="*/ 2667000 w 4343400"/>
                  <a:gd name="connsiteY89" fmla="*/ 5156200 h 6946900"/>
                  <a:gd name="connsiteX90" fmla="*/ 2733676 w 4343400"/>
                  <a:gd name="connsiteY90" fmla="*/ 5280026 h 6946900"/>
                  <a:gd name="connsiteX91" fmla="*/ 2686052 w 4343400"/>
                  <a:gd name="connsiteY91" fmla="*/ 5346700 h 6946900"/>
                  <a:gd name="connsiteX92" fmla="*/ 2686052 w 4343400"/>
                  <a:gd name="connsiteY92" fmla="*/ 5422900 h 6946900"/>
                  <a:gd name="connsiteX93" fmla="*/ 2638424 w 4343400"/>
                  <a:gd name="connsiteY93" fmla="*/ 5518150 h 6946900"/>
                  <a:gd name="connsiteX94" fmla="*/ 2571748 w 4343400"/>
                  <a:gd name="connsiteY94" fmla="*/ 5499100 h 6946900"/>
                  <a:gd name="connsiteX95" fmla="*/ 2524124 w 4343400"/>
                  <a:gd name="connsiteY95" fmla="*/ 5575300 h 6946900"/>
                  <a:gd name="connsiteX96" fmla="*/ 2533652 w 4343400"/>
                  <a:gd name="connsiteY96" fmla="*/ 5613400 h 6946900"/>
                  <a:gd name="connsiteX97" fmla="*/ 2476500 w 4343400"/>
                  <a:gd name="connsiteY97" fmla="*/ 5765800 h 6946900"/>
                  <a:gd name="connsiteX98" fmla="*/ 2562224 w 4343400"/>
                  <a:gd name="connsiteY98" fmla="*/ 5822950 h 6946900"/>
                  <a:gd name="connsiteX99" fmla="*/ 2543176 w 4343400"/>
                  <a:gd name="connsiteY99" fmla="*/ 5965826 h 6946900"/>
                  <a:gd name="connsiteX100" fmla="*/ 2447924 w 4343400"/>
                  <a:gd name="connsiteY100" fmla="*/ 5965826 h 6946900"/>
                  <a:gd name="connsiteX101" fmla="*/ 2438400 w 4343400"/>
                  <a:gd name="connsiteY101" fmla="*/ 6032500 h 6946900"/>
                  <a:gd name="connsiteX102" fmla="*/ 2466976 w 4343400"/>
                  <a:gd name="connsiteY102" fmla="*/ 6089650 h 6946900"/>
                  <a:gd name="connsiteX103" fmla="*/ 2457452 w 4343400"/>
                  <a:gd name="connsiteY103" fmla="*/ 6137274 h 6946900"/>
                  <a:gd name="connsiteX104" fmla="*/ 2524124 w 4343400"/>
                  <a:gd name="connsiteY104" fmla="*/ 6194426 h 6946900"/>
                  <a:gd name="connsiteX105" fmla="*/ 2495548 w 4343400"/>
                  <a:gd name="connsiteY105" fmla="*/ 6318250 h 6946900"/>
                  <a:gd name="connsiteX106" fmla="*/ 2362200 w 4343400"/>
                  <a:gd name="connsiteY106" fmla="*/ 6337300 h 6946900"/>
                  <a:gd name="connsiteX107" fmla="*/ 2352676 w 4343400"/>
                  <a:gd name="connsiteY107" fmla="*/ 6403974 h 6946900"/>
                  <a:gd name="connsiteX108" fmla="*/ 2276476 w 4343400"/>
                  <a:gd name="connsiteY108" fmla="*/ 6375400 h 6946900"/>
                  <a:gd name="connsiteX109" fmla="*/ 2181224 w 4343400"/>
                  <a:gd name="connsiteY109" fmla="*/ 6423026 h 6946900"/>
                  <a:gd name="connsiteX110" fmla="*/ 2143124 w 4343400"/>
                  <a:gd name="connsiteY110" fmla="*/ 6527800 h 6946900"/>
                  <a:gd name="connsiteX111" fmla="*/ 2047876 w 4343400"/>
                  <a:gd name="connsiteY111" fmla="*/ 6556374 h 6946900"/>
                  <a:gd name="connsiteX112" fmla="*/ 2000252 w 4343400"/>
                  <a:gd name="connsiteY112" fmla="*/ 6613526 h 6946900"/>
                  <a:gd name="connsiteX113" fmla="*/ 1876424 w 4343400"/>
                  <a:gd name="connsiteY113" fmla="*/ 6642100 h 6946900"/>
                  <a:gd name="connsiteX114" fmla="*/ 1847852 w 4343400"/>
                  <a:gd name="connsiteY114" fmla="*/ 6689726 h 6946900"/>
                  <a:gd name="connsiteX115" fmla="*/ 1733548 w 4343400"/>
                  <a:gd name="connsiteY115" fmla="*/ 6708774 h 6946900"/>
                  <a:gd name="connsiteX116" fmla="*/ 1714500 w 4343400"/>
                  <a:gd name="connsiteY116" fmla="*/ 6775450 h 6946900"/>
                  <a:gd name="connsiteX117" fmla="*/ 1704976 w 4343400"/>
                  <a:gd name="connsiteY117" fmla="*/ 6861174 h 6946900"/>
                  <a:gd name="connsiteX118" fmla="*/ 1562100 w 4343400"/>
                  <a:gd name="connsiteY118" fmla="*/ 6861174 h 6946900"/>
                  <a:gd name="connsiteX119" fmla="*/ 1390652 w 4343400"/>
                  <a:gd name="connsiteY119" fmla="*/ 6918326 h 6946900"/>
                  <a:gd name="connsiteX120" fmla="*/ 1333500 w 4343400"/>
                  <a:gd name="connsiteY120" fmla="*/ 6870700 h 6946900"/>
                  <a:gd name="connsiteX121" fmla="*/ 1238252 w 4343400"/>
                  <a:gd name="connsiteY121" fmla="*/ 6861174 h 6946900"/>
                  <a:gd name="connsiteX122" fmla="*/ 1200148 w 4343400"/>
                  <a:gd name="connsiteY122" fmla="*/ 6804026 h 6946900"/>
                  <a:gd name="connsiteX123" fmla="*/ 1038224 w 4343400"/>
                  <a:gd name="connsiteY123" fmla="*/ 6823074 h 6946900"/>
                  <a:gd name="connsiteX124" fmla="*/ 1000124 w 4343400"/>
                  <a:gd name="connsiteY124" fmla="*/ 6889750 h 6946900"/>
                  <a:gd name="connsiteX125" fmla="*/ 914400 w 4343400"/>
                  <a:gd name="connsiteY125" fmla="*/ 6889750 h 6946900"/>
                  <a:gd name="connsiteX126" fmla="*/ 771524 w 4343400"/>
                  <a:gd name="connsiteY126" fmla="*/ 6946900 h 6946900"/>
                  <a:gd name="connsiteX127" fmla="*/ 685800 w 4343400"/>
                  <a:gd name="connsiteY127" fmla="*/ 6784974 h 6946900"/>
                  <a:gd name="connsiteX128" fmla="*/ 714376 w 4343400"/>
                  <a:gd name="connsiteY128" fmla="*/ 6651626 h 6946900"/>
                  <a:gd name="connsiteX129" fmla="*/ 704852 w 4343400"/>
                  <a:gd name="connsiteY129" fmla="*/ 6527800 h 6946900"/>
                  <a:gd name="connsiteX130" fmla="*/ 819148 w 4343400"/>
                  <a:gd name="connsiteY130" fmla="*/ 6470650 h 6946900"/>
                  <a:gd name="connsiteX131" fmla="*/ 828676 w 4343400"/>
                  <a:gd name="connsiteY131" fmla="*/ 6308726 h 6946900"/>
                  <a:gd name="connsiteX132" fmla="*/ 781052 w 4343400"/>
                  <a:gd name="connsiteY132" fmla="*/ 6213474 h 6946900"/>
                  <a:gd name="connsiteX133" fmla="*/ 962024 w 4343400"/>
                  <a:gd name="connsiteY133" fmla="*/ 6194426 h 6946900"/>
                  <a:gd name="connsiteX134" fmla="*/ 866776 w 4343400"/>
                  <a:gd name="connsiteY134" fmla="*/ 6070600 h 6946900"/>
                  <a:gd name="connsiteX135" fmla="*/ 838200 w 4343400"/>
                  <a:gd name="connsiteY135" fmla="*/ 6032500 h 6946900"/>
                  <a:gd name="connsiteX136" fmla="*/ 876300 w 4343400"/>
                  <a:gd name="connsiteY136" fmla="*/ 5946774 h 6946900"/>
                  <a:gd name="connsiteX137" fmla="*/ 914400 w 4343400"/>
                  <a:gd name="connsiteY137" fmla="*/ 5937250 h 6946900"/>
                  <a:gd name="connsiteX138" fmla="*/ 923924 w 4343400"/>
                  <a:gd name="connsiteY138" fmla="*/ 5794374 h 6946900"/>
                  <a:gd name="connsiteX139" fmla="*/ 876300 w 4343400"/>
                  <a:gd name="connsiteY139" fmla="*/ 5699126 h 6946900"/>
                  <a:gd name="connsiteX140" fmla="*/ 752476 w 4343400"/>
                  <a:gd name="connsiteY140" fmla="*/ 5622926 h 6946900"/>
                  <a:gd name="connsiteX141" fmla="*/ 742948 w 4343400"/>
                  <a:gd name="connsiteY141" fmla="*/ 5499100 h 6946900"/>
                  <a:gd name="connsiteX142" fmla="*/ 638176 w 4343400"/>
                  <a:gd name="connsiteY142" fmla="*/ 5499100 h 6946900"/>
                  <a:gd name="connsiteX143" fmla="*/ 581024 w 4343400"/>
                  <a:gd name="connsiteY143" fmla="*/ 5403850 h 6946900"/>
                  <a:gd name="connsiteX144" fmla="*/ 590548 w 4343400"/>
                  <a:gd name="connsiteY144" fmla="*/ 5327650 h 6946900"/>
                  <a:gd name="connsiteX145" fmla="*/ 666748 w 4343400"/>
                  <a:gd name="connsiteY145" fmla="*/ 5260974 h 6946900"/>
                  <a:gd name="connsiteX146" fmla="*/ 619124 w 4343400"/>
                  <a:gd name="connsiteY146" fmla="*/ 5156200 h 6946900"/>
                  <a:gd name="connsiteX147" fmla="*/ 523876 w 4343400"/>
                  <a:gd name="connsiteY147" fmla="*/ 5137150 h 6946900"/>
                  <a:gd name="connsiteX148" fmla="*/ 495300 w 4343400"/>
                  <a:gd name="connsiteY148" fmla="*/ 5003800 h 6946900"/>
                  <a:gd name="connsiteX149" fmla="*/ 457200 w 4343400"/>
                  <a:gd name="connsiteY149" fmla="*/ 4927600 h 6946900"/>
                  <a:gd name="connsiteX150" fmla="*/ 447676 w 4343400"/>
                  <a:gd name="connsiteY150" fmla="*/ 4870450 h 6946900"/>
                  <a:gd name="connsiteX151" fmla="*/ 409576 w 4343400"/>
                  <a:gd name="connsiteY151" fmla="*/ 4832350 h 6946900"/>
                  <a:gd name="connsiteX152" fmla="*/ 352424 w 4343400"/>
                  <a:gd name="connsiteY152" fmla="*/ 4851400 h 6946900"/>
                  <a:gd name="connsiteX153" fmla="*/ 314324 w 4343400"/>
                  <a:gd name="connsiteY153" fmla="*/ 4775200 h 6946900"/>
                  <a:gd name="connsiteX154" fmla="*/ 219076 w 4343400"/>
                  <a:gd name="connsiteY154" fmla="*/ 4775200 h 6946900"/>
                  <a:gd name="connsiteX155" fmla="*/ 209548 w 4343400"/>
                  <a:gd name="connsiteY155" fmla="*/ 4689474 h 6946900"/>
                  <a:gd name="connsiteX156" fmla="*/ 76200 w 4343400"/>
                  <a:gd name="connsiteY156" fmla="*/ 4689474 h 6946900"/>
                  <a:gd name="connsiteX157" fmla="*/ 0 w 4343400"/>
                  <a:gd name="connsiteY157" fmla="*/ 4632326 h 6946900"/>
                  <a:gd name="connsiteX158" fmla="*/ 38100 w 4343400"/>
                  <a:gd name="connsiteY158" fmla="*/ 4518026 h 6946900"/>
                  <a:gd name="connsiteX159" fmla="*/ 114300 w 4343400"/>
                  <a:gd name="connsiteY159" fmla="*/ 4518026 h 6946900"/>
                  <a:gd name="connsiteX160" fmla="*/ 152400 w 4343400"/>
                  <a:gd name="connsiteY160" fmla="*/ 4489450 h 6946900"/>
                  <a:gd name="connsiteX161" fmla="*/ 142876 w 4343400"/>
                  <a:gd name="connsiteY161" fmla="*/ 4375150 h 6946900"/>
                  <a:gd name="connsiteX162" fmla="*/ 209548 w 4343400"/>
                  <a:gd name="connsiteY162" fmla="*/ 4308474 h 6946900"/>
                  <a:gd name="connsiteX163" fmla="*/ 323852 w 4343400"/>
                  <a:gd name="connsiteY163" fmla="*/ 4298950 h 6946900"/>
                  <a:gd name="connsiteX164" fmla="*/ 419100 w 4343400"/>
                  <a:gd name="connsiteY164" fmla="*/ 4337050 h 6946900"/>
                  <a:gd name="connsiteX165" fmla="*/ 476252 w 4343400"/>
                  <a:gd name="connsiteY165" fmla="*/ 4327526 h 6946900"/>
                  <a:gd name="connsiteX166" fmla="*/ 485776 w 4343400"/>
                  <a:gd name="connsiteY166" fmla="*/ 4232274 h 6946900"/>
                  <a:gd name="connsiteX167" fmla="*/ 542924 w 4343400"/>
                  <a:gd name="connsiteY167" fmla="*/ 4165600 h 6946900"/>
                  <a:gd name="connsiteX168" fmla="*/ 590548 w 4343400"/>
                  <a:gd name="connsiteY168" fmla="*/ 4165600 h 6946900"/>
                  <a:gd name="connsiteX169" fmla="*/ 676276 w 4343400"/>
                  <a:gd name="connsiteY169" fmla="*/ 3965574 h 6946900"/>
                  <a:gd name="connsiteX170" fmla="*/ 819148 w 4343400"/>
                  <a:gd name="connsiteY170" fmla="*/ 3889374 h 6946900"/>
                  <a:gd name="connsiteX171" fmla="*/ 819148 w 4343400"/>
                  <a:gd name="connsiteY171" fmla="*/ 3803650 h 6946900"/>
                  <a:gd name="connsiteX172" fmla="*/ 885824 w 4343400"/>
                  <a:gd name="connsiteY172" fmla="*/ 3660774 h 6946900"/>
                  <a:gd name="connsiteX173" fmla="*/ 790576 w 4343400"/>
                  <a:gd name="connsiteY173" fmla="*/ 3632200 h 6946900"/>
                  <a:gd name="connsiteX174" fmla="*/ 704852 w 4343400"/>
                  <a:gd name="connsiteY174" fmla="*/ 3517900 h 6946900"/>
                  <a:gd name="connsiteX175" fmla="*/ 714376 w 4343400"/>
                  <a:gd name="connsiteY175" fmla="*/ 3460750 h 6946900"/>
                  <a:gd name="connsiteX176" fmla="*/ 695324 w 4343400"/>
                  <a:gd name="connsiteY176" fmla="*/ 3394074 h 6946900"/>
                  <a:gd name="connsiteX177" fmla="*/ 742948 w 4343400"/>
                  <a:gd name="connsiteY177" fmla="*/ 3327400 h 6946900"/>
                  <a:gd name="connsiteX178" fmla="*/ 819148 w 4343400"/>
                  <a:gd name="connsiteY178" fmla="*/ 3336926 h 6946900"/>
                  <a:gd name="connsiteX179" fmla="*/ 819148 w 4343400"/>
                  <a:gd name="connsiteY179" fmla="*/ 3213100 h 6946900"/>
                  <a:gd name="connsiteX180" fmla="*/ 762000 w 4343400"/>
                  <a:gd name="connsiteY180" fmla="*/ 3194050 h 6946900"/>
                  <a:gd name="connsiteX181" fmla="*/ 771524 w 4343400"/>
                  <a:gd name="connsiteY181" fmla="*/ 3108326 h 6946900"/>
                  <a:gd name="connsiteX182" fmla="*/ 990600 w 4343400"/>
                  <a:gd name="connsiteY182" fmla="*/ 2813050 h 6946900"/>
                  <a:gd name="connsiteX183" fmla="*/ 1000124 w 4343400"/>
                  <a:gd name="connsiteY183" fmla="*/ 2679700 h 6946900"/>
                  <a:gd name="connsiteX184" fmla="*/ 914400 w 4343400"/>
                  <a:gd name="connsiteY184" fmla="*/ 2603500 h 6946900"/>
                  <a:gd name="connsiteX185" fmla="*/ 904876 w 4343400"/>
                  <a:gd name="connsiteY185" fmla="*/ 2546350 h 6946900"/>
                  <a:gd name="connsiteX186" fmla="*/ 809624 w 4343400"/>
                  <a:gd name="connsiteY186" fmla="*/ 2517774 h 6946900"/>
                  <a:gd name="connsiteX187" fmla="*/ 794512 w 4343400"/>
                  <a:gd name="connsiteY187" fmla="*/ 2448024 h 6946900"/>
                  <a:gd name="connsiteX188" fmla="*/ 807720 w 4343400"/>
                  <a:gd name="connsiteY188" fmla="*/ 2447290 h 6946900"/>
                  <a:gd name="connsiteX189" fmla="*/ 853440 w 4343400"/>
                  <a:gd name="connsiteY189" fmla="*/ 2416810 h 6946900"/>
                  <a:gd name="connsiteX190" fmla="*/ 861060 w 4343400"/>
                  <a:gd name="connsiteY190" fmla="*/ 2355850 h 6946900"/>
                  <a:gd name="connsiteX191" fmla="*/ 914400 w 4343400"/>
                  <a:gd name="connsiteY191" fmla="*/ 2340610 h 6946900"/>
                  <a:gd name="connsiteX192" fmla="*/ 929640 w 4343400"/>
                  <a:gd name="connsiteY192" fmla="*/ 2279650 h 6946900"/>
                  <a:gd name="connsiteX193" fmla="*/ 1021080 w 4343400"/>
                  <a:gd name="connsiteY193" fmla="*/ 2195830 h 6946900"/>
                  <a:gd name="connsiteX194" fmla="*/ 975360 w 4343400"/>
                  <a:gd name="connsiteY194" fmla="*/ 2134870 h 6946900"/>
                  <a:gd name="connsiteX195" fmla="*/ 975360 w 4343400"/>
                  <a:gd name="connsiteY195" fmla="*/ 2089150 h 6946900"/>
                  <a:gd name="connsiteX196" fmla="*/ 1036320 w 4343400"/>
                  <a:gd name="connsiteY196" fmla="*/ 2073910 h 6946900"/>
                  <a:gd name="connsiteX197" fmla="*/ 1059180 w 4343400"/>
                  <a:gd name="connsiteY197" fmla="*/ 2012950 h 6946900"/>
                  <a:gd name="connsiteX198" fmla="*/ 1143000 w 4343400"/>
                  <a:gd name="connsiteY198" fmla="*/ 1982470 h 6946900"/>
                  <a:gd name="connsiteX199" fmla="*/ 1173480 w 4343400"/>
                  <a:gd name="connsiteY199" fmla="*/ 1891030 h 6946900"/>
                  <a:gd name="connsiteX200" fmla="*/ 1089660 w 4343400"/>
                  <a:gd name="connsiteY200" fmla="*/ 1883410 h 6946900"/>
                  <a:gd name="connsiteX201" fmla="*/ 1104900 w 4343400"/>
                  <a:gd name="connsiteY201" fmla="*/ 1799590 h 6946900"/>
                  <a:gd name="connsiteX202" fmla="*/ 1219200 w 4343400"/>
                  <a:gd name="connsiteY202" fmla="*/ 1700530 h 6946900"/>
                  <a:gd name="connsiteX203" fmla="*/ 1303020 w 4343400"/>
                  <a:gd name="connsiteY203" fmla="*/ 1700530 h 6946900"/>
                  <a:gd name="connsiteX204" fmla="*/ 1280160 w 4343400"/>
                  <a:gd name="connsiteY204" fmla="*/ 1570990 h 6946900"/>
                  <a:gd name="connsiteX205" fmla="*/ 1318260 w 4343400"/>
                  <a:gd name="connsiteY205" fmla="*/ 1510030 h 6946900"/>
                  <a:gd name="connsiteX206" fmla="*/ 1341120 w 4343400"/>
                  <a:gd name="connsiteY206" fmla="*/ 1395730 h 6946900"/>
                  <a:gd name="connsiteX207" fmla="*/ 1295400 w 4343400"/>
                  <a:gd name="connsiteY207" fmla="*/ 1266190 h 6946900"/>
                  <a:gd name="connsiteX208" fmla="*/ 1325880 w 4343400"/>
                  <a:gd name="connsiteY208" fmla="*/ 999490 h 6946900"/>
                  <a:gd name="connsiteX209" fmla="*/ 1326468 w 4343400"/>
                  <a:gd name="connsiteY209" fmla="*/ 996268 h 6946900"/>
                  <a:gd name="connsiteX210" fmla="*/ 1346200 w 4343400"/>
                  <a:gd name="connsiteY210" fmla="*/ 1016000 h 6946900"/>
                  <a:gd name="connsiteX211" fmla="*/ 1428748 w 4343400"/>
                  <a:gd name="connsiteY211" fmla="*/ 971550 h 6946900"/>
                  <a:gd name="connsiteX212" fmla="*/ 1441452 w 4343400"/>
                  <a:gd name="connsiteY212" fmla="*/ 939800 h 6946900"/>
                  <a:gd name="connsiteX213" fmla="*/ 1479548 w 4343400"/>
                  <a:gd name="connsiteY213" fmla="*/ 901700 h 6946900"/>
                  <a:gd name="connsiteX214" fmla="*/ 1619252 w 4343400"/>
                  <a:gd name="connsiteY214" fmla="*/ 711200 h 6946900"/>
                  <a:gd name="connsiteX215" fmla="*/ 1670052 w 4343400"/>
                  <a:gd name="connsiteY215" fmla="*/ 647700 h 6946900"/>
                  <a:gd name="connsiteX216" fmla="*/ 1670052 w 4343400"/>
                  <a:gd name="connsiteY216" fmla="*/ 590550 h 6946900"/>
                  <a:gd name="connsiteX217" fmla="*/ 1638300 w 4343400"/>
                  <a:gd name="connsiteY217" fmla="*/ 546100 h 6946900"/>
                  <a:gd name="connsiteX218" fmla="*/ 1657348 w 4343400"/>
                  <a:gd name="connsiteY218" fmla="*/ 450850 h 6946900"/>
                  <a:gd name="connsiteX219" fmla="*/ 1727200 w 4343400"/>
                  <a:gd name="connsiteY219" fmla="*/ 469900 h 6946900"/>
                  <a:gd name="connsiteX220" fmla="*/ 1790700 w 4343400"/>
                  <a:gd name="connsiteY220" fmla="*/ 425450 h 6946900"/>
                  <a:gd name="connsiteX221" fmla="*/ 1943100 w 4343400"/>
                  <a:gd name="connsiteY221" fmla="*/ 488950 h 6946900"/>
                  <a:gd name="connsiteX222" fmla="*/ 1987548 w 4343400"/>
                  <a:gd name="connsiteY222" fmla="*/ 450850 h 6946900"/>
                  <a:gd name="connsiteX223" fmla="*/ 2044700 w 4343400"/>
                  <a:gd name="connsiteY223" fmla="*/ 457200 h 6946900"/>
                  <a:gd name="connsiteX224" fmla="*/ 2051052 w 4343400"/>
                  <a:gd name="connsiteY224" fmla="*/ 495300 h 6946900"/>
                  <a:gd name="connsiteX225" fmla="*/ 2082800 w 4343400"/>
                  <a:gd name="connsiteY225" fmla="*/ 495300 h 6946900"/>
                  <a:gd name="connsiteX226" fmla="*/ 2108200 w 4343400"/>
                  <a:gd name="connsiteY226" fmla="*/ 533400 h 6946900"/>
                  <a:gd name="connsiteX227" fmla="*/ 2139948 w 4343400"/>
                  <a:gd name="connsiteY227" fmla="*/ 533400 h 6946900"/>
                  <a:gd name="connsiteX228" fmla="*/ 2146300 w 4343400"/>
                  <a:gd name="connsiteY228" fmla="*/ 603250 h 6946900"/>
                  <a:gd name="connsiteX229" fmla="*/ 2108200 w 4343400"/>
                  <a:gd name="connsiteY229" fmla="*/ 673100 h 6946900"/>
                  <a:gd name="connsiteX230" fmla="*/ 2114548 w 4343400"/>
                  <a:gd name="connsiteY230" fmla="*/ 711200 h 6946900"/>
                  <a:gd name="connsiteX231" fmla="*/ 2070100 w 4343400"/>
                  <a:gd name="connsiteY231" fmla="*/ 781050 h 6946900"/>
                  <a:gd name="connsiteX232" fmla="*/ 2254252 w 4343400"/>
                  <a:gd name="connsiteY232" fmla="*/ 863600 h 6946900"/>
                  <a:gd name="connsiteX233" fmla="*/ 2298700 w 4343400"/>
                  <a:gd name="connsiteY233" fmla="*/ 850900 h 6946900"/>
                  <a:gd name="connsiteX234" fmla="*/ 2298700 w 4343400"/>
                  <a:gd name="connsiteY234" fmla="*/ 800100 h 6946900"/>
                  <a:gd name="connsiteX235" fmla="*/ 2381252 w 4343400"/>
                  <a:gd name="connsiteY235" fmla="*/ 698500 h 6946900"/>
                  <a:gd name="connsiteX236" fmla="*/ 2444748 w 4343400"/>
                  <a:gd name="connsiteY236" fmla="*/ 698500 h 6946900"/>
                  <a:gd name="connsiteX237" fmla="*/ 2533652 w 4343400"/>
                  <a:gd name="connsiteY237" fmla="*/ 711200 h 6946900"/>
                  <a:gd name="connsiteX238" fmla="*/ 2641600 w 4343400"/>
                  <a:gd name="connsiteY238" fmla="*/ 692150 h 6946900"/>
                  <a:gd name="connsiteX239" fmla="*/ 2705100 w 4343400"/>
                  <a:gd name="connsiteY239" fmla="*/ 635000 h 6946900"/>
                  <a:gd name="connsiteX240" fmla="*/ 2794000 w 4343400"/>
                  <a:gd name="connsiteY240" fmla="*/ 641350 h 6946900"/>
                  <a:gd name="connsiteX241" fmla="*/ 2825748 w 4343400"/>
                  <a:gd name="connsiteY241" fmla="*/ 615950 h 6946900"/>
                  <a:gd name="connsiteX242" fmla="*/ 2895600 w 4343400"/>
                  <a:gd name="connsiteY242" fmla="*/ 660400 h 6946900"/>
                  <a:gd name="connsiteX243" fmla="*/ 2914652 w 4343400"/>
                  <a:gd name="connsiteY243" fmla="*/ 730250 h 6946900"/>
                  <a:gd name="connsiteX244" fmla="*/ 2978148 w 4343400"/>
                  <a:gd name="connsiteY244" fmla="*/ 679450 h 6946900"/>
                  <a:gd name="connsiteX245" fmla="*/ 2959100 w 4343400"/>
                  <a:gd name="connsiteY245" fmla="*/ 622300 h 6946900"/>
                  <a:gd name="connsiteX246" fmla="*/ 2978148 w 4343400"/>
                  <a:gd name="connsiteY246" fmla="*/ 584200 h 6946900"/>
                  <a:gd name="connsiteX247" fmla="*/ 2959100 w 4343400"/>
                  <a:gd name="connsiteY247" fmla="*/ 488950 h 6946900"/>
                  <a:gd name="connsiteX248" fmla="*/ 3028948 w 4343400"/>
                  <a:gd name="connsiteY248" fmla="*/ 419100 h 6946900"/>
                  <a:gd name="connsiteX249" fmla="*/ 3073400 w 4343400"/>
                  <a:gd name="connsiteY249" fmla="*/ 400050 h 6946900"/>
                  <a:gd name="connsiteX250" fmla="*/ 3194052 w 4343400"/>
                  <a:gd name="connsiteY250" fmla="*/ 336550 h 6946900"/>
                  <a:gd name="connsiteX251" fmla="*/ 3206748 w 4343400"/>
                  <a:gd name="connsiteY251" fmla="*/ 222250 h 6946900"/>
                  <a:gd name="connsiteX252" fmla="*/ 3251200 w 4343400"/>
                  <a:gd name="connsiteY252" fmla="*/ 133350 h 6946900"/>
                  <a:gd name="connsiteX253" fmla="*/ 3632200 w 4343400"/>
                  <a:gd name="connsiteY253" fmla="*/ 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</a:cxnLst>
                <a:rect l="l" t="t" r="r" b="b"/>
                <a:pathLst>
                  <a:path w="4343400" h="6946900"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lnTo>
                      <a:pt x="3632200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362EA3BA-68B3-C031-EFB5-11143DE3494E}"/>
                  </a:ext>
                </a:extLst>
              </p:cNvPr>
              <p:cNvSpPr/>
              <p:nvPr/>
            </p:nvSpPr>
            <p:spPr>
              <a:xfrm>
                <a:off x="2103597" y="2101336"/>
                <a:ext cx="683338" cy="839762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F0CD23E3-DFCD-20AC-87C2-50C6638EE61E}"/>
                  </a:ext>
                </a:extLst>
              </p:cNvPr>
              <p:cNvSpPr/>
              <p:nvPr/>
            </p:nvSpPr>
            <p:spPr>
              <a:xfrm>
                <a:off x="1990832" y="1369757"/>
                <a:ext cx="1318056" cy="1050841"/>
              </a:xfrm>
              <a:custGeom>
                <a:avLst/>
                <a:gdLst>
                  <a:gd name="connsiteX0" fmla="*/ 3379588 w 5715000"/>
                  <a:gd name="connsiteY0" fmla="*/ 0 h 4556380"/>
                  <a:gd name="connsiteX1" fmla="*/ 3566160 w 5715000"/>
                  <a:gd name="connsiteY1" fmla="*/ 99950 h 4556380"/>
                  <a:gd name="connsiteX2" fmla="*/ 3695700 w 5715000"/>
                  <a:gd name="connsiteY2" fmla="*/ 92330 h 4556380"/>
                  <a:gd name="connsiteX3" fmla="*/ 3787140 w 5715000"/>
                  <a:gd name="connsiteY3" fmla="*/ 890 h 4556380"/>
                  <a:gd name="connsiteX4" fmla="*/ 3832860 w 5715000"/>
                  <a:gd name="connsiteY4" fmla="*/ 92330 h 4556380"/>
                  <a:gd name="connsiteX5" fmla="*/ 4008120 w 5715000"/>
                  <a:gd name="connsiteY5" fmla="*/ 107570 h 4556380"/>
                  <a:gd name="connsiteX6" fmla="*/ 3977640 w 5715000"/>
                  <a:gd name="connsiteY6" fmla="*/ 183770 h 4556380"/>
                  <a:gd name="connsiteX7" fmla="*/ 3992880 w 5715000"/>
                  <a:gd name="connsiteY7" fmla="*/ 252350 h 4556380"/>
                  <a:gd name="connsiteX8" fmla="*/ 4091940 w 5715000"/>
                  <a:gd name="connsiteY8" fmla="*/ 290450 h 4556380"/>
                  <a:gd name="connsiteX9" fmla="*/ 4297680 w 5715000"/>
                  <a:gd name="connsiteY9" fmla="*/ 252350 h 4556380"/>
                  <a:gd name="connsiteX10" fmla="*/ 4648200 w 5715000"/>
                  <a:gd name="connsiteY10" fmla="*/ 336170 h 4556380"/>
                  <a:gd name="connsiteX11" fmla="*/ 4648200 w 5715000"/>
                  <a:gd name="connsiteY11" fmla="*/ 419990 h 4556380"/>
                  <a:gd name="connsiteX12" fmla="*/ 4648200 w 5715000"/>
                  <a:gd name="connsiteY12" fmla="*/ 480950 h 4556380"/>
                  <a:gd name="connsiteX13" fmla="*/ 4625340 w 5715000"/>
                  <a:gd name="connsiteY13" fmla="*/ 648590 h 4556380"/>
                  <a:gd name="connsiteX14" fmla="*/ 4724400 w 5715000"/>
                  <a:gd name="connsiteY14" fmla="*/ 694310 h 4556380"/>
                  <a:gd name="connsiteX15" fmla="*/ 4732020 w 5715000"/>
                  <a:gd name="connsiteY15" fmla="*/ 762890 h 4556380"/>
                  <a:gd name="connsiteX16" fmla="*/ 4808220 w 5715000"/>
                  <a:gd name="connsiteY16" fmla="*/ 762890 h 4556380"/>
                  <a:gd name="connsiteX17" fmla="*/ 4968240 w 5715000"/>
                  <a:gd name="connsiteY17" fmla="*/ 785750 h 4556380"/>
                  <a:gd name="connsiteX18" fmla="*/ 4937760 w 5715000"/>
                  <a:gd name="connsiteY18" fmla="*/ 694310 h 4556380"/>
                  <a:gd name="connsiteX19" fmla="*/ 5151120 w 5715000"/>
                  <a:gd name="connsiteY19" fmla="*/ 694310 h 4556380"/>
                  <a:gd name="connsiteX20" fmla="*/ 5166360 w 5715000"/>
                  <a:gd name="connsiteY20" fmla="*/ 496190 h 4556380"/>
                  <a:gd name="connsiteX21" fmla="*/ 5166360 w 5715000"/>
                  <a:gd name="connsiteY21" fmla="*/ 359030 h 4556380"/>
                  <a:gd name="connsiteX22" fmla="*/ 5227320 w 5715000"/>
                  <a:gd name="connsiteY22" fmla="*/ 305690 h 4556380"/>
                  <a:gd name="connsiteX23" fmla="*/ 5382788 w 5715000"/>
                  <a:gd name="connsiteY23" fmla="*/ 313094 h 4556380"/>
                  <a:gd name="connsiteX24" fmla="*/ 5384800 w 5715000"/>
                  <a:gd name="connsiteY24" fmla="*/ 314580 h 4556380"/>
                  <a:gd name="connsiteX25" fmla="*/ 5391148 w 5715000"/>
                  <a:gd name="connsiteY25" fmla="*/ 428880 h 4556380"/>
                  <a:gd name="connsiteX26" fmla="*/ 5549900 w 5715000"/>
                  <a:gd name="connsiteY26" fmla="*/ 600330 h 4556380"/>
                  <a:gd name="connsiteX27" fmla="*/ 5549900 w 5715000"/>
                  <a:gd name="connsiteY27" fmla="*/ 797180 h 4556380"/>
                  <a:gd name="connsiteX28" fmla="*/ 5626100 w 5715000"/>
                  <a:gd name="connsiteY28" fmla="*/ 873380 h 4556380"/>
                  <a:gd name="connsiteX29" fmla="*/ 5619748 w 5715000"/>
                  <a:gd name="connsiteY29" fmla="*/ 1127380 h 4556380"/>
                  <a:gd name="connsiteX30" fmla="*/ 5651500 w 5715000"/>
                  <a:gd name="connsiteY30" fmla="*/ 1197230 h 4556380"/>
                  <a:gd name="connsiteX31" fmla="*/ 5651500 w 5715000"/>
                  <a:gd name="connsiteY31" fmla="*/ 1254380 h 4556380"/>
                  <a:gd name="connsiteX32" fmla="*/ 5670548 w 5715000"/>
                  <a:gd name="connsiteY32" fmla="*/ 1311530 h 4556380"/>
                  <a:gd name="connsiteX33" fmla="*/ 5676900 w 5715000"/>
                  <a:gd name="connsiteY33" fmla="*/ 1590930 h 4556380"/>
                  <a:gd name="connsiteX34" fmla="*/ 5689600 w 5715000"/>
                  <a:gd name="connsiteY34" fmla="*/ 1679830 h 4556380"/>
                  <a:gd name="connsiteX35" fmla="*/ 5715000 w 5715000"/>
                  <a:gd name="connsiteY35" fmla="*/ 1813180 h 4556380"/>
                  <a:gd name="connsiteX36" fmla="*/ 5708652 w 5715000"/>
                  <a:gd name="connsiteY36" fmla="*/ 1952880 h 4556380"/>
                  <a:gd name="connsiteX37" fmla="*/ 5695948 w 5715000"/>
                  <a:gd name="connsiteY37" fmla="*/ 2035430 h 4556380"/>
                  <a:gd name="connsiteX38" fmla="*/ 5689600 w 5715000"/>
                  <a:gd name="connsiteY38" fmla="*/ 2137030 h 4556380"/>
                  <a:gd name="connsiteX39" fmla="*/ 5695948 w 5715000"/>
                  <a:gd name="connsiteY39" fmla="*/ 2194180 h 4556380"/>
                  <a:gd name="connsiteX40" fmla="*/ 5695948 w 5715000"/>
                  <a:gd name="connsiteY40" fmla="*/ 2264030 h 4556380"/>
                  <a:gd name="connsiteX41" fmla="*/ 5689600 w 5715000"/>
                  <a:gd name="connsiteY41" fmla="*/ 2321180 h 4556380"/>
                  <a:gd name="connsiteX42" fmla="*/ 5702300 w 5715000"/>
                  <a:gd name="connsiteY42" fmla="*/ 2365630 h 4556380"/>
                  <a:gd name="connsiteX43" fmla="*/ 5670548 w 5715000"/>
                  <a:gd name="connsiteY43" fmla="*/ 2492630 h 4556380"/>
                  <a:gd name="connsiteX44" fmla="*/ 5689600 w 5715000"/>
                  <a:gd name="connsiteY44" fmla="*/ 2530730 h 4556380"/>
                  <a:gd name="connsiteX45" fmla="*/ 5632452 w 5715000"/>
                  <a:gd name="connsiteY45" fmla="*/ 2702180 h 4556380"/>
                  <a:gd name="connsiteX46" fmla="*/ 5657852 w 5715000"/>
                  <a:gd name="connsiteY46" fmla="*/ 2854580 h 4556380"/>
                  <a:gd name="connsiteX47" fmla="*/ 5594348 w 5715000"/>
                  <a:gd name="connsiteY47" fmla="*/ 3006980 h 4556380"/>
                  <a:gd name="connsiteX48" fmla="*/ 5613400 w 5715000"/>
                  <a:gd name="connsiteY48" fmla="*/ 3197480 h 4556380"/>
                  <a:gd name="connsiteX49" fmla="*/ 5613400 w 5715000"/>
                  <a:gd name="connsiteY49" fmla="*/ 3318130 h 4556380"/>
                  <a:gd name="connsiteX50" fmla="*/ 5524500 w 5715000"/>
                  <a:gd name="connsiteY50" fmla="*/ 3438780 h 4556380"/>
                  <a:gd name="connsiteX51" fmla="*/ 5518148 w 5715000"/>
                  <a:gd name="connsiteY51" fmla="*/ 3680080 h 4556380"/>
                  <a:gd name="connsiteX52" fmla="*/ 5537200 w 5715000"/>
                  <a:gd name="connsiteY52" fmla="*/ 3737230 h 4556380"/>
                  <a:gd name="connsiteX53" fmla="*/ 5537200 w 5715000"/>
                  <a:gd name="connsiteY53" fmla="*/ 3800730 h 4556380"/>
                  <a:gd name="connsiteX54" fmla="*/ 5454652 w 5715000"/>
                  <a:gd name="connsiteY54" fmla="*/ 3883280 h 4556380"/>
                  <a:gd name="connsiteX55" fmla="*/ 5429252 w 5715000"/>
                  <a:gd name="connsiteY55" fmla="*/ 3921380 h 4556380"/>
                  <a:gd name="connsiteX56" fmla="*/ 5340348 w 5715000"/>
                  <a:gd name="connsiteY56" fmla="*/ 4022980 h 4556380"/>
                  <a:gd name="connsiteX57" fmla="*/ 5283200 w 5715000"/>
                  <a:gd name="connsiteY57" fmla="*/ 3978530 h 4556380"/>
                  <a:gd name="connsiteX58" fmla="*/ 5175252 w 5715000"/>
                  <a:gd name="connsiteY58" fmla="*/ 4061080 h 4556380"/>
                  <a:gd name="connsiteX59" fmla="*/ 5092700 w 5715000"/>
                  <a:gd name="connsiteY59" fmla="*/ 4099180 h 4556380"/>
                  <a:gd name="connsiteX60" fmla="*/ 5048252 w 5715000"/>
                  <a:gd name="connsiteY60" fmla="*/ 4124580 h 4556380"/>
                  <a:gd name="connsiteX61" fmla="*/ 4978400 w 5715000"/>
                  <a:gd name="connsiteY61" fmla="*/ 4169030 h 4556380"/>
                  <a:gd name="connsiteX62" fmla="*/ 4933948 w 5715000"/>
                  <a:gd name="connsiteY62" fmla="*/ 4276980 h 4556380"/>
                  <a:gd name="connsiteX63" fmla="*/ 4832348 w 5715000"/>
                  <a:gd name="connsiteY63" fmla="*/ 4226180 h 4556380"/>
                  <a:gd name="connsiteX64" fmla="*/ 4749800 w 5715000"/>
                  <a:gd name="connsiteY64" fmla="*/ 4257930 h 4556380"/>
                  <a:gd name="connsiteX65" fmla="*/ 4692652 w 5715000"/>
                  <a:gd name="connsiteY65" fmla="*/ 4200780 h 4556380"/>
                  <a:gd name="connsiteX66" fmla="*/ 4578348 w 5715000"/>
                  <a:gd name="connsiteY66" fmla="*/ 4156330 h 4556380"/>
                  <a:gd name="connsiteX67" fmla="*/ 4457700 w 5715000"/>
                  <a:gd name="connsiteY67" fmla="*/ 4137280 h 4556380"/>
                  <a:gd name="connsiteX68" fmla="*/ 4349748 w 5715000"/>
                  <a:gd name="connsiteY68" fmla="*/ 3978530 h 4556380"/>
                  <a:gd name="connsiteX69" fmla="*/ 4279900 w 5715000"/>
                  <a:gd name="connsiteY69" fmla="*/ 3984880 h 4556380"/>
                  <a:gd name="connsiteX70" fmla="*/ 4279900 w 5715000"/>
                  <a:gd name="connsiteY70" fmla="*/ 4080130 h 4556380"/>
                  <a:gd name="connsiteX71" fmla="*/ 4349748 w 5715000"/>
                  <a:gd name="connsiteY71" fmla="*/ 4213480 h 4556380"/>
                  <a:gd name="connsiteX72" fmla="*/ 4184652 w 5715000"/>
                  <a:gd name="connsiteY72" fmla="*/ 4308730 h 4556380"/>
                  <a:gd name="connsiteX73" fmla="*/ 4159252 w 5715000"/>
                  <a:gd name="connsiteY73" fmla="*/ 4327780 h 4556380"/>
                  <a:gd name="connsiteX74" fmla="*/ 4095748 w 5715000"/>
                  <a:gd name="connsiteY74" fmla="*/ 4423030 h 4556380"/>
                  <a:gd name="connsiteX75" fmla="*/ 4032252 w 5715000"/>
                  <a:gd name="connsiteY75" fmla="*/ 4467480 h 4556380"/>
                  <a:gd name="connsiteX76" fmla="*/ 3975100 w 5715000"/>
                  <a:gd name="connsiteY76" fmla="*/ 4556380 h 4556380"/>
                  <a:gd name="connsiteX77" fmla="*/ 3898900 w 5715000"/>
                  <a:gd name="connsiteY77" fmla="*/ 4461130 h 4556380"/>
                  <a:gd name="connsiteX78" fmla="*/ 3822700 w 5715000"/>
                  <a:gd name="connsiteY78" fmla="*/ 4410330 h 4556380"/>
                  <a:gd name="connsiteX79" fmla="*/ 3683000 w 5715000"/>
                  <a:gd name="connsiteY79" fmla="*/ 4372230 h 4556380"/>
                  <a:gd name="connsiteX80" fmla="*/ 3651252 w 5715000"/>
                  <a:gd name="connsiteY80" fmla="*/ 4219830 h 4556380"/>
                  <a:gd name="connsiteX81" fmla="*/ 3536948 w 5715000"/>
                  <a:gd name="connsiteY81" fmla="*/ 4169030 h 4556380"/>
                  <a:gd name="connsiteX82" fmla="*/ 3492500 w 5715000"/>
                  <a:gd name="connsiteY82" fmla="*/ 4061080 h 4556380"/>
                  <a:gd name="connsiteX83" fmla="*/ 3390900 w 5715000"/>
                  <a:gd name="connsiteY83" fmla="*/ 4035680 h 4556380"/>
                  <a:gd name="connsiteX84" fmla="*/ 3333748 w 5715000"/>
                  <a:gd name="connsiteY84" fmla="*/ 4022980 h 4556380"/>
                  <a:gd name="connsiteX85" fmla="*/ 3289300 w 5715000"/>
                  <a:gd name="connsiteY85" fmla="*/ 3965830 h 4556380"/>
                  <a:gd name="connsiteX86" fmla="*/ 3302000 w 5715000"/>
                  <a:gd name="connsiteY86" fmla="*/ 3921380 h 4556380"/>
                  <a:gd name="connsiteX87" fmla="*/ 3289300 w 5715000"/>
                  <a:gd name="connsiteY87" fmla="*/ 3826130 h 4556380"/>
                  <a:gd name="connsiteX88" fmla="*/ 3276600 w 5715000"/>
                  <a:gd name="connsiteY88" fmla="*/ 3768980 h 4556380"/>
                  <a:gd name="connsiteX89" fmla="*/ 3308348 w 5715000"/>
                  <a:gd name="connsiteY89" fmla="*/ 3711830 h 4556380"/>
                  <a:gd name="connsiteX90" fmla="*/ 3308348 w 5715000"/>
                  <a:gd name="connsiteY90" fmla="*/ 3673730 h 4556380"/>
                  <a:gd name="connsiteX91" fmla="*/ 3155948 w 5715000"/>
                  <a:gd name="connsiteY91" fmla="*/ 3673730 h 4556380"/>
                  <a:gd name="connsiteX92" fmla="*/ 3130548 w 5715000"/>
                  <a:gd name="connsiteY92" fmla="*/ 3534030 h 4556380"/>
                  <a:gd name="connsiteX93" fmla="*/ 3060700 w 5715000"/>
                  <a:gd name="connsiteY93" fmla="*/ 3476880 h 4556380"/>
                  <a:gd name="connsiteX94" fmla="*/ 2946400 w 5715000"/>
                  <a:gd name="connsiteY94" fmla="*/ 3349880 h 4556380"/>
                  <a:gd name="connsiteX95" fmla="*/ 2832100 w 5715000"/>
                  <a:gd name="connsiteY95" fmla="*/ 3299080 h 4556380"/>
                  <a:gd name="connsiteX96" fmla="*/ 2762252 w 5715000"/>
                  <a:gd name="connsiteY96" fmla="*/ 3292730 h 4556380"/>
                  <a:gd name="connsiteX97" fmla="*/ 2654300 w 5715000"/>
                  <a:gd name="connsiteY97" fmla="*/ 3241930 h 4556380"/>
                  <a:gd name="connsiteX98" fmla="*/ 2444748 w 5715000"/>
                  <a:gd name="connsiteY98" fmla="*/ 3197480 h 4556380"/>
                  <a:gd name="connsiteX99" fmla="*/ 2362200 w 5715000"/>
                  <a:gd name="connsiteY99" fmla="*/ 3172080 h 4556380"/>
                  <a:gd name="connsiteX100" fmla="*/ 2228852 w 5715000"/>
                  <a:gd name="connsiteY100" fmla="*/ 3184780 h 4556380"/>
                  <a:gd name="connsiteX101" fmla="*/ 2032000 w 5715000"/>
                  <a:gd name="connsiteY101" fmla="*/ 3241930 h 4556380"/>
                  <a:gd name="connsiteX102" fmla="*/ 1987548 w 5715000"/>
                  <a:gd name="connsiteY102" fmla="*/ 3299080 h 4556380"/>
                  <a:gd name="connsiteX103" fmla="*/ 2006600 w 5715000"/>
                  <a:gd name="connsiteY103" fmla="*/ 3381630 h 4556380"/>
                  <a:gd name="connsiteX104" fmla="*/ 2006600 w 5715000"/>
                  <a:gd name="connsiteY104" fmla="*/ 3426080 h 4556380"/>
                  <a:gd name="connsiteX105" fmla="*/ 1854200 w 5715000"/>
                  <a:gd name="connsiteY105" fmla="*/ 3426080 h 4556380"/>
                  <a:gd name="connsiteX106" fmla="*/ 1758948 w 5715000"/>
                  <a:gd name="connsiteY106" fmla="*/ 3495930 h 4556380"/>
                  <a:gd name="connsiteX107" fmla="*/ 1663700 w 5715000"/>
                  <a:gd name="connsiteY107" fmla="*/ 3489580 h 4556380"/>
                  <a:gd name="connsiteX108" fmla="*/ 1562100 w 5715000"/>
                  <a:gd name="connsiteY108" fmla="*/ 3546730 h 4556380"/>
                  <a:gd name="connsiteX109" fmla="*/ 1524000 w 5715000"/>
                  <a:gd name="connsiteY109" fmla="*/ 3610230 h 4556380"/>
                  <a:gd name="connsiteX110" fmla="*/ 1397000 w 5715000"/>
                  <a:gd name="connsiteY110" fmla="*/ 3622930 h 4556380"/>
                  <a:gd name="connsiteX111" fmla="*/ 1390652 w 5715000"/>
                  <a:gd name="connsiteY111" fmla="*/ 3686430 h 4556380"/>
                  <a:gd name="connsiteX112" fmla="*/ 1282700 w 5715000"/>
                  <a:gd name="connsiteY112" fmla="*/ 3705480 h 4556380"/>
                  <a:gd name="connsiteX113" fmla="*/ 1238252 w 5715000"/>
                  <a:gd name="connsiteY113" fmla="*/ 3756280 h 4556380"/>
                  <a:gd name="connsiteX114" fmla="*/ 1181100 w 5715000"/>
                  <a:gd name="connsiteY114" fmla="*/ 3807080 h 4556380"/>
                  <a:gd name="connsiteX115" fmla="*/ 996948 w 5715000"/>
                  <a:gd name="connsiteY115" fmla="*/ 3889630 h 4556380"/>
                  <a:gd name="connsiteX116" fmla="*/ 927100 w 5715000"/>
                  <a:gd name="connsiteY116" fmla="*/ 3876930 h 4556380"/>
                  <a:gd name="connsiteX117" fmla="*/ 889000 w 5715000"/>
                  <a:gd name="connsiteY117" fmla="*/ 3953130 h 4556380"/>
                  <a:gd name="connsiteX118" fmla="*/ 755652 w 5715000"/>
                  <a:gd name="connsiteY118" fmla="*/ 4016630 h 4556380"/>
                  <a:gd name="connsiteX119" fmla="*/ 742948 w 5715000"/>
                  <a:gd name="connsiteY119" fmla="*/ 4061080 h 4556380"/>
                  <a:gd name="connsiteX120" fmla="*/ 679452 w 5715000"/>
                  <a:gd name="connsiteY120" fmla="*/ 4086480 h 4556380"/>
                  <a:gd name="connsiteX121" fmla="*/ 654052 w 5715000"/>
                  <a:gd name="connsiteY121" fmla="*/ 4099180 h 4556380"/>
                  <a:gd name="connsiteX122" fmla="*/ 622300 w 5715000"/>
                  <a:gd name="connsiteY122" fmla="*/ 4073780 h 4556380"/>
                  <a:gd name="connsiteX123" fmla="*/ 520700 w 5715000"/>
                  <a:gd name="connsiteY123" fmla="*/ 4042030 h 4556380"/>
                  <a:gd name="connsiteX124" fmla="*/ 317500 w 5715000"/>
                  <a:gd name="connsiteY124" fmla="*/ 4003930 h 4556380"/>
                  <a:gd name="connsiteX125" fmla="*/ 222252 w 5715000"/>
                  <a:gd name="connsiteY125" fmla="*/ 4029330 h 4556380"/>
                  <a:gd name="connsiteX126" fmla="*/ 193796 w 5715000"/>
                  <a:gd name="connsiteY126" fmla="*/ 4005618 h 4556380"/>
                  <a:gd name="connsiteX127" fmla="*/ 190500 w 5715000"/>
                  <a:gd name="connsiteY127" fmla="*/ 3986150 h 4556380"/>
                  <a:gd name="connsiteX128" fmla="*/ 243840 w 5715000"/>
                  <a:gd name="connsiteY128" fmla="*/ 3909950 h 4556380"/>
                  <a:gd name="connsiteX129" fmla="*/ 251460 w 5715000"/>
                  <a:gd name="connsiteY129" fmla="*/ 3810890 h 4556380"/>
                  <a:gd name="connsiteX130" fmla="*/ 243840 w 5715000"/>
                  <a:gd name="connsiteY130" fmla="*/ 3711830 h 4556380"/>
                  <a:gd name="connsiteX131" fmla="*/ 259080 w 5715000"/>
                  <a:gd name="connsiteY131" fmla="*/ 3643250 h 4556380"/>
                  <a:gd name="connsiteX132" fmla="*/ 259080 w 5715000"/>
                  <a:gd name="connsiteY132" fmla="*/ 3574670 h 4556380"/>
                  <a:gd name="connsiteX133" fmla="*/ 205740 w 5715000"/>
                  <a:gd name="connsiteY133" fmla="*/ 3376550 h 4556380"/>
                  <a:gd name="connsiteX134" fmla="*/ 228600 w 5715000"/>
                  <a:gd name="connsiteY134" fmla="*/ 3102230 h 4556380"/>
                  <a:gd name="connsiteX135" fmla="*/ 144780 w 5715000"/>
                  <a:gd name="connsiteY135" fmla="*/ 2987930 h 4556380"/>
                  <a:gd name="connsiteX136" fmla="*/ 60960 w 5715000"/>
                  <a:gd name="connsiteY136" fmla="*/ 3026030 h 4556380"/>
                  <a:gd name="connsiteX137" fmla="*/ 0 w 5715000"/>
                  <a:gd name="connsiteY137" fmla="*/ 2843150 h 4556380"/>
                  <a:gd name="connsiteX138" fmla="*/ 152400 w 5715000"/>
                  <a:gd name="connsiteY138" fmla="*/ 2667890 h 4556380"/>
                  <a:gd name="connsiteX139" fmla="*/ 175260 w 5715000"/>
                  <a:gd name="connsiteY139" fmla="*/ 2492630 h 4556380"/>
                  <a:gd name="connsiteX140" fmla="*/ 205740 w 5715000"/>
                  <a:gd name="connsiteY140" fmla="*/ 2340230 h 4556380"/>
                  <a:gd name="connsiteX141" fmla="*/ 198120 w 5715000"/>
                  <a:gd name="connsiteY141" fmla="*/ 2271650 h 4556380"/>
                  <a:gd name="connsiteX142" fmla="*/ 152400 w 5715000"/>
                  <a:gd name="connsiteY142" fmla="*/ 2256410 h 4556380"/>
                  <a:gd name="connsiteX143" fmla="*/ 114300 w 5715000"/>
                  <a:gd name="connsiteY143" fmla="*/ 2187830 h 4556380"/>
                  <a:gd name="connsiteX144" fmla="*/ 144780 w 5715000"/>
                  <a:gd name="connsiteY144" fmla="*/ 2058290 h 4556380"/>
                  <a:gd name="connsiteX145" fmla="*/ 205740 w 5715000"/>
                  <a:gd name="connsiteY145" fmla="*/ 2035430 h 4556380"/>
                  <a:gd name="connsiteX146" fmla="*/ 541020 w 5715000"/>
                  <a:gd name="connsiteY146" fmla="*/ 1989710 h 4556380"/>
                  <a:gd name="connsiteX147" fmla="*/ 609600 w 5715000"/>
                  <a:gd name="connsiteY147" fmla="*/ 1974470 h 4556380"/>
                  <a:gd name="connsiteX148" fmla="*/ 685800 w 5715000"/>
                  <a:gd name="connsiteY148" fmla="*/ 1989710 h 4556380"/>
                  <a:gd name="connsiteX149" fmla="*/ 731520 w 5715000"/>
                  <a:gd name="connsiteY149" fmla="*/ 1951610 h 4556380"/>
                  <a:gd name="connsiteX150" fmla="*/ 746760 w 5715000"/>
                  <a:gd name="connsiteY150" fmla="*/ 1799210 h 4556380"/>
                  <a:gd name="connsiteX151" fmla="*/ 876300 w 5715000"/>
                  <a:gd name="connsiteY151" fmla="*/ 1776350 h 4556380"/>
                  <a:gd name="connsiteX152" fmla="*/ 944880 w 5715000"/>
                  <a:gd name="connsiteY152" fmla="*/ 1844930 h 4556380"/>
                  <a:gd name="connsiteX153" fmla="*/ 1005840 w 5715000"/>
                  <a:gd name="connsiteY153" fmla="*/ 1791590 h 4556380"/>
                  <a:gd name="connsiteX154" fmla="*/ 1150620 w 5715000"/>
                  <a:gd name="connsiteY154" fmla="*/ 1783970 h 4556380"/>
                  <a:gd name="connsiteX155" fmla="*/ 1234440 w 5715000"/>
                  <a:gd name="connsiteY155" fmla="*/ 1844930 h 4556380"/>
                  <a:gd name="connsiteX156" fmla="*/ 1280160 w 5715000"/>
                  <a:gd name="connsiteY156" fmla="*/ 1753490 h 4556380"/>
                  <a:gd name="connsiteX157" fmla="*/ 1249680 w 5715000"/>
                  <a:gd name="connsiteY157" fmla="*/ 1692530 h 4556380"/>
                  <a:gd name="connsiteX158" fmla="*/ 1226820 w 5715000"/>
                  <a:gd name="connsiteY158" fmla="*/ 1616330 h 4556380"/>
                  <a:gd name="connsiteX159" fmla="*/ 1188720 w 5715000"/>
                  <a:gd name="connsiteY159" fmla="*/ 1471550 h 4556380"/>
                  <a:gd name="connsiteX160" fmla="*/ 1173480 w 5715000"/>
                  <a:gd name="connsiteY160" fmla="*/ 1425830 h 4556380"/>
                  <a:gd name="connsiteX161" fmla="*/ 1188720 w 5715000"/>
                  <a:gd name="connsiteY161" fmla="*/ 1265810 h 4556380"/>
                  <a:gd name="connsiteX162" fmla="*/ 1264920 w 5715000"/>
                  <a:gd name="connsiteY162" fmla="*/ 1242950 h 4556380"/>
                  <a:gd name="connsiteX163" fmla="*/ 1371600 w 5715000"/>
                  <a:gd name="connsiteY163" fmla="*/ 1098170 h 4556380"/>
                  <a:gd name="connsiteX164" fmla="*/ 1371600 w 5715000"/>
                  <a:gd name="connsiteY164" fmla="*/ 1037210 h 4556380"/>
                  <a:gd name="connsiteX165" fmla="*/ 1501140 w 5715000"/>
                  <a:gd name="connsiteY165" fmla="*/ 922910 h 4556380"/>
                  <a:gd name="connsiteX166" fmla="*/ 1493520 w 5715000"/>
                  <a:gd name="connsiteY166" fmla="*/ 839090 h 4556380"/>
                  <a:gd name="connsiteX167" fmla="*/ 1623060 w 5715000"/>
                  <a:gd name="connsiteY167" fmla="*/ 740030 h 4556380"/>
                  <a:gd name="connsiteX168" fmla="*/ 1737360 w 5715000"/>
                  <a:gd name="connsiteY168" fmla="*/ 587630 h 4556380"/>
                  <a:gd name="connsiteX169" fmla="*/ 1874520 w 5715000"/>
                  <a:gd name="connsiteY169" fmla="*/ 564770 h 4556380"/>
                  <a:gd name="connsiteX170" fmla="*/ 1958340 w 5715000"/>
                  <a:gd name="connsiteY170" fmla="*/ 663830 h 4556380"/>
                  <a:gd name="connsiteX171" fmla="*/ 2080260 w 5715000"/>
                  <a:gd name="connsiteY171" fmla="*/ 602870 h 4556380"/>
                  <a:gd name="connsiteX172" fmla="*/ 2179320 w 5715000"/>
                  <a:gd name="connsiteY172" fmla="*/ 640970 h 4556380"/>
                  <a:gd name="connsiteX173" fmla="*/ 2286000 w 5715000"/>
                  <a:gd name="connsiteY173" fmla="*/ 625730 h 4556380"/>
                  <a:gd name="connsiteX174" fmla="*/ 2324100 w 5715000"/>
                  <a:gd name="connsiteY174" fmla="*/ 564770 h 4556380"/>
                  <a:gd name="connsiteX175" fmla="*/ 2407920 w 5715000"/>
                  <a:gd name="connsiteY175" fmla="*/ 633350 h 4556380"/>
                  <a:gd name="connsiteX176" fmla="*/ 2446020 w 5715000"/>
                  <a:gd name="connsiteY176" fmla="*/ 747650 h 4556380"/>
                  <a:gd name="connsiteX177" fmla="*/ 2506980 w 5715000"/>
                  <a:gd name="connsiteY177" fmla="*/ 831470 h 4556380"/>
                  <a:gd name="connsiteX178" fmla="*/ 2659380 w 5715000"/>
                  <a:gd name="connsiteY178" fmla="*/ 823850 h 4556380"/>
                  <a:gd name="connsiteX179" fmla="*/ 2689860 w 5715000"/>
                  <a:gd name="connsiteY179" fmla="*/ 778130 h 4556380"/>
                  <a:gd name="connsiteX180" fmla="*/ 2758440 w 5715000"/>
                  <a:gd name="connsiteY180" fmla="*/ 831470 h 4556380"/>
                  <a:gd name="connsiteX181" fmla="*/ 2758440 w 5715000"/>
                  <a:gd name="connsiteY181" fmla="*/ 854330 h 4556380"/>
                  <a:gd name="connsiteX182" fmla="*/ 2865120 w 5715000"/>
                  <a:gd name="connsiteY182" fmla="*/ 930530 h 4556380"/>
                  <a:gd name="connsiteX183" fmla="*/ 2956560 w 5715000"/>
                  <a:gd name="connsiteY183" fmla="*/ 922910 h 4556380"/>
                  <a:gd name="connsiteX184" fmla="*/ 3009900 w 5715000"/>
                  <a:gd name="connsiteY184" fmla="*/ 854330 h 4556380"/>
                  <a:gd name="connsiteX185" fmla="*/ 3093720 w 5715000"/>
                  <a:gd name="connsiteY185" fmla="*/ 854330 h 4556380"/>
                  <a:gd name="connsiteX186" fmla="*/ 3223260 w 5715000"/>
                  <a:gd name="connsiteY186" fmla="*/ 892430 h 4556380"/>
                  <a:gd name="connsiteX187" fmla="*/ 3451860 w 5715000"/>
                  <a:gd name="connsiteY187" fmla="*/ 656210 h 4556380"/>
                  <a:gd name="connsiteX188" fmla="*/ 3337560 w 5715000"/>
                  <a:gd name="connsiteY188" fmla="*/ 549530 h 4556380"/>
                  <a:gd name="connsiteX189" fmla="*/ 3352800 w 5715000"/>
                  <a:gd name="connsiteY189" fmla="*/ 488570 h 4556380"/>
                  <a:gd name="connsiteX190" fmla="*/ 3383280 w 5715000"/>
                  <a:gd name="connsiteY190" fmla="*/ 237110 h 4556380"/>
                  <a:gd name="connsiteX191" fmla="*/ 3390900 w 5715000"/>
                  <a:gd name="connsiteY191" fmla="*/ 176150 h 4556380"/>
                  <a:gd name="connsiteX192" fmla="*/ 3375660 w 5715000"/>
                  <a:gd name="connsiteY192" fmla="*/ 8510 h 455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</a:cxnLst>
                <a:rect l="l" t="t" r="r" b="b"/>
                <a:pathLst>
                  <a:path w="5715000" h="4556380">
                    <a:moveTo>
                      <a:pt x="3379588" y="0"/>
                    </a:moveTo>
                    <a:lnTo>
                      <a:pt x="3566160" y="99950"/>
                    </a:lnTo>
                    <a:lnTo>
                      <a:pt x="3695700" y="92330"/>
                    </a:lnTo>
                    <a:lnTo>
                      <a:pt x="3787140" y="890"/>
                    </a:lnTo>
                    <a:lnTo>
                      <a:pt x="3832860" y="92330"/>
                    </a:lnTo>
                    <a:lnTo>
                      <a:pt x="4008120" y="107570"/>
                    </a:lnTo>
                    <a:lnTo>
                      <a:pt x="3977640" y="183770"/>
                    </a:lnTo>
                    <a:lnTo>
                      <a:pt x="3992880" y="252350"/>
                    </a:lnTo>
                    <a:lnTo>
                      <a:pt x="4091940" y="290450"/>
                    </a:lnTo>
                    <a:lnTo>
                      <a:pt x="4297680" y="252350"/>
                    </a:lnTo>
                    <a:lnTo>
                      <a:pt x="4648200" y="336170"/>
                    </a:lnTo>
                    <a:lnTo>
                      <a:pt x="4648200" y="419990"/>
                    </a:lnTo>
                    <a:lnTo>
                      <a:pt x="4648200" y="480950"/>
                    </a:lnTo>
                    <a:lnTo>
                      <a:pt x="4625340" y="648590"/>
                    </a:lnTo>
                    <a:lnTo>
                      <a:pt x="4724400" y="694310"/>
                    </a:lnTo>
                    <a:lnTo>
                      <a:pt x="4732020" y="762890"/>
                    </a:lnTo>
                    <a:lnTo>
                      <a:pt x="4808220" y="762890"/>
                    </a:lnTo>
                    <a:lnTo>
                      <a:pt x="4968240" y="785750"/>
                    </a:lnTo>
                    <a:lnTo>
                      <a:pt x="4937760" y="694310"/>
                    </a:lnTo>
                    <a:lnTo>
                      <a:pt x="5151120" y="694310"/>
                    </a:lnTo>
                    <a:lnTo>
                      <a:pt x="5166360" y="496190"/>
                    </a:lnTo>
                    <a:lnTo>
                      <a:pt x="5166360" y="359030"/>
                    </a:lnTo>
                    <a:lnTo>
                      <a:pt x="5227320" y="305690"/>
                    </a:lnTo>
                    <a:lnTo>
                      <a:pt x="5382788" y="313094"/>
                    </a:lnTo>
                    <a:lnTo>
                      <a:pt x="5384800" y="314580"/>
                    </a:lnTo>
                    <a:lnTo>
                      <a:pt x="5391148" y="428880"/>
                    </a:lnTo>
                    <a:lnTo>
                      <a:pt x="5549900" y="600330"/>
                    </a:lnTo>
                    <a:lnTo>
                      <a:pt x="5549900" y="797180"/>
                    </a:lnTo>
                    <a:lnTo>
                      <a:pt x="5626100" y="873380"/>
                    </a:lnTo>
                    <a:lnTo>
                      <a:pt x="5619748" y="1127380"/>
                    </a:lnTo>
                    <a:lnTo>
                      <a:pt x="5651500" y="1197230"/>
                    </a:lnTo>
                    <a:lnTo>
                      <a:pt x="5651500" y="1254380"/>
                    </a:lnTo>
                    <a:lnTo>
                      <a:pt x="5670548" y="1311530"/>
                    </a:lnTo>
                    <a:lnTo>
                      <a:pt x="5676900" y="1590930"/>
                    </a:lnTo>
                    <a:lnTo>
                      <a:pt x="5689600" y="1679830"/>
                    </a:lnTo>
                    <a:lnTo>
                      <a:pt x="5715000" y="1813180"/>
                    </a:lnTo>
                    <a:lnTo>
                      <a:pt x="5708652" y="1952880"/>
                    </a:lnTo>
                    <a:lnTo>
                      <a:pt x="5695948" y="2035430"/>
                    </a:lnTo>
                    <a:lnTo>
                      <a:pt x="5689600" y="2137030"/>
                    </a:lnTo>
                    <a:lnTo>
                      <a:pt x="5695948" y="2194180"/>
                    </a:lnTo>
                    <a:lnTo>
                      <a:pt x="5695948" y="2264030"/>
                    </a:lnTo>
                    <a:lnTo>
                      <a:pt x="5689600" y="2321180"/>
                    </a:lnTo>
                    <a:lnTo>
                      <a:pt x="5702300" y="2365630"/>
                    </a:lnTo>
                    <a:lnTo>
                      <a:pt x="5670548" y="2492630"/>
                    </a:lnTo>
                    <a:lnTo>
                      <a:pt x="5689600" y="2530730"/>
                    </a:lnTo>
                    <a:lnTo>
                      <a:pt x="5632452" y="2702180"/>
                    </a:lnTo>
                    <a:lnTo>
                      <a:pt x="5657852" y="2854580"/>
                    </a:lnTo>
                    <a:lnTo>
                      <a:pt x="5594348" y="3006980"/>
                    </a:lnTo>
                    <a:lnTo>
                      <a:pt x="5613400" y="3197480"/>
                    </a:lnTo>
                    <a:lnTo>
                      <a:pt x="5613400" y="3318130"/>
                    </a:lnTo>
                    <a:lnTo>
                      <a:pt x="5524500" y="3438780"/>
                    </a:lnTo>
                    <a:lnTo>
                      <a:pt x="5518148" y="3680080"/>
                    </a:lnTo>
                    <a:lnTo>
                      <a:pt x="5537200" y="3737230"/>
                    </a:lnTo>
                    <a:lnTo>
                      <a:pt x="5537200" y="3800730"/>
                    </a:lnTo>
                    <a:lnTo>
                      <a:pt x="5454652" y="3883280"/>
                    </a:lnTo>
                    <a:lnTo>
                      <a:pt x="5429252" y="3921380"/>
                    </a:lnTo>
                    <a:lnTo>
                      <a:pt x="5340348" y="4022980"/>
                    </a:lnTo>
                    <a:lnTo>
                      <a:pt x="5283200" y="3978530"/>
                    </a:lnTo>
                    <a:lnTo>
                      <a:pt x="5175252" y="4061080"/>
                    </a:lnTo>
                    <a:lnTo>
                      <a:pt x="5092700" y="4099180"/>
                    </a:lnTo>
                    <a:lnTo>
                      <a:pt x="5048252" y="4124580"/>
                    </a:lnTo>
                    <a:lnTo>
                      <a:pt x="4978400" y="4169030"/>
                    </a:lnTo>
                    <a:lnTo>
                      <a:pt x="4933948" y="4276980"/>
                    </a:lnTo>
                    <a:lnTo>
                      <a:pt x="4832348" y="4226180"/>
                    </a:lnTo>
                    <a:lnTo>
                      <a:pt x="4749800" y="4257930"/>
                    </a:lnTo>
                    <a:lnTo>
                      <a:pt x="4692652" y="4200780"/>
                    </a:lnTo>
                    <a:lnTo>
                      <a:pt x="4578348" y="4156330"/>
                    </a:lnTo>
                    <a:lnTo>
                      <a:pt x="4457700" y="4137280"/>
                    </a:lnTo>
                    <a:lnTo>
                      <a:pt x="4349748" y="3978530"/>
                    </a:lnTo>
                    <a:lnTo>
                      <a:pt x="4279900" y="3984880"/>
                    </a:lnTo>
                    <a:lnTo>
                      <a:pt x="4279900" y="4080130"/>
                    </a:lnTo>
                    <a:lnTo>
                      <a:pt x="4349748" y="4213480"/>
                    </a:lnTo>
                    <a:lnTo>
                      <a:pt x="4184652" y="4308730"/>
                    </a:lnTo>
                    <a:lnTo>
                      <a:pt x="4159252" y="4327780"/>
                    </a:lnTo>
                    <a:lnTo>
                      <a:pt x="4095748" y="4423030"/>
                    </a:lnTo>
                    <a:lnTo>
                      <a:pt x="4032252" y="4467480"/>
                    </a:lnTo>
                    <a:lnTo>
                      <a:pt x="3975100" y="4556380"/>
                    </a:lnTo>
                    <a:lnTo>
                      <a:pt x="3898900" y="4461130"/>
                    </a:lnTo>
                    <a:lnTo>
                      <a:pt x="3822700" y="4410330"/>
                    </a:lnTo>
                    <a:lnTo>
                      <a:pt x="3683000" y="4372230"/>
                    </a:lnTo>
                    <a:lnTo>
                      <a:pt x="3651252" y="4219830"/>
                    </a:lnTo>
                    <a:lnTo>
                      <a:pt x="3536948" y="4169030"/>
                    </a:lnTo>
                    <a:lnTo>
                      <a:pt x="3492500" y="4061080"/>
                    </a:lnTo>
                    <a:lnTo>
                      <a:pt x="3390900" y="4035680"/>
                    </a:lnTo>
                    <a:lnTo>
                      <a:pt x="3333748" y="4022980"/>
                    </a:lnTo>
                    <a:lnTo>
                      <a:pt x="3289300" y="3965830"/>
                    </a:lnTo>
                    <a:lnTo>
                      <a:pt x="3302000" y="3921380"/>
                    </a:lnTo>
                    <a:lnTo>
                      <a:pt x="3289300" y="3826130"/>
                    </a:lnTo>
                    <a:lnTo>
                      <a:pt x="3276600" y="3768980"/>
                    </a:lnTo>
                    <a:lnTo>
                      <a:pt x="3308348" y="3711830"/>
                    </a:lnTo>
                    <a:lnTo>
                      <a:pt x="3308348" y="3673730"/>
                    </a:lnTo>
                    <a:lnTo>
                      <a:pt x="3155948" y="3673730"/>
                    </a:lnTo>
                    <a:lnTo>
                      <a:pt x="3130548" y="3534030"/>
                    </a:lnTo>
                    <a:lnTo>
                      <a:pt x="3060700" y="3476880"/>
                    </a:lnTo>
                    <a:lnTo>
                      <a:pt x="2946400" y="3349880"/>
                    </a:lnTo>
                    <a:lnTo>
                      <a:pt x="2832100" y="3299080"/>
                    </a:lnTo>
                    <a:lnTo>
                      <a:pt x="2762252" y="3292730"/>
                    </a:lnTo>
                    <a:lnTo>
                      <a:pt x="2654300" y="3241930"/>
                    </a:lnTo>
                    <a:lnTo>
                      <a:pt x="2444748" y="3197480"/>
                    </a:lnTo>
                    <a:lnTo>
                      <a:pt x="2362200" y="3172080"/>
                    </a:lnTo>
                    <a:lnTo>
                      <a:pt x="2228852" y="3184780"/>
                    </a:lnTo>
                    <a:lnTo>
                      <a:pt x="2032000" y="3241930"/>
                    </a:lnTo>
                    <a:lnTo>
                      <a:pt x="1987548" y="3299080"/>
                    </a:lnTo>
                    <a:lnTo>
                      <a:pt x="2006600" y="3381630"/>
                    </a:lnTo>
                    <a:lnTo>
                      <a:pt x="2006600" y="3426080"/>
                    </a:lnTo>
                    <a:lnTo>
                      <a:pt x="1854200" y="3426080"/>
                    </a:lnTo>
                    <a:lnTo>
                      <a:pt x="1758948" y="3495930"/>
                    </a:lnTo>
                    <a:lnTo>
                      <a:pt x="1663700" y="3489580"/>
                    </a:lnTo>
                    <a:lnTo>
                      <a:pt x="1562100" y="3546730"/>
                    </a:lnTo>
                    <a:lnTo>
                      <a:pt x="1524000" y="3610230"/>
                    </a:lnTo>
                    <a:lnTo>
                      <a:pt x="1397000" y="3622930"/>
                    </a:lnTo>
                    <a:lnTo>
                      <a:pt x="1390652" y="3686430"/>
                    </a:lnTo>
                    <a:lnTo>
                      <a:pt x="1282700" y="3705480"/>
                    </a:lnTo>
                    <a:lnTo>
                      <a:pt x="1238252" y="3756280"/>
                    </a:lnTo>
                    <a:lnTo>
                      <a:pt x="1181100" y="3807080"/>
                    </a:lnTo>
                    <a:lnTo>
                      <a:pt x="996948" y="3889630"/>
                    </a:lnTo>
                    <a:lnTo>
                      <a:pt x="927100" y="3876930"/>
                    </a:lnTo>
                    <a:lnTo>
                      <a:pt x="889000" y="3953130"/>
                    </a:lnTo>
                    <a:lnTo>
                      <a:pt x="755652" y="4016630"/>
                    </a:lnTo>
                    <a:lnTo>
                      <a:pt x="742948" y="4061080"/>
                    </a:lnTo>
                    <a:lnTo>
                      <a:pt x="679452" y="4086480"/>
                    </a:lnTo>
                    <a:lnTo>
                      <a:pt x="654052" y="4099180"/>
                    </a:lnTo>
                    <a:lnTo>
                      <a:pt x="622300" y="4073780"/>
                    </a:lnTo>
                    <a:lnTo>
                      <a:pt x="520700" y="4042030"/>
                    </a:lnTo>
                    <a:lnTo>
                      <a:pt x="317500" y="4003930"/>
                    </a:lnTo>
                    <a:lnTo>
                      <a:pt x="222252" y="4029330"/>
                    </a:lnTo>
                    <a:lnTo>
                      <a:pt x="193796" y="4005618"/>
                    </a:lnTo>
                    <a:lnTo>
                      <a:pt x="190500" y="3986150"/>
                    </a:lnTo>
                    <a:lnTo>
                      <a:pt x="243840" y="3909950"/>
                    </a:lnTo>
                    <a:lnTo>
                      <a:pt x="251460" y="3810890"/>
                    </a:lnTo>
                    <a:lnTo>
                      <a:pt x="243840" y="3711830"/>
                    </a:lnTo>
                    <a:lnTo>
                      <a:pt x="259080" y="3643250"/>
                    </a:lnTo>
                    <a:lnTo>
                      <a:pt x="259080" y="3574670"/>
                    </a:lnTo>
                    <a:lnTo>
                      <a:pt x="205740" y="3376550"/>
                    </a:lnTo>
                    <a:lnTo>
                      <a:pt x="228600" y="3102230"/>
                    </a:lnTo>
                    <a:lnTo>
                      <a:pt x="144780" y="2987930"/>
                    </a:lnTo>
                    <a:lnTo>
                      <a:pt x="60960" y="3026030"/>
                    </a:lnTo>
                    <a:lnTo>
                      <a:pt x="0" y="2843150"/>
                    </a:lnTo>
                    <a:lnTo>
                      <a:pt x="152400" y="2667890"/>
                    </a:lnTo>
                    <a:lnTo>
                      <a:pt x="175260" y="2492630"/>
                    </a:lnTo>
                    <a:lnTo>
                      <a:pt x="205740" y="2340230"/>
                    </a:lnTo>
                    <a:lnTo>
                      <a:pt x="198120" y="2271650"/>
                    </a:lnTo>
                    <a:lnTo>
                      <a:pt x="152400" y="2256410"/>
                    </a:lnTo>
                    <a:lnTo>
                      <a:pt x="114300" y="2187830"/>
                    </a:lnTo>
                    <a:lnTo>
                      <a:pt x="144780" y="2058290"/>
                    </a:lnTo>
                    <a:lnTo>
                      <a:pt x="205740" y="2035430"/>
                    </a:lnTo>
                    <a:lnTo>
                      <a:pt x="541020" y="1989710"/>
                    </a:lnTo>
                    <a:lnTo>
                      <a:pt x="609600" y="1974470"/>
                    </a:lnTo>
                    <a:lnTo>
                      <a:pt x="685800" y="1989710"/>
                    </a:lnTo>
                    <a:lnTo>
                      <a:pt x="731520" y="1951610"/>
                    </a:lnTo>
                    <a:lnTo>
                      <a:pt x="746760" y="1799210"/>
                    </a:lnTo>
                    <a:lnTo>
                      <a:pt x="876300" y="1776350"/>
                    </a:lnTo>
                    <a:lnTo>
                      <a:pt x="944880" y="1844930"/>
                    </a:lnTo>
                    <a:lnTo>
                      <a:pt x="1005840" y="1791590"/>
                    </a:lnTo>
                    <a:lnTo>
                      <a:pt x="1150620" y="1783970"/>
                    </a:lnTo>
                    <a:lnTo>
                      <a:pt x="1234440" y="1844930"/>
                    </a:lnTo>
                    <a:lnTo>
                      <a:pt x="1280160" y="1753490"/>
                    </a:lnTo>
                    <a:lnTo>
                      <a:pt x="1249680" y="1692530"/>
                    </a:lnTo>
                    <a:lnTo>
                      <a:pt x="1226820" y="1616330"/>
                    </a:lnTo>
                    <a:lnTo>
                      <a:pt x="1188720" y="1471550"/>
                    </a:lnTo>
                    <a:lnTo>
                      <a:pt x="1173480" y="1425830"/>
                    </a:lnTo>
                    <a:lnTo>
                      <a:pt x="1188720" y="1265810"/>
                    </a:lnTo>
                    <a:lnTo>
                      <a:pt x="1264920" y="1242950"/>
                    </a:lnTo>
                    <a:lnTo>
                      <a:pt x="1371600" y="1098170"/>
                    </a:lnTo>
                    <a:lnTo>
                      <a:pt x="1371600" y="1037210"/>
                    </a:lnTo>
                    <a:lnTo>
                      <a:pt x="1501140" y="922910"/>
                    </a:lnTo>
                    <a:lnTo>
                      <a:pt x="1493520" y="839090"/>
                    </a:lnTo>
                    <a:lnTo>
                      <a:pt x="1623060" y="740030"/>
                    </a:lnTo>
                    <a:lnTo>
                      <a:pt x="1737360" y="587630"/>
                    </a:lnTo>
                    <a:lnTo>
                      <a:pt x="1874520" y="564770"/>
                    </a:lnTo>
                    <a:lnTo>
                      <a:pt x="1958340" y="663830"/>
                    </a:lnTo>
                    <a:lnTo>
                      <a:pt x="2080260" y="602870"/>
                    </a:lnTo>
                    <a:lnTo>
                      <a:pt x="2179320" y="640970"/>
                    </a:lnTo>
                    <a:lnTo>
                      <a:pt x="2286000" y="625730"/>
                    </a:lnTo>
                    <a:lnTo>
                      <a:pt x="2324100" y="564770"/>
                    </a:lnTo>
                    <a:lnTo>
                      <a:pt x="2407920" y="633350"/>
                    </a:lnTo>
                    <a:lnTo>
                      <a:pt x="2446020" y="747650"/>
                    </a:lnTo>
                    <a:lnTo>
                      <a:pt x="2506980" y="831470"/>
                    </a:lnTo>
                    <a:lnTo>
                      <a:pt x="2659380" y="823850"/>
                    </a:lnTo>
                    <a:lnTo>
                      <a:pt x="2689860" y="778130"/>
                    </a:lnTo>
                    <a:lnTo>
                      <a:pt x="2758440" y="831470"/>
                    </a:lnTo>
                    <a:lnTo>
                      <a:pt x="2758440" y="854330"/>
                    </a:lnTo>
                    <a:lnTo>
                      <a:pt x="2865120" y="930530"/>
                    </a:lnTo>
                    <a:lnTo>
                      <a:pt x="2956560" y="922910"/>
                    </a:lnTo>
                    <a:lnTo>
                      <a:pt x="3009900" y="854330"/>
                    </a:lnTo>
                    <a:lnTo>
                      <a:pt x="3093720" y="854330"/>
                    </a:lnTo>
                    <a:lnTo>
                      <a:pt x="3223260" y="892430"/>
                    </a:lnTo>
                    <a:lnTo>
                      <a:pt x="3451860" y="656210"/>
                    </a:lnTo>
                    <a:lnTo>
                      <a:pt x="3337560" y="549530"/>
                    </a:lnTo>
                    <a:lnTo>
                      <a:pt x="3352800" y="488570"/>
                    </a:lnTo>
                    <a:lnTo>
                      <a:pt x="3383280" y="237110"/>
                    </a:lnTo>
                    <a:lnTo>
                      <a:pt x="3390900" y="176150"/>
                    </a:lnTo>
                    <a:lnTo>
                      <a:pt x="3375660" y="851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BA33D781-57EE-6C7B-A90A-6D619FD2BD95}"/>
                  </a:ext>
                </a:extLst>
              </p:cNvPr>
              <p:cNvSpPr/>
              <p:nvPr/>
            </p:nvSpPr>
            <p:spPr>
              <a:xfrm>
                <a:off x="914515" y="862490"/>
                <a:ext cx="1589479" cy="1604972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3C5F75DA-C83F-3FA0-2722-BDD633C73442}"/>
                  </a:ext>
                </a:extLst>
              </p:cNvPr>
              <p:cNvSpPr/>
              <p:nvPr/>
            </p:nvSpPr>
            <p:spPr>
              <a:xfrm>
                <a:off x="1449549" y="2187742"/>
                <a:ext cx="888007" cy="941384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8AD4ABF6-C2C5-C8B1-8237-5C5DF645533E}"/>
                  </a:ext>
                </a:extLst>
              </p:cNvPr>
              <p:cNvSpPr/>
              <p:nvPr/>
            </p:nvSpPr>
            <p:spPr>
              <a:xfrm>
                <a:off x="1667908" y="2870788"/>
                <a:ext cx="836966" cy="456707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37" name="グループ化 536">
              <a:extLst>
                <a:ext uri="{FF2B5EF4-FFF2-40B4-BE49-F238E27FC236}">
                  <a16:creationId xmlns:a16="http://schemas.microsoft.com/office/drawing/2014/main" id="{18338845-4617-0389-B0B8-8B8F3D96642A}"/>
                </a:ext>
              </a:extLst>
            </p:cNvPr>
            <p:cNvGrpSpPr/>
            <p:nvPr/>
          </p:nvGrpSpPr>
          <p:grpSpPr>
            <a:xfrm flipH="1">
              <a:off x="1770057" y="2322645"/>
              <a:ext cx="305338" cy="137668"/>
              <a:chOff x="1259213" y="2809716"/>
              <a:chExt cx="486781" cy="219473"/>
            </a:xfrm>
          </p:grpSpPr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2B0804DA-C52D-0F37-E95E-6D54EBEDC499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9" name="楕円 538">
                <a:extLst>
                  <a:ext uri="{FF2B5EF4-FFF2-40B4-BE49-F238E27FC236}">
                    <a16:creationId xmlns:a16="http://schemas.microsoft.com/office/drawing/2014/main" id="{D2273211-4BAA-13C0-E553-C2C9B3461326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FBA3CABC-C509-A9CC-B6E6-E4521A65747A}"/>
                  </a:ext>
                </a:extLst>
              </p:cNvPr>
              <p:cNvSpPr/>
              <p:nvPr/>
            </p:nvSpPr>
            <p:spPr>
              <a:xfrm>
                <a:off x="1322749" y="287573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FD61A79A-AE29-507A-6E1A-CFDD9562A8BB}"/>
                  </a:ext>
                </a:extLst>
              </p:cNvPr>
              <p:cNvSpPr/>
              <p:nvPr/>
            </p:nvSpPr>
            <p:spPr>
              <a:xfrm>
                <a:off x="1590057" y="287573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5DA5218D-B97F-FD05-C4BC-E966CDA9E625}"/>
                </a:ext>
              </a:extLst>
            </p:cNvPr>
            <p:cNvGrpSpPr/>
            <p:nvPr/>
          </p:nvGrpSpPr>
          <p:grpSpPr>
            <a:xfrm flipH="1">
              <a:off x="2284959" y="1714312"/>
              <a:ext cx="305340" cy="137668"/>
              <a:chOff x="1259213" y="2809716"/>
              <a:chExt cx="486781" cy="219473"/>
            </a:xfrm>
          </p:grpSpPr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FC7E79FB-60BA-4378-CA9F-0A03FF5EEC80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78BF223C-6F95-C0B5-D299-BAE9C1B2278B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5" name="楕円 544">
                <a:extLst>
                  <a:ext uri="{FF2B5EF4-FFF2-40B4-BE49-F238E27FC236}">
                    <a16:creationId xmlns:a16="http://schemas.microsoft.com/office/drawing/2014/main" id="{7EB2DD0D-24E0-75C2-5D22-002EACE8A5E4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40ACB180-4D02-45DC-9888-3F75256D4193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DC2E1977-7ABC-E4D3-B965-C362E2BB0423}"/>
                </a:ext>
              </a:extLst>
            </p:cNvPr>
            <p:cNvGrpSpPr/>
            <p:nvPr/>
          </p:nvGrpSpPr>
          <p:grpSpPr>
            <a:xfrm flipH="1">
              <a:off x="2283602" y="2171751"/>
              <a:ext cx="305340" cy="137668"/>
              <a:chOff x="1259213" y="2809716"/>
              <a:chExt cx="486781" cy="219473"/>
            </a:xfrm>
          </p:grpSpPr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51C00FB3-0A3B-8471-86DC-9914E1DEA4F0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DF35F90A-DDA6-BD5F-7709-B584335BB693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0" name="楕円 549">
                <a:extLst>
                  <a:ext uri="{FF2B5EF4-FFF2-40B4-BE49-F238E27FC236}">
                    <a16:creationId xmlns:a16="http://schemas.microsoft.com/office/drawing/2014/main" id="{F64B7ED1-E888-774D-F307-2423E2C1C373}"/>
                  </a:ext>
                </a:extLst>
              </p:cNvPr>
              <p:cNvSpPr/>
              <p:nvPr/>
            </p:nvSpPr>
            <p:spPr>
              <a:xfrm>
                <a:off x="1372406" y="2871184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E65EDCA1-84B0-FBAD-F405-B328B7DE1649}"/>
                  </a:ext>
                </a:extLst>
              </p:cNvPr>
              <p:cNvSpPr/>
              <p:nvPr/>
            </p:nvSpPr>
            <p:spPr>
              <a:xfrm>
                <a:off x="1639712" y="2871184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2" name="グループ化 601">
              <a:extLst>
                <a:ext uri="{FF2B5EF4-FFF2-40B4-BE49-F238E27FC236}">
                  <a16:creationId xmlns:a16="http://schemas.microsoft.com/office/drawing/2014/main" id="{8D6FA2F5-FDFF-404D-4DE5-24E6E1F63422}"/>
                </a:ext>
              </a:extLst>
            </p:cNvPr>
            <p:cNvGrpSpPr/>
            <p:nvPr/>
          </p:nvGrpSpPr>
          <p:grpSpPr>
            <a:xfrm flipH="1">
              <a:off x="1994042" y="2743251"/>
              <a:ext cx="305340" cy="137668"/>
              <a:chOff x="1259213" y="2809716"/>
              <a:chExt cx="486781" cy="219473"/>
            </a:xfrm>
          </p:grpSpPr>
          <p:sp>
            <p:nvSpPr>
              <p:cNvPr id="603" name="楕円 602">
                <a:extLst>
                  <a:ext uri="{FF2B5EF4-FFF2-40B4-BE49-F238E27FC236}">
                    <a16:creationId xmlns:a16="http://schemas.microsoft.com/office/drawing/2014/main" id="{DA563B9E-AEEF-C9AB-1E16-4E2DB2FB0854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4" name="楕円 603">
                <a:extLst>
                  <a:ext uri="{FF2B5EF4-FFF2-40B4-BE49-F238E27FC236}">
                    <a16:creationId xmlns:a16="http://schemas.microsoft.com/office/drawing/2014/main" id="{FCF31272-4768-A4FB-778D-D72A11B9D6E5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5" name="楕円 604">
                <a:extLst>
                  <a:ext uri="{FF2B5EF4-FFF2-40B4-BE49-F238E27FC236}">
                    <a16:creationId xmlns:a16="http://schemas.microsoft.com/office/drawing/2014/main" id="{C7EB944C-2AAB-4508-9E68-CCB2135D55D0}"/>
                  </a:ext>
                </a:extLst>
              </p:cNvPr>
              <p:cNvSpPr/>
              <p:nvPr/>
            </p:nvSpPr>
            <p:spPr>
              <a:xfrm>
                <a:off x="1352160" y="2850938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楕円 605">
                <a:extLst>
                  <a:ext uri="{FF2B5EF4-FFF2-40B4-BE49-F238E27FC236}">
                    <a16:creationId xmlns:a16="http://schemas.microsoft.com/office/drawing/2014/main" id="{1DE5865C-EBE2-4D2F-5806-DA91E4F28038}"/>
                  </a:ext>
                </a:extLst>
              </p:cNvPr>
              <p:cNvSpPr/>
              <p:nvPr/>
            </p:nvSpPr>
            <p:spPr>
              <a:xfrm>
                <a:off x="1619465" y="2850938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84" name="グループ化 683">
            <a:extLst>
              <a:ext uri="{FF2B5EF4-FFF2-40B4-BE49-F238E27FC236}">
                <a16:creationId xmlns:a16="http://schemas.microsoft.com/office/drawing/2014/main" id="{FD3E1E81-5DC5-D749-BE4A-19D73FCECEC9}"/>
              </a:ext>
            </a:extLst>
          </p:cNvPr>
          <p:cNvGrpSpPr/>
          <p:nvPr/>
        </p:nvGrpSpPr>
        <p:grpSpPr>
          <a:xfrm>
            <a:off x="6661535" y="962093"/>
            <a:ext cx="2457618" cy="2536329"/>
            <a:chOff x="6661535" y="962093"/>
            <a:chExt cx="2457618" cy="2536329"/>
          </a:xfrm>
        </p:grpSpPr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D93FA1CC-97A6-66DF-3AC8-92EEEF77F17B}"/>
                </a:ext>
              </a:extLst>
            </p:cNvPr>
            <p:cNvGrpSpPr/>
            <p:nvPr/>
          </p:nvGrpSpPr>
          <p:grpSpPr>
            <a:xfrm rot="14198924">
              <a:off x="7647134" y="1728582"/>
              <a:ext cx="433748" cy="380310"/>
              <a:chOff x="7830602" y="3040956"/>
              <a:chExt cx="447858" cy="392679"/>
            </a:xfrm>
          </p:grpSpPr>
          <p:sp>
            <p:nvSpPr>
              <p:cNvPr id="628" name="台形 627">
                <a:extLst>
                  <a:ext uri="{FF2B5EF4-FFF2-40B4-BE49-F238E27FC236}">
                    <a16:creationId xmlns:a16="http://schemas.microsoft.com/office/drawing/2014/main" id="{5B326B6F-636D-45BB-EFB5-130A2B24C4F8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台形 628">
                <a:extLst>
                  <a:ext uri="{FF2B5EF4-FFF2-40B4-BE49-F238E27FC236}">
                    <a16:creationId xmlns:a16="http://schemas.microsoft.com/office/drawing/2014/main" id="{BB5FC8E9-FA63-1B4E-9A32-94EA12D6F65F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四角形: 上の 2 つの角を丸める 629">
                <a:extLst>
                  <a:ext uri="{FF2B5EF4-FFF2-40B4-BE49-F238E27FC236}">
                    <a16:creationId xmlns:a16="http://schemas.microsoft.com/office/drawing/2014/main" id="{3DB0C42A-078E-8CF1-13C9-5ED5DB79A1D5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1FA7489F-758F-7415-691E-C534111BA4AD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四角形: 上の 2 つの角を丸める 631">
                <a:extLst>
                  <a:ext uri="{FF2B5EF4-FFF2-40B4-BE49-F238E27FC236}">
                    <a16:creationId xmlns:a16="http://schemas.microsoft.com/office/drawing/2014/main" id="{231157A8-139E-989E-D024-9EE848EEE0D1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33" name="四角形: 上の 2 つの角を丸める 632">
                <a:extLst>
                  <a:ext uri="{FF2B5EF4-FFF2-40B4-BE49-F238E27FC236}">
                    <a16:creationId xmlns:a16="http://schemas.microsoft.com/office/drawing/2014/main" id="{622724AC-8BD2-1D89-B382-77AE6B86E17E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四角形: 上の 2 つの角を丸める 633">
                <a:extLst>
                  <a:ext uri="{FF2B5EF4-FFF2-40B4-BE49-F238E27FC236}">
                    <a16:creationId xmlns:a16="http://schemas.microsoft.com/office/drawing/2014/main" id="{4F762C47-9BC4-729B-4686-70C850919F14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四角形: 上の 2 つの角を丸める 634">
                <a:extLst>
                  <a:ext uri="{FF2B5EF4-FFF2-40B4-BE49-F238E27FC236}">
                    <a16:creationId xmlns:a16="http://schemas.microsoft.com/office/drawing/2014/main" id="{56040A9E-0EB4-E331-AC0B-34E3A2D7B4F6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四角形: 上の 2 つの角を丸める 635">
                <a:extLst>
                  <a:ext uri="{FF2B5EF4-FFF2-40B4-BE49-F238E27FC236}">
                    <a16:creationId xmlns:a16="http://schemas.microsoft.com/office/drawing/2014/main" id="{8E3C289B-C3CB-B123-DF14-0D63EC68E9F0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四角形: 上の 2 つの角を丸める 636">
                <a:extLst>
                  <a:ext uri="{FF2B5EF4-FFF2-40B4-BE49-F238E27FC236}">
                    <a16:creationId xmlns:a16="http://schemas.microsoft.com/office/drawing/2014/main" id="{1E127356-6083-3766-584E-1E20FD4DA54A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8" name="グループ化 637">
              <a:extLst>
                <a:ext uri="{FF2B5EF4-FFF2-40B4-BE49-F238E27FC236}">
                  <a16:creationId xmlns:a16="http://schemas.microsoft.com/office/drawing/2014/main" id="{C97F4587-62C5-AB87-FE21-516564E261BD}"/>
                </a:ext>
              </a:extLst>
            </p:cNvPr>
            <p:cNvGrpSpPr/>
            <p:nvPr/>
          </p:nvGrpSpPr>
          <p:grpSpPr>
            <a:xfrm rot="18558417">
              <a:off x="8033377" y="2046503"/>
              <a:ext cx="433748" cy="380310"/>
              <a:chOff x="7830602" y="3040956"/>
              <a:chExt cx="447858" cy="392679"/>
            </a:xfrm>
          </p:grpSpPr>
          <p:sp>
            <p:nvSpPr>
              <p:cNvPr id="639" name="台形 638">
                <a:extLst>
                  <a:ext uri="{FF2B5EF4-FFF2-40B4-BE49-F238E27FC236}">
                    <a16:creationId xmlns:a16="http://schemas.microsoft.com/office/drawing/2014/main" id="{E476FAE0-34EA-1224-58D9-8D197AB2A3FD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台形 639">
                <a:extLst>
                  <a:ext uri="{FF2B5EF4-FFF2-40B4-BE49-F238E27FC236}">
                    <a16:creationId xmlns:a16="http://schemas.microsoft.com/office/drawing/2014/main" id="{53F41E99-25CC-7CD4-0B63-836EDDDD5635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四角形: 上の 2 つの角を丸める 640">
                <a:extLst>
                  <a:ext uri="{FF2B5EF4-FFF2-40B4-BE49-F238E27FC236}">
                    <a16:creationId xmlns:a16="http://schemas.microsoft.com/office/drawing/2014/main" id="{678D9E47-3AFC-7A4D-FC76-E3595C378F3B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7C6418C7-5226-E7FB-9E25-7BDF35803782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四角形: 上の 2 つの角を丸める 642">
                <a:extLst>
                  <a:ext uri="{FF2B5EF4-FFF2-40B4-BE49-F238E27FC236}">
                    <a16:creationId xmlns:a16="http://schemas.microsoft.com/office/drawing/2014/main" id="{ED939B71-C2FD-57C8-FE89-721CA649F49C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44" name="四角形: 上の 2 つの角を丸める 643">
                <a:extLst>
                  <a:ext uri="{FF2B5EF4-FFF2-40B4-BE49-F238E27FC236}">
                    <a16:creationId xmlns:a16="http://schemas.microsoft.com/office/drawing/2014/main" id="{F348B85C-6877-E44D-A80E-AD314D882C38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四角形: 上の 2 つの角を丸める 644">
                <a:extLst>
                  <a:ext uri="{FF2B5EF4-FFF2-40B4-BE49-F238E27FC236}">
                    <a16:creationId xmlns:a16="http://schemas.microsoft.com/office/drawing/2014/main" id="{E483B7A2-4F2F-57BD-630C-DD77093F7C73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四角形: 上の 2 つの角を丸める 645">
                <a:extLst>
                  <a:ext uri="{FF2B5EF4-FFF2-40B4-BE49-F238E27FC236}">
                    <a16:creationId xmlns:a16="http://schemas.microsoft.com/office/drawing/2014/main" id="{27F1452B-9A65-CBD3-911D-773DB5704FFA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四角形: 上の 2 つの角を丸める 646">
                <a:extLst>
                  <a:ext uri="{FF2B5EF4-FFF2-40B4-BE49-F238E27FC236}">
                    <a16:creationId xmlns:a16="http://schemas.microsoft.com/office/drawing/2014/main" id="{8ACD3C51-C2F7-EC3D-FC80-9319F295CE4B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四角形: 上の 2 つの角を丸める 647">
                <a:extLst>
                  <a:ext uri="{FF2B5EF4-FFF2-40B4-BE49-F238E27FC236}">
                    <a16:creationId xmlns:a16="http://schemas.microsoft.com/office/drawing/2014/main" id="{EA2AAA7A-CE29-A42D-1F71-2DEB864494A2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9" name="グループ化 648">
              <a:extLst>
                <a:ext uri="{FF2B5EF4-FFF2-40B4-BE49-F238E27FC236}">
                  <a16:creationId xmlns:a16="http://schemas.microsoft.com/office/drawing/2014/main" id="{B7B84119-AE9C-5C23-4D79-F9878E1C6A2C}"/>
                </a:ext>
              </a:extLst>
            </p:cNvPr>
            <p:cNvGrpSpPr/>
            <p:nvPr/>
          </p:nvGrpSpPr>
          <p:grpSpPr>
            <a:xfrm>
              <a:off x="8059755" y="2571288"/>
              <a:ext cx="433748" cy="380310"/>
              <a:chOff x="7830602" y="3040956"/>
              <a:chExt cx="447858" cy="392679"/>
            </a:xfrm>
          </p:grpSpPr>
          <p:sp>
            <p:nvSpPr>
              <p:cNvPr id="650" name="台形 649">
                <a:extLst>
                  <a:ext uri="{FF2B5EF4-FFF2-40B4-BE49-F238E27FC236}">
                    <a16:creationId xmlns:a16="http://schemas.microsoft.com/office/drawing/2014/main" id="{97E0231E-710D-1822-D813-C09ACB6FA73A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台形 650">
                <a:extLst>
                  <a:ext uri="{FF2B5EF4-FFF2-40B4-BE49-F238E27FC236}">
                    <a16:creationId xmlns:a16="http://schemas.microsoft.com/office/drawing/2014/main" id="{476516D0-0156-B812-F045-016C1250FF59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四角形: 上の 2 つの角を丸める 651">
                <a:extLst>
                  <a:ext uri="{FF2B5EF4-FFF2-40B4-BE49-F238E27FC236}">
                    <a16:creationId xmlns:a16="http://schemas.microsoft.com/office/drawing/2014/main" id="{F6B1B273-4D34-3E5F-5CC8-843446E8772B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17B4A0C8-5465-E31D-AE4C-65B4A000C352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四角形: 上の 2 つの角を丸める 653">
                <a:extLst>
                  <a:ext uri="{FF2B5EF4-FFF2-40B4-BE49-F238E27FC236}">
                    <a16:creationId xmlns:a16="http://schemas.microsoft.com/office/drawing/2014/main" id="{A4D3F35F-7061-655E-6ED8-BBDDD0425AFC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55" name="四角形: 上の 2 つの角を丸める 654">
                <a:extLst>
                  <a:ext uri="{FF2B5EF4-FFF2-40B4-BE49-F238E27FC236}">
                    <a16:creationId xmlns:a16="http://schemas.microsoft.com/office/drawing/2014/main" id="{0F6F032D-1B43-DF32-745F-FDB57585AF03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四角形: 上の 2 つの角を丸める 655">
                <a:extLst>
                  <a:ext uri="{FF2B5EF4-FFF2-40B4-BE49-F238E27FC236}">
                    <a16:creationId xmlns:a16="http://schemas.microsoft.com/office/drawing/2014/main" id="{FABA8831-3E48-232A-012F-A76B9B807320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四角形: 上の 2 つの角を丸める 656">
                <a:extLst>
                  <a:ext uri="{FF2B5EF4-FFF2-40B4-BE49-F238E27FC236}">
                    <a16:creationId xmlns:a16="http://schemas.microsoft.com/office/drawing/2014/main" id="{086AD87F-5EB3-E05D-EF30-30E1451EAEE5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四角形: 上の 2 つの角を丸める 657">
                <a:extLst>
                  <a:ext uri="{FF2B5EF4-FFF2-40B4-BE49-F238E27FC236}">
                    <a16:creationId xmlns:a16="http://schemas.microsoft.com/office/drawing/2014/main" id="{48F9E2B5-0B8D-9AE4-CECE-801DB90661F1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四角形: 上の 2 つの角を丸める 658">
                <a:extLst>
                  <a:ext uri="{FF2B5EF4-FFF2-40B4-BE49-F238E27FC236}">
                    <a16:creationId xmlns:a16="http://schemas.microsoft.com/office/drawing/2014/main" id="{0B606357-517B-A531-25F4-3C032F63D9E6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D9196F58-BF05-8679-E38A-3B47995C733D}"/>
                </a:ext>
              </a:extLst>
            </p:cNvPr>
            <p:cNvGrpSpPr/>
            <p:nvPr/>
          </p:nvGrpSpPr>
          <p:grpSpPr>
            <a:xfrm rot="15300000">
              <a:off x="7688775" y="2674853"/>
              <a:ext cx="433748" cy="380310"/>
              <a:chOff x="7830602" y="3040956"/>
              <a:chExt cx="447858" cy="392679"/>
            </a:xfrm>
          </p:grpSpPr>
          <p:sp>
            <p:nvSpPr>
              <p:cNvPr id="661" name="台形 660">
                <a:extLst>
                  <a:ext uri="{FF2B5EF4-FFF2-40B4-BE49-F238E27FC236}">
                    <a16:creationId xmlns:a16="http://schemas.microsoft.com/office/drawing/2014/main" id="{C5FE2611-E0AB-2DCF-4E2E-A21848781C4D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台形 661">
                <a:extLst>
                  <a:ext uri="{FF2B5EF4-FFF2-40B4-BE49-F238E27FC236}">
                    <a16:creationId xmlns:a16="http://schemas.microsoft.com/office/drawing/2014/main" id="{FC59DD48-7877-178D-1A7D-5E6FB34E5779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四角形: 上の 2 つの角を丸める 662">
                <a:extLst>
                  <a:ext uri="{FF2B5EF4-FFF2-40B4-BE49-F238E27FC236}">
                    <a16:creationId xmlns:a16="http://schemas.microsoft.com/office/drawing/2014/main" id="{9AFF4293-26D7-FD36-FB86-DCF6F985A8CE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12F49E11-978E-8DA1-EFD3-B92A944FCA65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四角形: 上の 2 つの角を丸める 664">
                <a:extLst>
                  <a:ext uri="{FF2B5EF4-FFF2-40B4-BE49-F238E27FC236}">
                    <a16:creationId xmlns:a16="http://schemas.microsoft.com/office/drawing/2014/main" id="{71F0C02E-E8AB-4DF9-32E1-134520A41174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66" name="四角形: 上の 2 つの角を丸める 665">
                <a:extLst>
                  <a:ext uri="{FF2B5EF4-FFF2-40B4-BE49-F238E27FC236}">
                    <a16:creationId xmlns:a16="http://schemas.microsoft.com/office/drawing/2014/main" id="{EA3B8C89-2CE9-D5B7-7DC3-F50CA6EE01BD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四角形: 上の 2 つの角を丸める 666">
                <a:extLst>
                  <a:ext uri="{FF2B5EF4-FFF2-40B4-BE49-F238E27FC236}">
                    <a16:creationId xmlns:a16="http://schemas.microsoft.com/office/drawing/2014/main" id="{50ED30AE-CF3A-DDD1-6B96-91887F42DEF2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四角形: 上の 2 つの角を丸める 667">
                <a:extLst>
                  <a:ext uri="{FF2B5EF4-FFF2-40B4-BE49-F238E27FC236}">
                    <a16:creationId xmlns:a16="http://schemas.microsoft.com/office/drawing/2014/main" id="{EFB76F2E-6484-7B4B-1A06-E2CAE7AA1668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四角形: 上の 2 つの角を丸める 668">
                <a:extLst>
                  <a:ext uri="{FF2B5EF4-FFF2-40B4-BE49-F238E27FC236}">
                    <a16:creationId xmlns:a16="http://schemas.microsoft.com/office/drawing/2014/main" id="{604CA16B-CD99-F178-6B23-B4E409C4A2AE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四角形: 上の 2 つの角を丸める 669">
                <a:extLst>
                  <a:ext uri="{FF2B5EF4-FFF2-40B4-BE49-F238E27FC236}">
                    <a16:creationId xmlns:a16="http://schemas.microsoft.com/office/drawing/2014/main" id="{6528F81E-6755-E0C0-E219-22A8BFC8A242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1" name="グループ化 670">
              <a:extLst>
                <a:ext uri="{FF2B5EF4-FFF2-40B4-BE49-F238E27FC236}">
                  <a16:creationId xmlns:a16="http://schemas.microsoft.com/office/drawing/2014/main" id="{EC9E9312-DB89-BAF5-7DFD-CBEF7AAF666B}"/>
                </a:ext>
              </a:extLst>
            </p:cNvPr>
            <p:cNvGrpSpPr/>
            <p:nvPr/>
          </p:nvGrpSpPr>
          <p:grpSpPr>
            <a:xfrm rot="20700000">
              <a:off x="7409780" y="2687770"/>
              <a:ext cx="433748" cy="380310"/>
              <a:chOff x="7830602" y="3040956"/>
              <a:chExt cx="447858" cy="392679"/>
            </a:xfrm>
          </p:grpSpPr>
          <p:sp>
            <p:nvSpPr>
              <p:cNvPr id="672" name="台形 671">
                <a:extLst>
                  <a:ext uri="{FF2B5EF4-FFF2-40B4-BE49-F238E27FC236}">
                    <a16:creationId xmlns:a16="http://schemas.microsoft.com/office/drawing/2014/main" id="{DAC67B18-A4AB-4F68-C650-80BD597FABBA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台形 672">
                <a:extLst>
                  <a:ext uri="{FF2B5EF4-FFF2-40B4-BE49-F238E27FC236}">
                    <a16:creationId xmlns:a16="http://schemas.microsoft.com/office/drawing/2014/main" id="{1396A54C-5743-2CE7-1582-B03DCD7CDA2E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四角形: 上の 2 つの角を丸める 673">
                <a:extLst>
                  <a:ext uri="{FF2B5EF4-FFF2-40B4-BE49-F238E27FC236}">
                    <a16:creationId xmlns:a16="http://schemas.microsoft.com/office/drawing/2014/main" id="{B5774171-6482-10C7-16F4-04501DFFF846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1BB35422-583F-5388-5AB1-FBE4021C8DD8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四角形: 上の 2 つの角を丸める 675">
                <a:extLst>
                  <a:ext uri="{FF2B5EF4-FFF2-40B4-BE49-F238E27FC236}">
                    <a16:creationId xmlns:a16="http://schemas.microsoft.com/office/drawing/2014/main" id="{15CFD9D0-90AE-5203-A697-B2AC9E90FB1E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77" name="四角形: 上の 2 つの角を丸める 676">
                <a:extLst>
                  <a:ext uri="{FF2B5EF4-FFF2-40B4-BE49-F238E27FC236}">
                    <a16:creationId xmlns:a16="http://schemas.microsoft.com/office/drawing/2014/main" id="{9512B77D-A81E-D843-3DD1-21C5D8950CE6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四角形: 上の 2 つの角を丸める 677">
                <a:extLst>
                  <a:ext uri="{FF2B5EF4-FFF2-40B4-BE49-F238E27FC236}">
                    <a16:creationId xmlns:a16="http://schemas.microsoft.com/office/drawing/2014/main" id="{DAC19D9B-7186-BA16-C7B4-5FC1BF1A390B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四角形: 上の 2 つの角を丸める 678">
                <a:extLst>
                  <a:ext uri="{FF2B5EF4-FFF2-40B4-BE49-F238E27FC236}">
                    <a16:creationId xmlns:a16="http://schemas.microsoft.com/office/drawing/2014/main" id="{2619ACC1-1E9A-A9DC-DD49-331D1B580820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四角形: 上の 2 つの角を丸める 679">
                <a:extLst>
                  <a:ext uri="{FF2B5EF4-FFF2-40B4-BE49-F238E27FC236}">
                    <a16:creationId xmlns:a16="http://schemas.microsoft.com/office/drawing/2014/main" id="{BEB46F4D-94FD-CAC7-7E58-2D1F24B7957C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四角形: 上の 2 つの角を丸める 680">
                <a:extLst>
                  <a:ext uri="{FF2B5EF4-FFF2-40B4-BE49-F238E27FC236}">
                    <a16:creationId xmlns:a16="http://schemas.microsoft.com/office/drawing/2014/main" id="{C32FD848-28CB-B012-727C-3F08BF1D1941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0B4D3730-3C0C-03A6-E5CC-D670CCB39267}"/>
                </a:ext>
              </a:extLst>
            </p:cNvPr>
            <p:cNvSpPr/>
            <p:nvPr/>
          </p:nvSpPr>
          <p:spPr>
            <a:xfrm>
              <a:off x="6661535" y="2285594"/>
              <a:ext cx="758296" cy="1212828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46B903C2-0BEA-C84F-813E-3DF00C7AF72D}"/>
                </a:ext>
              </a:extLst>
            </p:cNvPr>
            <p:cNvSpPr/>
            <p:nvPr/>
          </p:nvSpPr>
          <p:spPr>
            <a:xfrm>
              <a:off x="8362183" y="2312244"/>
              <a:ext cx="518624" cy="637340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1E34CDD-D68F-3894-8BED-457508D8B483}"/>
                </a:ext>
              </a:extLst>
            </p:cNvPr>
            <p:cNvSpPr/>
            <p:nvPr/>
          </p:nvSpPr>
          <p:spPr>
            <a:xfrm>
              <a:off x="8118807" y="1417443"/>
              <a:ext cx="1000346" cy="797540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51FC6EB6-6AC6-BA36-B7AC-9F1DAD5D9E32}"/>
                </a:ext>
              </a:extLst>
            </p:cNvPr>
            <p:cNvSpPr/>
            <p:nvPr/>
          </p:nvSpPr>
          <p:spPr>
            <a:xfrm>
              <a:off x="6929599" y="962093"/>
              <a:ext cx="1206344" cy="1218102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6F6F9E13-8B76-AD52-A756-FFD53138DF51}"/>
                </a:ext>
              </a:extLst>
            </p:cNvPr>
            <p:cNvSpPr/>
            <p:nvPr/>
          </p:nvSpPr>
          <p:spPr>
            <a:xfrm>
              <a:off x="7527029" y="2120401"/>
              <a:ext cx="673960" cy="714468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0CA2BE45-4BF9-1658-F346-9D7778BA405C}"/>
                </a:ext>
              </a:extLst>
            </p:cNvPr>
            <p:cNvSpPr/>
            <p:nvPr/>
          </p:nvSpPr>
          <p:spPr>
            <a:xfrm>
              <a:off x="7503860" y="3046846"/>
              <a:ext cx="635222" cy="346620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B6ABEFD3-DAD1-4F4A-3B7B-C3E8C8EC446F}"/>
                </a:ext>
              </a:extLst>
            </p:cNvPr>
            <p:cNvGrpSpPr/>
            <p:nvPr/>
          </p:nvGrpSpPr>
          <p:grpSpPr>
            <a:xfrm flipH="1">
              <a:off x="7713657" y="2337885"/>
              <a:ext cx="305338" cy="137668"/>
              <a:chOff x="1259213" y="2809716"/>
              <a:chExt cx="486781" cy="219473"/>
            </a:xfrm>
          </p:grpSpPr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F0B6855A-ACA0-69A0-BFC7-C258B157C774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FF440DAB-25C4-B267-90AC-0F29DC6C274E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413E3484-AD4F-3D88-0DC7-DC4E4E686B89}"/>
                  </a:ext>
                </a:extLst>
              </p:cNvPr>
              <p:cNvSpPr/>
              <p:nvPr/>
            </p:nvSpPr>
            <p:spPr>
              <a:xfrm>
                <a:off x="1322749" y="287573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BC1B8869-225C-89BD-17F2-B60F8A1A3A1D}"/>
                  </a:ext>
                </a:extLst>
              </p:cNvPr>
              <p:cNvSpPr/>
              <p:nvPr/>
            </p:nvSpPr>
            <p:spPr>
              <a:xfrm>
                <a:off x="1590057" y="287573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4C2B7DFE-836A-4218-07B4-804F28F5F87E}"/>
                </a:ext>
              </a:extLst>
            </p:cNvPr>
            <p:cNvGrpSpPr/>
            <p:nvPr/>
          </p:nvGrpSpPr>
          <p:grpSpPr>
            <a:xfrm flipH="1">
              <a:off x="8373339" y="1767652"/>
              <a:ext cx="305340" cy="137668"/>
              <a:chOff x="1259213" y="2809716"/>
              <a:chExt cx="486781" cy="219473"/>
            </a:xfrm>
          </p:grpSpPr>
          <p:sp>
            <p:nvSpPr>
              <p:cNvPr id="568" name="楕円 567">
                <a:extLst>
                  <a:ext uri="{FF2B5EF4-FFF2-40B4-BE49-F238E27FC236}">
                    <a16:creationId xmlns:a16="http://schemas.microsoft.com/office/drawing/2014/main" id="{6A1D98EA-15B2-DB03-76DD-A6814788E430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9" name="楕円 568">
                <a:extLst>
                  <a:ext uri="{FF2B5EF4-FFF2-40B4-BE49-F238E27FC236}">
                    <a16:creationId xmlns:a16="http://schemas.microsoft.com/office/drawing/2014/main" id="{F243624A-877A-E68E-37A5-DA1B44D84E8B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0" name="楕円 569">
                <a:extLst>
                  <a:ext uri="{FF2B5EF4-FFF2-40B4-BE49-F238E27FC236}">
                    <a16:creationId xmlns:a16="http://schemas.microsoft.com/office/drawing/2014/main" id="{6ECA4BC6-3ECE-B9CC-39DD-4EB79EBADF4C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65BF670E-24B8-A6A8-AD03-F6990E23A757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959D1508-7B5E-5B66-B6A2-BC6FC7D3E2FD}"/>
                </a:ext>
              </a:extLst>
            </p:cNvPr>
            <p:cNvGrpSpPr/>
            <p:nvPr/>
          </p:nvGrpSpPr>
          <p:grpSpPr>
            <a:xfrm>
              <a:off x="7565667" y="1472413"/>
              <a:ext cx="305340" cy="137668"/>
              <a:chOff x="1259213" y="2809716"/>
              <a:chExt cx="486781" cy="219473"/>
            </a:xfrm>
          </p:grpSpPr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5FE25ABC-0CEC-D475-D8FD-730599072B5B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E7832B16-218C-AD3C-7777-A1B203C697B9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5" name="楕円 574">
                <a:extLst>
                  <a:ext uri="{FF2B5EF4-FFF2-40B4-BE49-F238E27FC236}">
                    <a16:creationId xmlns:a16="http://schemas.microsoft.com/office/drawing/2014/main" id="{EC6EB14D-7373-101F-B423-D935E1DE7AEC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0E2D0A17-E53D-73A9-A8F6-36414A07B7F8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C68ED7DA-B15D-F3C1-2BD2-B53AA4BEC74D}"/>
                </a:ext>
              </a:extLst>
            </p:cNvPr>
            <p:cNvGrpSpPr/>
            <p:nvPr/>
          </p:nvGrpSpPr>
          <p:grpSpPr>
            <a:xfrm flipH="1">
              <a:off x="8463422" y="2446071"/>
              <a:ext cx="305340" cy="137668"/>
              <a:chOff x="1259213" y="2809716"/>
              <a:chExt cx="486781" cy="219473"/>
            </a:xfrm>
          </p:grpSpPr>
          <p:sp>
            <p:nvSpPr>
              <p:cNvPr id="593" name="楕円 592">
                <a:extLst>
                  <a:ext uri="{FF2B5EF4-FFF2-40B4-BE49-F238E27FC236}">
                    <a16:creationId xmlns:a16="http://schemas.microsoft.com/office/drawing/2014/main" id="{7F92876E-FFDB-0662-BB02-BAF2D39948DF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4" name="楕円 593">
                <a:extLst>
                  <a:ext uri="{FF2B5EF4-FFF2-40B4-BE49-F238E27FC236}">
                    <a16:creationId xmlns:a16="http://schemas.microsoft.com/office/drawing/2014/main" id="{B83F8AC2-ABEB-4157-AF3F-BC3B855BF532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5" name="楕円 594">
                <a:extLst>
                  <a:ext uri="{FF2B5EF4-FFF2-40B4-BE49-F238E27FC236}">
                    <a16:creationId xmlns:a16="http://schemas.microsoft.com/office/drawing/2014/main" id="{43AB263F-5EF3-F516-465C-AEA0FD7AC58F}"/>
                  </a:ext>
                </a:extLst>
              </p:cNvPr>
              <p:cNvSpPr/>
              <p:nvPr/>
            </p:nvSpPr>
            <p:spPr>
              <a:xfrm>
                <a:off x="1372406" y="2871184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楕円 595">
                <a:extLst>
                  <a:ext uri="{FF2B5EF4-FFF2-40B4-BE49-F238E27FC236}">
                    <a16:creationId xmlns:a16="http://schemas.microsoft.com/office/drawing/2014/main" id="{68422947-BE06-BCC5-FAA7-37FCC31F1AD9}"/>
                  </a:ext>
                </a:extLst>
              </p:cNvPr>
              <p:cNvSpPr/>
              <p:nvPr/>
            </p:nvSpPr>
            <p:spPr>
              <a:xfrm>
                <a:off x="1639712" y="2871184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E37D86BB-4FE4-00ED-B291-54D4A1CFA108}"/>
                </a:ext>
              </a:extLst>
            </p:cNvPr>
            <p:cNvGrpSpPr/>
            <p:nvPr/>
          </p:nvGrpSpPr>
          <p:grpSpPr>
            <a:xfrm flipH="1">
              <a:off x="7690363" y="3101379"/>
              <a:ext cx="305340" cy="137668"/>
              <a:chOff x="1259213" y="2809716"/>
              <a:chExt cx="486781" cy="219473"/>
            </a:xfrm>
          </p:grpSpPr>
          <p:sp>
            <p:nvSpPr>
              <p:cNvPr id="613" name="楕円 612">
                <a:extLst>
                  <a:ext uri="{FF2B5EF4-FFF2-40B4-BE49-F238E27FC236}">
                    <a16:creationId xmlns:a16="http://schemas.microsoft.com/office/drawing/2014/main" id="{BB4C4336-49F2-05C8-6317-A85B7A2DE4BE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4" name="楕円 613">
                <a:extLst>
                  <a:ext uri="{FF2B5EF4-FFF2-40B4-BE49-F238E27FC236}">
                    <a16:creationId xmlns:a16="http://schemas.microsoft.com/office/drawing/2014/main" id="{06C0D6F8-04D6-2ED8-06B3-8A74CCFFE7E0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5" name="楕円 614">
                <a:extLst>
                  <a:ext uri="{FF2B5EF4-FFF2-40B4-BE49-F238E27FC236}">
                    <a16:creationId xmlns:a16="http://schemas.microsoft.com/office/drawing/2014/main" id="{C74977DB-0756-CCA9-BD2A-B1AADCCD4B13}"/>
                  </a:ext>
                </a:extLst>
              </p:cNvPr>
              <p:cNvSpPr/>
              <p:nvPr/>
            </p:nvSpPr>
            <p:spPr>
              <a:xfrm>
                <a:off x="1352160" y="2850938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楕円 615">
                <a:extLst>
                  <a:ext uri="{FF2B5EF4-FFF2-40B4-BE49-F238E27FC236}">
                    <a16:creationId xmlns:a16="http://schemas.microsoft.com/office/drawing/2014/main" id="{93023E45-6E70-DC45-32A8-314612C73DFD}"/>
                  </a:ext>
                </a:extLst>
              </p:cNvPr>
              <p:cNvSpPr/>
              <p:nvPr/>
            </p:nvSpPr>
            <p:spPr>
              <a:xfrm>
                <a:off x="1619465" y="2850938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7" name="グループ化 616">
              <a:extLst>
                <a:ext uri="{FF2B5EF4-FFF2-40B4-BE49-F238E27FC236}">
                  <a16:creationId xmlns:a16="http://schemas.microsoft.com/office/drawing/2014/main" id="{500F8C48-7018-3D44-E8EF-0019B14AC38D}"/>
                </a:ext>
              </a:extLst>
            </p:cNvPr>
            <p:cNvGrpSpPr/>
            <p:nvPr/>
          </p:nvGrpSpPr>
          <p:grpSpPr>
            <a:xfrm>
              <a:off x="6901364" y="2559255"/>
              <a:ext cx="305340" cy="137668"/>
              <a:chOff x="1259213" y="2809716"/>
              <a:chExt cx="486781" cy="219473"/>
            </a:xfrm>
          </p:grpSpPr>
          <p:sp>
            <p:nvSpPr>
              <p:cNvPr id="618" name="楕円 617">
                <a:extLst>
                  <a:ext uri="{FF2B5EF4-FFF2-40B4-BE49-F238E27FC236}">
                    <a16:creationId xmlns:a16="http://schemas.microsoft.com/office/drawing/2014/main" id="{8D9B54E2-DCA8-4C6F-6498-2E3881E87813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F25CCD8A-17CC-26E7-ADEB-EBC0E8F7A387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6E66B6A1-5A4B-ABC6-65A6-38FA41423ABA}"/>
                  </a:ext>
                </a:extLst>
              </p:cNvPr>
              <p:cNvSpPr/>
              <p:nvPr/>
            </p:nvSpPr>
            <p:spPr>
              <a:xfrm>
                <a:off x="1372406" y="2871184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楕円 620">
                <a:extLst>
                  <a:ext uri="{FF2B5EF4-FFF2-40B4-BE49-F238E27FC236}">
                    <a16:creationId xmlns:a16="http://schemas.microsoft.com/office/drawing/2014/main" id="{30183BDC-FB03-10E6-7A9D-918E33701DFF}"/>
                  </a:ext>
                </a:extLst>
              </p:cNvPr>
              <p:cNvSpPr/>
              <p:nvPr/>
            </p:nvSpPr>
            <p:spPr>
              <a:xfrm>
                <a:off x="1639712" y="2871184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83" name="グループ化 682">
            <a:extLst>
              <a:ext uri="{FF2B5EF4-FFF2-40B4-BE49-F238E27FC236}">
                <a16:creationId xmlns:a16="http://schemas.microsoft.com/office/drawing/2014/main" id="{D4029355-7AD2-3542-53DA-0274A06DDEB8}"/>
              </a:ext>
            </a:extLst>
          </p:cNvPr>
          <p:cNvGrpSpPr/>
          <p:nvPr/>
        </p:nvGrpSpPr>
        <p:grpSpPr>
          <a:xfrm>
            <a:off x="3711642" y="862441"/>
            <a:ext cx="2417017" cy="2566559"/>
            <a:chOff x="3711642" y="862441"/>
            <a:chExt cx="2417017" cy="2566559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70FB0818-2C38-DE15-B80D-61D1DF70CE45}"/>
                </a:ext>
              </a:extLst>
            </p:cNvPr>
            <p:cNvSpPr/>
            <p:nvPr/>
          </p:nvSpPr>
          <p:spPr>
            <a:xfrm>
              <a:off x="3711642" y="2216172"/>
              <a:ext cx="758296" cy="1212828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AA148E8E-3ECE-E602-F633-226E6B1E0E90}"/>
                </a:ext>
              </a:extLst>
            </p:cNvPr>
            <p:cNvSpPr/>
            <p:nvPr/>
          </p:nvSpPr>
          <p:spPr>
            <a:xfrm>
              <a:off x="5502987" y="2240585"/>
              <a:ext cx="518624" cy="637340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21DA8261-BC9B-E57A-84DB-2844C08BEB2E}"/>
                </a:ext>
              </a:extLst>
            </p:cNvPr>
            <p:cNvSpPr/>
            <p:nvPr/>
          </p:nvSpPr>
          <p:spPr>
            <a:xfrm>
              <a:off x="5128313" y="1322861"/>
              <a:ext cx="1000346" cy="797540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38CD4CC4-7718-4E4F-4C74-BF0F7A211621}"/>
                </a:ext>
              </a:extLst>
            </p:cNvPr>
            <p:cNvSpPr/>
            <p:nvPr/>
          </p:nvSpPr>
          <p:spPr>
            <a:xfrm>
              <a:off x="3884240" y="862441"/>
              <a:ext cx="1206344" cy="1218102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CF97CBAA-2A1F-ED23-61EC-6AE6006EB51C}"/>
                </a:ext>
              </a:extLst>
            </p:cNvPr>
            <p:cNvSpPr/>
            <p:nvPr/>
          </p:nvSpPr>
          <p:spPr>
            <a:xfrm>
              <a:off x="4721986" y="2105107"/>
              <a:ext cx="673960" cy="714468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46619948-DCF1-AF0A-D0C9-033FBB9D5A56}"/>
                </a:ext>
              </a:extLst>
            </p:cNvPr>
            <p:cNvSpPr/>
            <p:nvPr/>
          </p:nvSpPr>
          <p:spPr>
            <a:xfrm>
              <a:off x="4993264" y="3046846"/>
              <a:ext cx="635222" cy="346620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A9793EA5-BAD9-C848-0A1E-3ED592C12E44}"/>
                </a:ext>
              </a:extLst>
            </p:cNvPr>
            <p:cNvGrpSpPr/>
            <p:nvPr/>
          </p:nvGrpSpPr>
          <p:grpSpPr>
            <a:xfrm flipH="1">
              <a:off x="4924737" y="2269305"/>
              <a:ext cx="305338" cy="137668"/>
              <a:chOff x="1259213" y="2809716"/>
              <a:chExt cx="486781" cy="219473"/>
            </a:xfrm>
          </p:grpSpPr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A185EE41-556B-C700-CBD9-B6EA1B596E46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3804417C-71AE-51FA-2F2F-571F66655822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80BADA6C-28AC-F29E-DE05-F0CD171BDC04}"/>
                  </a:ext>
                </a:extLst>
              </p:cNvPr>
              <p:cNvSpPr/>
              <p:nvPr/>
            </p:nvSpPr>
            <p:spPr>
              <a:xfrm>
                <a:off x="1322749" y="287573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98E2E399-4523-4334-CAE1-80062B6BA8CE}"/>
                  </a:ext>
                </a:extLst>
              </p:cNvPr>
              <p:cNvSpPr/>
              <p:nvPr/>
            </p:nvSpPr>
            <p:spPr>
              <a:xfrm>
                <a:off x="1590057" y="287573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2" name="グループ化 561">
              <a:extLst>
                <a:ext uri="{FF2B5EF4-FFF2-40B4-BE49-F238E27FC236}">
                  <a16:creationId xmlns:a16="http://schemas.microsoft.com/office/drawing/2014/main" id="{B8943DDB-4AD5-953F-4BB2-0D09DEC838F8}"/>
                </a:ext>
              </a:extLst>
            </p:cNvPr>
            <p:cNvGrpSpPr/>
            <p:nvPr/>
          </p:nvGrpSpPr>
          <p:grpSpPr>
            <a:xfrm flipH="1">
              <a:off x="5416779" y="1660972"/>
              <a:ext cx="305340" cy="137668"/>
              <a:chOff x="1259213" y="2809716"/>
              <a:chExt cx="486781" cy="219473"/>
            </a:xfrm>
          </p:grpSpPr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A75C6F73-1900-9DEE-1853-8BB47F431AC7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4" name="楕円 563">
                <a:extLst>
                  <a:ext uri="{FF2B5EF4-FFF2-40B4-BE49-F238E27FC236}">
                    <a16:creationId xmlns:a16="http://schemas.microsoft.com/office/drawing/2014/main" id="{61F3B2EE-3CF5-9BA6-F9BE-7BB4EC8ADC6D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568943C7-5ED8-D729-1443-0684422DCC93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楕円 565">
                <a:extLst>
                  <a:ext uri="{FF2B5EF4-FFF2-40B4-BE49-F238E27FC236}">
                    <a16:creationId xmlns:a16="http://schemas.microsoft.com/office/drawing/2014/main" id="{57A95174-A989-1C4D-B16A-D8B78D18C618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7" name="グループ化 576">
              <a:extLst>
                <a:ext uri="{FF2B5EF4-FFF2-40B4-BE49-F238E27FC236}">
                  <a16:creationId xmlns:a16="http://schemas.microsoft.com/office/drawing/2014/main" id="{ED6D8389-A821-FFF7-D553-8E2E1FD1A456}"/>
                </a:ext>
              </a:extLst>
            </p:cNvPr>
            <p:cNvGrpSpPr/>
            <p:nvPr/>
          </p:nvGrpSpPr>
          <p:grpSpPr>
            <a:xfrm>
              <a:off x="4532907" y="1373353"/>
              <a:ext cx="305340" cy="137668"/>
              <a:chOff x="1259213" y="2809716"/>
              <a:chExt cx="486781" cy="219473"/>
            </a:xfrm>
          </p:grpSpPr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99851A22-CC5C-AF75-CAD1-4D7890562647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4214AD98-8D36-38E0-9FA2-F0D29D709783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0" name="楕円 579">
                <a:extLst>
                  <a:ext uri="{FF2B5EF4-FFF2-40B4-BE49-F238E27FC236}">
                    <a16:creationId xmlns:a16="http://schemas.microsoft.com/office/drawing/2014/main" id="{BBA15F77-24C0-2E4E-31BC-6A3D58F43B9E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楕円 580">
                <a:extLst>
                  <a:ext uri="{FF2B5EF4-FFF2-40B4-BE49-F238E27FC236}">
                    <a16:creationId xmlns:a16="http://schemas.microsoft.com/office/drawing/2014/main" id="{CAC7C347-56D5-A640-0977-FF9C3F08809F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99003447-C4E6-E16A-2248-1AB95C6921AA}"/>
                </a:ext>
              </a:extLst>
            </p:cNvPr>
            <p:cNvGrpSpPr/>
            <p:nvPr/>
          </p:nvGrpSpPr>
          <p:grpSpPr>
            <a:xfrm flipH="1">
              <a:off x="5636402" y="2392731"/>
              <a:ext cx="305340" cy="137668"/>
              <a:chOff x="1259213" y="2809716"/>
              <a:chExt cx="486781" cy="219473"/>
            </a:xfrm>
          </p:grpSpPr>
          <p:sp>
            <p:nvSpPr>
              <p:cNvPr id="588" name="楕円 587">
                <a:extLst>
                  <a:ext uri="{FF2B5EF4-FFF2-40B4-BE49-F238E27FC236}">
                    <a16:creationId xmlns:a16="http://schemas.microsoft.com/office/drawing/2014/main" id="{2A22090D-3D06-52AE-9B6F-5A925A3D287B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9" name="楕円 588">
                <a:extLst>
                  <a:ext uri="{FF2B5EF4-FFF2-40B4-BE49-F238E27FC236}">
                    <a16:creationId xmlns:a16="http://schemas.microsoft.com/office/drawing/2014/main" id="{3E1FFC2D-EDCC-0273-3845-72666788CCAD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0" name="楕円 589">
                <a:extLst>
                  <a:ext uri="{FF2B5EF4-FFF2-40B4-BE49-F238E27FC236}">
                    <a16:creationId xmlns:a16="http://schemas.microsoft.com/office/drawing/2014/main" id="{C9EB88BD-D735-1DE6-E25C-A45A6D211982}"/>
                  </a:ext>
                </a:extLst>
              </p:cNvPr>
              <p:cNvSpPr/>
              <p:nvPr/>
            </p:nvSpPr>
            <p:spPr>
              <a:xfrm>
                <a:off x="1372406" y="2871184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楕円 590">
                <a:extLst>
                  <a:ext uri="{FF2B5EF4-FFF2-40B4-BE49-F238E27FC236}">
                    <a16:creationId xmlns:a16="http://schemas.microsoft.com/office/drawing/2014/main" id="{1E437CFB-C9C4-13A0-6DD2-447430B916DC}"/>
                  </a:ext>
                </a:extLst>
              </p:cNvPr>
              <p:cNvSpPr/>
              <p:nvPr/>
            </p:nvSpPr>
            <p:spPr>
              <a:xfrm>
                <a:off x="1639712" y="2871184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7" name="グループ化 606">
              <a:extLst>
                <a:ext uri="{FF2B5EF4-FFF2-40B4-BE49-F238E27FC236}">
                  <a16:creationId xmlns:a16="http://schemas.microsoft.com/office/drawing/2014/main" id="{C4C02883-C1B8-BF05-F2FB-243EBE2BAE56}"/>
                </a:ext>
              </a:extLst>
            </p:cNvPr>
            <p:cNvGrpSpPr/>
            <p:nvPr/>
          </p:nvGrpSpPr>
          <p:grpSpPr>
            <a:xfrm flipH="1">
              <a:off x="5165867" y="3109963"/>
              <a:ext cx="305340" cy="137668"/>
              <a:chOff x="1259213" y="2809716"/>
              <a:chExt cx="486781" cy="219473"/>
            </a:xfrm>
          </p:grpSpPr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2F5030AA-8B21-CBBA-19F0-53F36E5C1CDB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98B7E1AC-9757-F608-0E50-426205C6EE01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0" name="楕円 609">
                <a:extLst>
                  <a:ext uri="{FF2B5EF4-FFF2-40B4-BE49-F238E27FC236}">
                    <a16:creationId xmlns:a16="http://schemas.microsoft.com/office/drawing/2014/main" id="{9BC0CA1E-B846-D1FD-6E16-3B24A6A8C7E9}"/>
                  </a:ext>
                </a:extLst>
              </p:cNvPr>
              <p:cNvSpPr/>
              <p:nvPr/>
            </p:nvSpPr>
            <p:spPr>
              <a:xfrm>
                <a:off x="1352160" y="2850938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3AC7DEA3-141F-C54D-04AD-951C1FDD3B6B}"/>
                  </a:ext>
                </a:extLst>
              </p:cNvPr>
              <p:cNvSpPr/>
              <p:nvPr/>
            </p:nvSpPr>
            <p:spPr>
              <a:xfrm>
                <a:off x="1619465" y="2850938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9222EA70-0F43-9692-2CBD-95C44200C371}"/>
                </a:ext>
              </a:extLst>
            </p:cNvPr>
            <p:cNvGrpSpPr/>
            <p:nvPr/>
          </p:nvGrpSpPr>
          <p:grpSpPr>
            <a:xfrm>
              <a:off x="3974014" y="2451305"/>
              <a:ext cx="305340" cy="137668"/>
              <a:chOff x="1259213" y="2809716"/>
              <a:chExt cx="486781" cy="219473"/>
            </a:xfrm>
          </p:grpSpPr>
          <p:sp>
            <p:nvSpPr>
              <p:cNvPr id="623" name="楕円 622">
                <a:extLst>
                  <a:ext uri="{FF2B5EF4-FFF2-40B4-BE49-F238E27FC236}">
                    <a16:creationId xmlns:a16="http://schemas.microsoft.com/office/drawing/2014/main" id="{8F6D1D7E-5BD6-6C02-9BBB-63BA594612B6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4" name="楕円 623">
                <a:extLst>
                  <a:ext uri="{FF2B5EF4-FFF2-40B4-BE49-F238E27FC236}">
                    <a16:creationId xmlns:a16="http://schemas.microsoft.com/office/drawing/2014/main" id="{6DCC1834-2A52-7F9E-F2F6-3A220EA1D203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5" name="楕円 624">
                <a:extLst>
                  <a:ext uri="{FF2B5EF4-FFF2-40B4-BE49-F238E27FC236}">
                    <a16:creationId xmlns:a16="http://schemas.microsoft.com/office/drawing/2014/main" id="{3AECB154-226B-02F5-3629-F270788CE2F3}"/>
                  </a:ext>
                </a:extLst>
              </p:cNvPr>
              <p:cNvSpPr/>
              <p:nvPr/>
            </p:nvSpPr>
            <p:spPr>
              <a:xfrm>
                <a:off x="1372406" y="2871184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楕円 625">
                <a:extLst>
                  <a:ext uri="{FF2B5EF4-FFF2-40B4-BE49-F238E27FC236}">
                    <a16:creationId xmlns:a16="http://schemas.microsoft.com/office/drawing/2014/main" id="{4BFB11E8-3284-5F50-F0E8-9795E6319F6A}"/>
                  </a:ext>
                </a:extLst>
              </p:cNvPr>
              <p:cNvSpPr/>
              <p:nvPr/>
            </p:nvSpPr>
            <p:spPr>
              <a:xfrm>
                <a:off x="1639712" y="2871184"/>
                <a:ext cx="84413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86866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163131</TotalTime>
  <Words>102</Words>
  <Application>Microsoft Office PowerPoint</Application>
  <PresentationFormat>A4 210 x 297 mm</PresentationFormat>
  <Paragraphs>68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pptxn45_群馬県のおとなり、隣接する県</dc:title>
  <dc:subject>pptxn45_群馬県のおとなり、隣接する県</dc:subject>
  <dc:creator>でじけろお</dc:creator>
  <cp:revision>1</cp:revision>
  <dcterms:created xsi:type="dcterms:W3CDTF">2018-05-20T00:31:01Z</dcterms:created>
  <dcterms:modified xsi:type="dcterms:W3CDTF">2025-01-18T09:38:02Z</dcterms:modified>
  <cp:version>1</cp:version>
</cp:coreProperties>
</file>