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45" r:id="rId2"/>
    <p:sldId id="95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339933"/>
    <a:srgbClr val="99FF99"/>
    <a:srgbClr val="FF0066"/>
    <a:srgbClr val="FF3399"/>
    <a:srgbClr val="FFCCFF"/>
    <a:srgbClr val="FF99CC"/>
    <a:srgbClr val="FF0000"/>
    <a:srgbClr val="F0F0F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96" autoAdjust="0"/>
    <p:restoredTop sz="94660"/>
  </p:normalViewPr>
  <p:slideViewPr>
    <p:cSldViewPr snapToGrid="0">
      <p:cViewPr varScale="1">
        <p:scale>
          <a:sx n="59" d="100"/>
          <a:sy n="59" d="100"/>
        </p:scale>
        <p:origin x="27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510751-70B7-15B9-F7BA-CBFBD1E702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D2A6399-9D1A-42C9-F665-F0C14AB82197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栃木県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のおとなり、隣接する県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0ECEB69-D0EC-187C-3EA6-76193AD304E2}"/>
              </a:ext>
            </a:extLst>
          </p:cNvPr>
          <p:cNvGrpSpPr/>
          <p:nvPr/>
        </p:nvGrpSpPr>
        <p:grpSpPr>
          <a:xfrm>
            <a:off x="679504" y="864271"/>
            <a:ext cx="2662702" cy="2668488"/>
            <a:chOff x="679504" y="864271"/>
            <a:chExt cx="2662702" cy="2668488"/>
          </a:xfrm>
        </p:grpSpPr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D622857E-853F-E40D-7C4C-C4C95F026762}"/>
                </a:ext>
              </a:extLst>
            </p:cNvPr>
            <p:cNvSpPr/>
            <p:nvPr/>
          </p:nvSpPr>
          <p:spPr>
            <a:xfrm>
              <a:off x="679505" y="864271"/>
              <a:ext cx="1533936" cy="1591884"/>
            </a:xfrm>
            <a:custGeom>
              <a:avLst/>
              <a:gdLst>
                <a:gd name="connsiteX0" fmla="*/ 1554064 w 1583359"/>
                <a:gd name="connsiteY0" fmla="*/ 0 h 1591884"/>
                <a:gd name="connsiteX1" fmla="*/ 1583359 w 1583359"/>
                <a:gd name="connsiteY1" fmla="*/ 0 h 1591884"/>
                <a:gd name="connsiteX2" fmla="*/ 1579346 w 1583359"/>
                <a:gd name="connsiteY2" fmla="*/ 3612 h 1591884"/>
                <a:gd name="connsiteX3" fmla="*/ 1269314 w 1583359"/>
                <a:gd name="connsiteY3" fmla="*/ 0 h 1591884"/>
                <a:gd name="connsiteX4" fmla="*/ 1501500 w 1583359"/>
                <a:gd name="connsiteY4" fmla="*/ 0 h 1591884"/>
                <a:gd name="connsiteX5" fmla="*/ 1501500 w 1583359"/>
                <a:gd name="connsiteY5" fmla="*/ 3612 h 1591884"/>
                <a:gd name="connsiteX6" fmla="*/ 1484201 w 1583359"/>
                <a:gd name="connsiteY6" fmla="*/ 25236 h 1591884"/>
                <a:gd name="connsiteX7" fmla="*/ 1492850 w 1583359"/>
                <a:gd name="connsiteY7" fmla="*/ 44697 h 1591884"/>
                <a:gd name="connsiteX8" fmla="*/ 1490688 w 1583359"/>
                <a:gd name="connsiteY8" fmla="*/ 92270 h 1591884"/>
                <a:gd name="connsiteX9" fmla="*/ 1482038 w 1583359"/>
                <a:gd name="connsiteY9" fmla="*/ 109569 h 1591884"/>
                <a:gd name="connsiteX10" fmla="*/ 1492850 w 1583359"/>
                <a:gd name="connsiteY10" fmla="*/ 129030 h 1591884"/>
                <a:gd name="connsiteX11" fmla="*/ 1492850 w 1583359"/>
                <a:gd name="connsiteY11" fmla="*/ 148492 h 1591884"/>
                <a:gd name="connsiteX12" fmla="*/ 1479876 w 1583359"/>
                <a:gd name="connsiteY12" fmla="*/ 170115 h 1591884"/>
                <a:gd name="connsiteX13" fmla="*/ 1460414 w 1583359"/>
                <a:gd name="connsiteY13" fmla="*/ 172278 h 1591884"/>
                <a:gd name="connsiteX14" fmla="*/ 1460414 w 1583359"/>
                <a:gd name="connsiteY14" fmla="*/ 213363 h 1591884"/>
                <a:gd name="connsiteX15" fmla="*/ 1449602 w 1583359"/>
                <a:gd name="connsiteY15" fmla="*/ 226338 h 1591884"/>
                <a:gd name="connsiteX16" fmla="*/ 1451765 w 1583359"/>
                <a:gd name="connsiteY16" fmla="*/ 243637 h 1591884"/>
                <a:gd name="connsiteX17" fmla="*/ 1453927 w 1583359"/>
                <a:gd name="connsiteY17" fmla="*/ 256611 h 1591884"/>
                <a:gd name="connsiteX18" fmla="*/ 1438791 w 1583359"/>
                <a:gd name="connsiteY18" fmla="*/ 291209 h 1591884"/>
                <a:gd name="connsiteX19" fmla="*/ 1438791 w 1583359"/>
                <a:gd name="connsiteY19" fmla="*/ 306346 h 1591884"/>
                <a:gd name="connsiteX20" fmla="*/ 1443115 w 1583359"/>
                <a:gd name="connsiteY20" fmla="*/ 327970 h 1591884"/>
                <a:gd name="connsiteX21" fmla="*/ 1464739 w 1583359"/>
                <a:gd name="connsiteY21" fmla="*/ 360405 h 1591884"/>
                <a:gd name="connsiteX22" fmla="*/ 1495013 w 1583359"/>
                <a:gd name="connsiteY22" fmla="*/ 379867 h 1591884"/>
                <a:gd name="connsiteX23" fmla="*/ 1507987 w 1583359"/>
                <a:gd name="connsiteY23" fmla="*/ 377705 h 1591884"/>
                <a:gd name="connsiteX24" fmla="*/ 1533936 w 1583359"/>
                <a:gd name="connsiteY24" fmla="*/ 407978 h 1591884"/>
                <a:gd name="connsiteX25" fmla="*/ 1501500 w 1583359"/>
                <a:gd name="connsiteY25" fmla="*/ 451226 h 1591884"/>
                <a:gd name="connsiteX26" fmla="*/ 1464739 w 1583359"/>
                <a:gd name="connsiteY26" fmla="*/ 479337 h 1591884"/>
                <a:gd name="connsiteX27" fmla="*/ 1466902 w 1583359"/>
                <a:gd name="connsiteY27" fmla="*/ 503123 h 1591884"/>
                <a:gd name="connsiteX28" fmla="*/ 1430141 w 1583359"/>
                <a:gd name="connsiteY28" fmla="*/ 535559 h 1591884"/>
                <a:gd name="connsiteX29" fmla="*/ 1430141 w 1583359"/>
                <a:gd name="connsiteY29" fmla="*/ 552858 h 1591884"/>
                <a:gd name="connsiteX30" fmla="*/ 1399868 w 1583359"/>
                <a:gd name="connsiteY30" fmla="*/ 593943 h 1591884"/>
                <a:gd name="connsiteX31" fmla="*/ 1378244 w 1583359"/>
                <a:gd name="connsiteY31" fmla="*/ 600430 h 1591884"/>
                <a:gd name="connsiteX32" fmla="*/ 1373919 w 1583359"/>
                <a:gd name="connsiteY32" fmla="*/ 645840 h 1591884"/>
                <a:gd name="connsiteX33" fmla="*/ 1378244 w 1583359"/>
                <a:gd name="connsiteY33" fmla="*/ 658815 h 1591884"/>
                <a:gd name="connsiteX34" fmla="*/ 1389056 w 1583359"/>
                <a:gd name="connsiteY34" fmla="*/ 699900 h 1591884"/>
                <a:gd name="connsiteX35" fmla="*/ 1395543 w 1583359"/>
                <a:gd name="connsiteY35" fmla="*/ 721524 h 1591884"/>
                <a:gd name="connsiteX36" fmla="*/ 1404192 w 1583359"/>
                <a:gd name="connsiteY36" fmla="*/ 738823 h 1591884"/>
                <a:gd name="connsiteX37" fmla="*/ 1391218 w 1583359"/>
                <a:gd name="connsiteY37" fmla="*/ 764772 h 1591884"/>
                <a:gd name="connsiteX38" fmla="*/ 1367432 w 1583359"/>
                <a:gd name="connsiteY38" fmla="*/ 747472 h 1591884"/>
                <a:gd name="connsiteX39" fmla="*/ 1326347 w 1583359"/>
                <a:gd name="connsiteY39" fmla="*/ 749635 h 1591884"/>
                <a:gd name="connsiteX40" fmla="*/ 1309047 w 1583359"/>
                <a:gd name="connsiteY40" fmla="*/ 764772 h 1591884"/>
                <a:gd name="connsiteX41" fmla="*/ 1289586 w 1583359"/>
                <a:gd name="connsiteY41" fmla="*/ 745310 h 1591884"/>
                <a:gd name="connsiteX42" fmla="*/ 1252825 w 1583359"/>
                <a:gd name="connsiteY42" fmla="*/ 751797 h 1591884"/>
                <a:gd name="connsiteX43" fmla="*/ 1248501 w 1583359"/>
                <a:gd name="connsiteY43" fmla="*/ 795045 h 1591884"/>
                <a:gd name="connsiteX44" fmla="*/ 1235526 w 1583359"/>
                <a:gd name="connsiteY44" fmla="*/ 805857 h 1591884"/>
                <a:gd name="connsiteX45" fmla="*/ 1213902 w 1583359"/>
                <a:gd name="connsiteY45" fmla="*/ 801532 h 1591884"/>
                <a:gd name="connsiteX46" fmla="*/ 1194441 w 1583359"/>
                <a:gd name="connsiteY46" fmla="*/ 805857 h 1591884"/>
                <a:gd name="connsiteX47" fmla="*/ 1099296 w 1583359"/>
                <a:gd name="connsiteY47" fmla="*/ 818831 h 1591884"/>
                <a:gd name="connsiteX48" fmla="*/ 1081997 w 1583359"/>
                <a:gd name="connsiteY48" fmla="*/ 825318 h 1591884"/>
                <a:gd name="connsiteX49" fmla="*/ 1073347 w 1583359"/>
                <a:gd name="connsiteY49" fmla="*/ 862079 h 1591884"/>
                <a:gd name="connsiteX50" fmla="*/ 1084159 w 1583359"/>
                <a:gd name="connsiteY50" fmla="*/ 881540 h 1591884"/>
                <a:gd name="connsiteX51" fmla="*/ 1097134 w 1583359"/>
                <a:gd name="connsiteY51" fmla="*/ 885865 h 1591884"/>
                <a:gd name="connsiteX52" fmla="*/ 1099296 w 1583359"/>
                <a:gd name="connsiteY52" fmla="*/ 905327 h 1591884"/>
                <a:gd name="connsiteX53" fmla="*/ 1090647 w 1583359"/>
                <a:gd name="connsiteY53" fmla="*/ 948574 h 1591884"/>
                <a:gd name="connsiteX54" fmla="*/ 1084159 w 1583359"/>
                <a:gd name="connsiteY54" fmla="*/ 998309 h 1591884"/>
                <a:gd name="connsiteX55" fmla="*/ 1040912 w 1583359"/>
                <a:gd name="connsiteY55" fmla="*/ 1048044 h 1591884"/>
                <a:gd name="connsiteX56" fmla="*/ 1058211 w 1583359"/>
                <a:gd name="connsiteY56" fmla="*/ 1099941 h 1591884"/>
                <a:gd name="connsiteX57" fmla="*/ 1081997 w 1583359"/>
                <a:gd name="connsiteY57" fmla="*/ 1089129 h 1591884"/>
                <a:gd name="connsiteX58" fmla="*/ 1105783 w 1583359"/>
                <a:gd name="connsiteY58" fmla="*/ 1121565 h 1591884"/>
                <a:gd name="connsiteX59" fmla="*/ 1099296 w 1583359"/>
                <a:gd name="connsiteY59" fmla="*/ 1199411 h 1591884"/>
                <a:gd name="connsiteX60" fmla="*/ 1114433 w 1583359"/>
                <a:gd name="connsiteY60" fmla="*/ 1255633 h 1591884"/>
                <a:gd name="connsiteX61" fmla="*/ 1114433 w 1583359"/>
                <a:gd name="connsiteY61" fmla="*/ 1275095 h 1591884"/>
                <a:gd name="connsiteX62" fmla="*/ 1110108 w 1583359"/>
                <a:gd name="connsiteY62" fmla="*/ 1294556 h 1591884"/>
                <a:gd name="connsiteX63" fmla="*/ 1112270 w 1583359"/>
                <a:gd name="connsiteY63" fmla="*/ 1322667 h 1591884"/>
                <a:gd name="connsiteX64" fmla="*/ 1110108 w 1583359"/>
                <a:gd name="connsiteY64" fmla="*/ 1350778 h 1591884"/>
                <a:gd name="connsiteX65" fmla="*/ 1106873 w 1583359"/>
                <a:gd name="connsiteY65" fmla="*/ 1355400 h 1591884"/>
                <a:gd name="connsiteX66" fmla="*/ 1084159 w 1583359"/>
                <a:gd name="connsiteY66" fmla="*/ 1352220 h 1591884"/>
                <a:gd name="connsiteX67" fmla="*/ 1071545 w 1583359"/>
                <a:gd name="connsiteY67" fmla="*/ 1354022 h 1591884"/>
                <a:gd name="connsiteX68" fmla="*/ 1055328 w 1583359"/>
                <a:gd name="connsiteY68" fmla="*/ 1346814 h 1591884"/>
                <a:gd name="connsiteX69" fmla="*/ 1046318 w 1583359"/>
                <a:gd name="connsiteY69" fmla="*/ 1336002 h 1591884"/>
                <a:gd name="connsiteX70" fmla="*/ 1044516 w 1583359"/>
                <a:gd name="connsiteY70" fmla="*/ 1305368 h 1591884"/>
                <a:gd name="connsiteX71" fmla="*/ 1028297 w 1583359"/>
                <a:gd name="connsiteY71" fmla="*/ 1301764 h 1591884"/>
                <a:gd name="connsiteX72" fmla="*/ 1013881 w 1583359"/>
                <a:gd name="connsiteY72" fmla="*/ 1278338 h 1591884"/>
                <a:gd name="connsiteX73" fmla="*/ 997664 w 1583359"/>
                <a:gd name="connsiteY73" fmla="*/ 1258516 h 1591884"/>
                <a:gd name="connsiteX74" fmla="*/ 981447 w 1583359"/>
                <a:gd name="connsiteY74" fmla="*/ 1247704 h 1591884"/>
                <a:gd name="connsiteX75" fmla="*/ 972436 w 1583359"/>
                <a:gd name="connsiteY75" fmla="*/ 1260318 h 1591884"/>
                <a:gd name="connsiteX76" fmla="*/ 970634 w 1583359"/>
                <a:gd name="connsiteY76" fmla="*/ 1294556 h 1591884"/>
                <a:gd name="connsiteX77" fmla="*/ 921980 w 1583359"/>
                <a:gd name="connsiteY77" fmla="*/ 1325190 h 1591884"/>
                <a:gd name="connsiteX78" fmla="*/ 875129 w 1583359"/>
                <a:gd name="connsiteY78" fmla="*/ 1328794 h 1591884"/>
                <a:gd name="connsiteX79" fmla="*/ 864317 w 1583359"/>
                <a:gd name="connsiteY79" fmla="*/ 1337804 h 1591884"/>
                <a:gd name="connsiteX80" fmla="*/ 862514 w 1583359"/>
                <a:gd name="connsiteY80" fmla="*/ 1377448 h 1591884"/>
                <a:gd name="connsiteX81" fmla="*/ 876930 w 1583359"/>
                <a:gd name="connsiteY81" fmla="*/ 1391864 h 1591884"/>
                <a:gd name="connsiteX82" fmla="*/ 876930 w 1583359"/>
                <a:gd name="connsiteY82" fmla="*/ 1429705 h 1591884"/>
                <a:gd name="connsiteX83" fmla="*/ 851703 w 1583359"/>
                <a:gd name="connsiteY83" fmla="*/ 1426101 h 1591884"/>
                <a:gd name="connsiteX84" fmla="*/ 833682 w 1583359"/>
                <a:gd name="connsiteY84" fmla="*/ 1431507 h 1591884"/>
                <a:gd name="connsiteX85" fmla="*/ 824673 w 1583359"/>
                <a:gd name="connsiteY85" fmla="*/ 1442319 h 1591884"/>
                <a:gd name="connsiteX86" fmla="*/ 830080 w 1583359"/>
                <a:gd name="connsiteY86" fmla="*/ 1474755 h 1591884"/>
                <a:gd name="connsiteX87" fmla="*/ 826475 w 1583359"/>
                <a:gd name="connsiteY87" fmla="*/ 1492775 h 1591884"/>
                <a:gd name="connsiteX88" fmla="*/ 815664 w 1583359"/>
                <a:gd name="connsiteY88" fmla="*/ 1496379 h 1591884"/>
                <a:gd name="connsiteX89" fmla="*/ 783227 w 1583359"/>
                <a:gd name="connsiteY89" fmla="*/ 1494577 h 1591884"/>
                <a:gd name="connsiteX90" fmla="*/ 770613 w 1583359"/>
                <a:gd name="connsiteY90" fmla="*/ 1508993 h 1591884"/>
                <a:gd name="connsiteX91" fmla="*/ 741782 w 1583359"/>
                <a:gd name="connsiteY91" fmla="*/ 1508993 h 1591884"/>
                <a:gd name="connsiteX92" fmla="*/ 747187 w 1583359"/>
                <a:gd name="connsiteY92" fmla="*/ 1541429 h 1591884"/>
                <a:gd name="connsiteX93" fmla="*/ 732771 w 1583359"/>
                <a:gd name="connsiteY93" fmla="*/ 1563052 h 1591884"/>
                <a:gd name="connsiteX94" fmla="*/ 721960 w 1583359"/>
                <a:gd name="connsiteY94" fmla="*/ 1564854 h 1591884"/>
                <a:gd name="connsiteX95" fmla="*/ 712950 w 1583359"/>
                <a:gd name="connsiteY95" fmla="*/ 1581072 h 1591884"/>
                <a:gd name="connsiteX96" fmla="*/ 700337 w 1583359"/>
                <a:gd name="connsiteY96" fmla="*/ 1581072 h 1591884"/>
                <a:gd name="connsiteX97" fmla="*/ 664297 w 1583359"/>
                <a:gd name="connsiteY97" fmla="*/ 1568458 h 1591884"/>
                <a:gd name="connsiteX98" fmla="*/ 653484 w 1583359"/>
                <a:gd name="connsiteY98" fmla="*/ 1570260 h 1591884"/>
                <a:gd name="connsiteX99" fmla="*/ 642673 w 1583359"/>
                <a:gd name="connsiteY99" fmla="*/ 1591884 h 1591884"/>
                <a:gd name="connsiteX100" fmla="*/ 626454 w 1583359"/>
                <a:gd name="connsiteY100" fmla="*/ 1591884 h 1591884"/>
                <a:gd name="connsiteX101" fmla="*/ 621049 w 1583359"/>
                <a:gd name="connsiteY101" fmla="*/ 1559448 h 1591884"/>
                <a:gd name="connsiteX102" fmla="*/ 606633 w 1583359"/>
                <a:gd name="connsiteY102" fmla="*/ 1554042 h 1591884"/>
                <a:gd name="connsiteX103" fmla="*/ 606633 w 1583359"/>
                <a:gd name="connsiteY103" fmla="*/ 1543231 h 1591884"/>
                <a:gd name="connsiteX104" fmla="*/ 624652 w 1583359"/>
                <a:gd name="connsiteY104" fmla="*/ 1534221 h 1591884"/>
                <a:gd name="connsiteX105" fmla="*/ 626454 w 1583359"/>
                <a:gd name="connsiteY105" fmla="*/ 1516201 h 1591884"/>
                <a:gd name="connsiteX106" fmla="*/ 619247 w 1583359"/>
                <a:gd name="connsiteY106" fmla="*/ 1498181 h 1591884"/>
                <a:gd name="connsiteX107" fmla="*/ 626454 w 1583359"/>
                <a:gd name="connsiteY107" fmla="*/ 1471151 h 1591884"/>
                <a:gd name="connsiteX108" fmla="*/ 615643 w 1583359"/>
                <a:gd name="connsiteY108" fmla="*/ 1451329 h 1591884"/>
                <a:gd name="connsiteX109" fmla="*/ 597623 w 1583359"/>
                <a:gd name="connsiteY109" fmla="*/ 1454933 h 1591884"/>
                <a:gd name="connsiteX110" fmla="*/ 561583 w 1583359"/>
                <a:gd name="connsiteY110" fmla="*/ 1429705 h 1591884"/>
                <a:gd name="connsiteX111" fmla="*/ 561583 w 1583359"/>
                <a:gd name="connsiteY111" fmla="*/ 1408081 h 1591884"/>
                <a:gd name="connsiteX112" fmla="*/ 543563 w 1583359"/>
                <a:gd name="connsiteY112" fmla="*/ 1408081 h 1591884"/>
                <a:gd name="connsiteX113" fmla="*/ 539959 w 1583359"/>
                <a:gd name="connsiteY113" fmla="*/ 1397269 h 1591884"/>
                <a:gd name="connsiteX114" fmla="*/ 538156 w 1583359"/>
                <a:gd name="connsiteY114" fmla="*/ 1386458 h 1591884"/>
                <a:gd name="connsiteX115" fmla="*/ 530948 w 1583359"/>
                <a:gd name="connsiteY115" fmla="*/ 1319784 h 1591884"/>
                <a:gd name="connsiteX116" fmla="*/ 523741 w 1583359"/>
                <a:gd name="connsiteY116" fmla="*/ 1307170 h 1591884"/>
                <a:gd name="connsiteX117" fmla="*/ 521939 w 1583359"/>
                <a:gd name="connsiteY117" fmla="*/ 1285546 h 1591884"/>
                <a:gd name="connsiteX118" fmla="*/ 480493 w 1583359"/>
                <a:gd name="connsiteY118" fmla="*/ 1281942 h 1591884"/>
                <a:gd name="connsiteX119" fmla="*/ 471483 w 1583359"/>
                <a:gd name="connsiteY119" fmla="*/ 1274734 h 1591884"/>
                <a:gd name="connsiteX120" fmla="*/ 363364 w 1583359"/>
                <a:gd name="connsiteY120" fmla="*/ 1312576 h 1591884"/>
                <a:gd name="connsiteX121" fmla="*/ 350750 w 1583359"/>
                <a:gd name="connsiteY121" fmla="*/ 1337804 h 1591884"/>
                <a:gd name="connsiteX122" fmla="*/ 347147 w 1583359"/>
                <a:gd name="connsiteY122" fmla="*/ 1370240 h 1591884"/>
                <a:gd name="connsiteX123" fmla="*/ 312909 w 1583359"/>
                <a:gd name="connsiteY123" fmla="*/ 1388260 h 1591884"/>
                <a:gd name="connsiteX124" fmla="*/ 300294 w 1583359"/>
                <a:gd name="connsiteY124" fmla="*/ 1393665 h 1591884"/>
                <a:gd name="connsiteX125" fmla="*/ 280473 w 1583359"/>
                <a:gd name="connsiteY125" fmla="*/ 1413487 h 1591884"/>
                <a:gd name="connsiteX126" fmla="*/ 285878 w 1583359"/>
                <a:gd name="connsiteY126" fmla="*/ 1440517 h 1591884"/>
                <a:gd name="connsiteX127" fmla="*/ 280473 w 1583359"/>
                <a:gd name="connsiteY127" fmla="*/ 1451329 h 1591884"/>
                <a:gd name="connsiteX128" fmla="*/ 285878 w 1583359"/>
                <a:gd name="connsiteY128" fmla="*/ 1467547 h 1591884"/>
                <a:gd name="connsiteX129" fmla="*/ 267859 w 1583359"/>
                <a:gd name="connsiteY129" fmla="*/ 1481963 h 1591884"/>
                <a:gd name="connsiteX130" fmla="*/ 262453 w 1583359"/>
                <a:gd name="connsiteY130" fmla="*/ 1462141 h 1591884"/>
                <a:gd name="connsiteX131" fmla="*/ 242630 w 1583359"/>
                <a:gd name="connsiteY131" fmla="*/ 1449527 h 1591884"/>
                <a:gd name="connsiteX132" fmla="*/ 233621 w 1583359"/>
                <a:gd name="connsiteY132" fmla="*/ 1456735 h 1591884"/>
                <a:gd name="connsiteX133" fmla="*/ 208393 w 1583359"/>
                <a:gd name="connsiteY133" fmla="*/ 1454933 h 1591884"/>
                <a:gd name="connsiteX134" fmla="*/ 190373 w 1583359"/>
                <a:gd name="connsiteY134" fmla="*/ 1471151 h 1591884"/>
                <a:gd name="connsiteX135" fmla="*/ 159740 w 1583359"/>
                <a:gd name="connsiteY135" fmla="*/ 1476557 h 1591884"/>
                <a:gd name="connsiteX136" fmla="*/ 134511 w 1583359"/>
                <a:gd name="connsiteY136" fmla="*/ 1472953 h 1591884"/>
                <a:gd name="connsiteX137" fmla="*/ 116492 w 1583359"/>
                <a:gd name="connsiteY137" fmla="*/ 1472953 h 1591884"/>
                <a:gd name="connsiteX138" fmla="*/ 93066 w 1583359"/>
                <a:gd name="connsiteY138" fmla="*/ 1501785 h 1591884"/>
                <a:gd name="connsiteX139" fmla="*/ 93066 w 1583359"/>
                <a:gd name="connsiteY139" fmla="*/ 1516201 h 1591884"/>
                <a:gd name="connsiteX140" fmla="*/ 80453 w 1583359"/>
                <a:gd name="connsiteY140" fmla="*/ 1519805 h 1591884"/>
                <a:gd name="connsiteX141" fmla="*/ 28194 w 1583359"/>
                <a:gd name="connsiteY141" fmla="*/ 1496379 h 1591884"/>
                <a:gd name="connsiteX142" fmla="*/ 40808 w 1583359"/>
                <a:gd name="connsiteY142" fmla="*/ 1476557 h 1591884"/>
                <a:gd name="connsiteX143" fmla="*/ 39006 w 1583359"/>
                <a:gd name="connsiteY143" fmla="*/ 1465745 h 1591884"/>
                <a:gd name="connsiteX144" fmla="*/ 49818 w 1583359"/>
                <a:gd name="connsiteY144" fmla="*/ 1445923 h 1591884"/>
                <a:gd name="connsiteX145" fmla="*/ 48016 w 1583359"/>
                <a:gd name="connsiteY145" fmla="*/ 1426101 h 1591884"/>
                <a:gd name="connsiteX146" fmla="*/ 39006 w 1583359"/>
                <a:gd name="connsiteY146" fmla="*/ 1426101 h 1591884"/>
                <a:gd name="connsiteX147" fmla="*/ 31798 w 1583359"/>
                <a:gd name="connsiteY147" fmla="*/ 1415289 h 1591884"/>
                <a:gd name="connsiteX148" fmla="*/ 22789 w 1583359"/>
                <a:gd name="connsiteY148" fmla="*/ 1415289 h 1591884"/>
                <a:gd name="connsiteX149" fmla="*/ 20986 w 1583359"/>
                <a:gd name="connsiteY149" fmla="*/ 1404477 h 1591884"/>
                <a:gd name="connsiteX150" fmla="*/ 4768 w 1583359"/>
                <a:gd name="connsiteY150" fmla="*/ 1402675 h 1591884"/>
                <a:gd name="connsiteX151" fmla="*/ 0 w 1583359"/>
                <a:gd name="connsiteY151" fmla="*/ 1406762 h 1591884"/>
                <a:gd name="connsiteX152" fmla="*/ 0 w 1583359"/>
                <a:gd name="connsiteY152" fmla="*/ 1205006 h 1591884"/>
                <a:gd name="connsiteX153" fmla="*/ 24590 w 1583359"/>
                <a:gd name="connsiteY153" fmla="*/ 1182382 h 1591884"/>
                <a:gd name="connsiteX154" fmla="*/ 51621 w 1583359"/>
                <a:gd name="connsiteY154" fmla="*/ 1181031 h 1591884"/>
                <a:gd name="connsiteX155" fmla="*/ 107031 w 1583359"/>
                <a:gd name="connsiteY155" fmla="*/ 1122917 h 1591884"/>
                <a:gd name="connsiteX156" fmla="*/ 135412 w 1583359"/>
                <a:gd name="connsiteY156" fmla="*/ 1124268 h 1591884"/>
                <a:gd name="connsiteX157" fmla="*/ 147576 w 1583359"/>
                <a:gd name="connsiteY157" fmla="*/ 1135080 h 1591884"/>
                <a:gd name="connsiteX158" fmla="*/ 198933 w 1583359"/>
                <a:gd name="connsiteY158" fmla="*/ 1124268 h 1591884"/>
                <a:gd name="connsiteX159" fmla="*/ 212448 w 1583359"/>
                <a:gd name="connsiteY159" fmla="*/ 1122917 h 1591884"/>
                <a:gd name="connsiteX160" fmla="*/ 231369 w 1583359"/>
                <a:gd name="connsiteY160" fmla="*/ 1120214 h 1591884"/>
                <a:gd name="connsiteX161" fmla="*/ 244884 w 1583359"/>
                <a:gd name="connsiteY161" fmla="*/ 1097239 h 1591884"/>
                <a:gd name="connsiteX162" fmla="*/ 274617 w 1583359"/>
                <a:gd name="connsiteY162" fmla="*/ 1087778 h 1591884"/>
                <a:gd name="connsiteX163" fmla="*/ 358409 w 1583359"/>
                <a:gd name="connsiteY163" fmla="*/ 1012095 h 1591884"/>
                <a:gd name="connsiteX164" fmla="*/ 389493 w 1583359"/>
                <a:gd name="connsiteY164" fmla="*/ 968847 h 1591884"/>
                <a:gd name="connsiteX165" fmla="*/ 457068 w 1583359"/>
                <a:gd name="connsiteY165" fmla="*/ 921544 h 1591884"/>
                <a:gd name="connsiteX166" fmla="*/ 501667 w 1583359"/>
                <a:gd name="connsiteY166" fmla="*/ 899921 h 1591884"/>
                <a:gd name="connsiteX167" fmla="*/ 535454 w 1583359"/>
                <a:gd name="connsiteY167" fmla="*/ 848564 h 1591884"/>
                <a:gd name="connsiteX168" fmla="*/ 558430 w 1583359"/>
                <a:gd name="connsiteY168" fmla="*/ 790450 h 1591884"/>
                <a:gd name="connsiteX169" fmla="*/ 586811 w 1583359"/>
                <a:gd name="connsiteY169" fmla="*/ 766123 h 1591884"/>
                <a:gd name="connsiteX170" fmla="*/ 592217 w 1583359"/>
                <a:gd name="connsiteY170" fmla="*/ 745850 h 1591884"/>
                <a:gd name="connsiteX171" fmla="*/ 631410 w 1583359"/>
                <a:gd name="connsiteY171" fmla="*/ 705306 h 1591884"/>
                <a:gd name="connsiteX172" fmla="*/ 650330 w 1583359"/>
                <a:gd name="connsiteY172" fmla="*/ 682331 h 1591884"/>
                <a:gd name="connsiteX173" fmla="*/ 659792 w 1583359"/>
                <a:gd name="connsiteY173" fmla="*/ 660707 h 1591884"/>
                <a:gd name="connsiteX174" fmla="*/ 685470 w 1583359"/>
                <a:gd name="connsiteY174" fmla="*/ 626919 h 1591884"/>
                <a:gd name="connsiteX175" fmla="*/ 696282 w 1583359"/>
                <a:gd name="connsiteY175" fmla="*/ 582321 h 1591884"/>
                <a:gd name="connsiteX176" fmla="*/ 711147 w 1583359"/>
                <a:gd name="connsiteY176" fmla="*/ 522855 h 1591884"/>
                <a:gd name="connsiteX177" fmla="*/ 711147 w 1583359"/>
                <a:gd name="connsiteY177" fmla="*/ 509340 h 1591884"/>
                <a:gd name="connsiteX178" fmla="*/ 710249 w 1583359"/>
                <a:gd name="connsiteY178" fmla="*/ 502559 h 1591884"/>
                <a:gd name="connsiteX179" fmla="*/ 744935 w 1583359"/>
                <a:gd name="connsiteY179" fmla="*/ 424196 h 1591884"/>
                <a:gd name="connsiteX180" fmla="*/ 804401 w 1583359"/>
                <a:gd name="connsiteY180" fmla="*/ 371488 h 1591884"/>
                <a:gd name="connsiteX181" fmla="*/ 880085 w 1583359"/>
                <a:gd name="connsiteY181" fmla="*/ 328240 h 1591884"/>
                <a:gd name="connsiteX182" fmla="*/ 957119 w 1583359"/>
                <a:gd name="connsiteY182" fmla="*/ 270126 h 1591884"/>
                <a:gd name="connsiteX183" fmla="*/ 1016585 w 1583359"/>
                <a:gd name="connsiteY183" fmla="*/ 249854 h 1591884"/>
                <a:gd name="connsiteX184" fmla="*/ 1076050 w 1583359"/>
                <a:gd name="connsiteY184" fmla="*/ 234987 h 1591884"/>
                <a:gd name="connsiteX185" fmla="*/ 1097674 w 1583359"/>
                <a:gd name="connsiteY185" fmla="*/ 205254 h 1591884"/>
                <a:gd name="connsiteX186" fmla="*/ 1107135 w 1583359"/>
                <a:gd name="connsiteY186" fmla="*/ 203903 h 1591884"/>
                <a:gd name="connsiteX187" fmla="*/ 1143624 w 1583359"/>
                <a:gd name="connsiteY187" fmla="*/ 186333 h 1591884"/>
                <a:gd name="connsiteX188" fmla="*/ 1197685 w 1583359"/>
                <a:gd name="connsiteY188" fmla="*/ 128220 h 1591884"/>
                <a:gd name="connsiteX189" fmla="*/ 1246338 w 1583359"/>
                <a:gd name="connsiteY189" fmla="*/ 61996 h 1591884"/>
                <a:gd name="connsiteX190" fmla="*/ 1269314 w 1583359"/>
                <a:gd name="connsiteY190" fmla="*/ 9288 h 1591884"/>
                <a:gd name="connsiteX0" fmla="*/ 1554064 w 1583359"/>
                <a:gd name="connsiteY0" fmla="*/ 0 h 1591884"/>
                <a:gd name="connsiteX1" fmla="*/ 1583359 w 1583359"/>
                <a:gd name="connsiteY1" fmla="*/ 0 h 1591884"/>
                <a:gd name="connsiteX2" fmla="*/ 1554064 w 1583359"/>
                <a:gd name="connsiteY2" fmla="*/ 0 h 1591884"/>
                <a:gd name="connsiteX3" fmla="*/ 1269314 w 1583359"/>
                <a:gd name="connsiteY3" fmla="*/ 0 h 1591884"/>
                <a:gd name="connsiteX4" fmla="*/ 1501500 w 1583359"/>
                <a:gd name="connsiteY4" fmla="*/ 0 h 1591884"/>
                <a:gd name="connsiteX5" fmla="*/ 1501500 w 1583359"/>
                <a:gd name="connsiteY5" fmla="*/ 3612 h 1591884"/>
                <a:gd name="connsiteX6" fmla="*/ 1484201 w 1583359"/>
                <a:gd name="connsiteY6" fmla="*/ 25236 h 1591884"/>
                <a:gd name="connsiteX7" fmla="*/ 1492850 w 1583359"/>
                <a:gd name="connsiteY7" fmla="*/ 44697 h 1591884"/>
                <a:gd name="connsiteX8" fmla="*/ 1490688 w 1583359"/>
                <a:gd name="connsiteY8" fmla="*/ 92270 h 1591884"/>
                <a:gd name="connsiteX9" fmla="*/ 1482038 w 1583359"/>
                <a:gd name="connsiteY9" fmla="*/ 109569 h 1591884"/>
                <a:gd name="connsiteX10" fmla="*/ 1492850 w 1583359"/>
                <a:gd name="connsiteY10" fmla="*/ 129030 h 1591884"/>
                <a:gd name="connsiteX11" fmla="*/ 1492850 w 1583359"/>
                <a:gd name="connsiteY11" fmla="*/ 148492 h 1591884"/>
                <a:gd name="connsiteX12" fmla="*/ 1479876 w 1583359"/>
                <a:gd name="connsiteY12" fmla="*/ 170115 h 1591884"/>
                <a:gd name="connsiteX13" fmla="*/ 1460414 w 1583359"/>
                <a:gd name="connsiteY13" fmla="*/ 172278 h 1591884"/>
                <a:gd name="connsiteX14" fmla="*/ 1460414 w 1583359"/>
                <a:gd name="connsiteY14" fmla="*/ 213363 h 1591884"/>
                <a:gd name="connsiteX15" fmla="*/ 1449602 w 1583359"/>
                <a:gd name="connsiteY15" fmla="*/ 226338 h 1591884"/>
                <a:gd name="connsiteX16" fmla="*/ 1451765 w 1583359"/>
                <a:gd name="connsiteY16" fmla="*/ 243637 h 1591884"/>
                <a:gd name="connsiteX17" fmla="*/ 1453927 w 1583359"/>
                <a:gd name="connsiteY17" fmla="*/ 256611 h 1591884"/>
                <a:gd name="connsiteX18" fmla="*/ 1438791 w 1583359"/>
                <a:gd name="connsiteY18" fmla="*/ 291209 h 1591884"/>
                <a:gd name="connsiteX19" fmla="*/ 1438791 w 1583359"/>
                <a:gd name="connsiteY19" fmla="*/ 306346 h 1591884"/>
                <a:gd name="connsiteX20" fmla="*/ 1443115 w 1583359"/>
                <a:gd name="connsiteY20" fmla="*/ 327970 h 1591884"/>
                <a:gd name="connsiteX21" fmla="*/ 1464739 w 1583359"/>
                <a:gd name="connsiteY21" fmla="*/ 360405 h 1591884"/>
                <a:gd name="connsiteX22" fmla="*/ 1495013 w 1583359"/>
                <a:gd name="connsiteY22" fmla="*/ 379867 h 1591884"/>
                <a:gd name="connsiteX23" fmla="*/ 1507987 w 1583359"/>
                <a:gd name="connsiteY23" fmla="*/ 377705 h 1591884"/>
                <a:gd name="connsiteX24" fmla="*/ 1533936 w 1583359"/>
                <a:gd name="connsiteY24" fmla="*/ 407978 h 1591884"/>
                <a:gd name="connsiteX25" fmla="*/ 1501500 w 1583359"/>
                <a:gd name="connsiteY25" fmla="*/ 451226 h 1591884"/>
                <a:gd name="connsiteX26" fmla="*/ 1464739 w 1583359"/>
                <a:gd name="connsiteY26" fmla="*/ 479337 h 1591884"/>
                <a:gd name="connsiteX27" fmla="*/ 1466902 w 1583359"/>
                <a:gd name="connsiteY27" fmla="*/ 503123 h 1591884"/>
                <a:gd name="connsiteX28" fmla="*/ 1430141 w 1583359"/>
                <a:gd name="connsiteY28" fmla="*/ 535559 h 1591884"/>
                <a:gd name="connsiteX29" fmla="*/ 1430141 w 1583359"/>
                <a:gd name="connsiteY29" fmla="*/ 552858 h 1591884"/>
                <a:gd name="connsiteX30" fmla="*/ 1399868 w 1583359"/>
                <a:gd name="connsiteY30" fmla="*/ 593943 h 1591884"/>
                <a:gd name="connsiteX31" fmla="*/ 1378244 w 1583359"/>
                <a:gd name="connsiteY31" fmla="*/ 600430 h 1591884"/>
                <a:gd name="connsiteX32" fmla="*/ 1373919 w 1583359"/>
                <a:gd name="connsiteY32" fmla="*/ 645840 h 1591884"/>
                <a:gd name="connsiteX33" fmla="*/ 1378244 w 1583359"/>
                <a:gd name="connsiteY33" fmla="*/ 658815 h 1591884"/>
                <a:gd name="connsiteX34" fmla="*/ 1389056 w 1583359"/>
                <a:gd name="connsiteY34" fmla="*/ 699900 h 1591884"/>
                <a:gd name="connsiteX35" fmla="*/ 1395543 w 1583359"/>
                <a:gd name="connsiteY35" fmla="*/ 721524 h 1591884"/>
                <a:gd name="connsiteX36" fmla="*/ 1404192 w 1583359"/>
                <a:gd name="connsiteY36" fmla="*/ 738823 h 1591884"/>
                <a:gd name="connsiteX37" fmla="*/ 1391218 w 1583359"/>
                <a:gd name="connsiteY37" fmla="*/ 764772 h 1591884"/>
                <a:gd name="connsiteX38" fmla="*/ 1367432 w 1583359"/>
                <a:gd name="connsiteY38" fmla="*/ 747472 h 1591884"/>
                <a:gd name="connsiteX39" fmla="*/ 1326347 w 1583359"/>
                <a:gd name="connsiteY39" fmla="*/ 749635 h 1591884"/>
                <a:gd name="connsiteX40" fmla="*/ 1309047 w 1583359"/>
                <a:gd name="connsiteY40" fmla="*/ 764772 h 1591884"/>
                <a:gd name="connsiteX41" fmla="*/ 1289586 w 1583359"/>
                <a:gd name="connsiteY41" fmla="*/ 745310 h 1591884"/>
                <a:gd name="connsiteX42" fmla="*/ 1252825 w 1583359"/>
                <a:gd name="connsiteY42" fmla="*/ 751797 h 1591884"/>
                <a:gd name="connsiteX43" fmla="*/ 1248501 w 1583359"/>
                <a:gd name="connsiteY43" fmla="*/ 795045 h 1591884"/>
                <a:gd name="connsiteX44" fmla="*/ 1235526 w 1583359"/>
                <a:gd name="connsiteY44" fmla="*/ 805857 h 1591884"/>
                <a:gd name="connsiteX45" fmla="*/ 1213902 w 1583359"/>
                <a:gd name="connsiteY45" fmla="*/ 801532 h 1591884"/>
                <a:gd name="connsiteX46" fmla="*/ 1194441 w 1583359"/>
                <a:gd name="connsiteY46" fmla="*/ 805857 h 1591884"/>
                <a:gd name="connsiteX47" fmla="*/ 1099296 w 1583359"/>
                <a:gd name="connsiteY47" fmla="*/ 818831 h 1591884"/>
                <a:gd name="connsiteX48" fmla="*/ 1081997 w 1583359"/>
                <a:gd name="connsiteY48" fmla="*/ 825318 h 1591884"/>
                <a:gd name="connsiteX49" fmla="*/ 1073347 w 1583359"/>
                <a:gd name="connsiteY49" fmla="*/ 862079 h 1591884"/>
                <a:gd name="connsiteX50" fmla="*/ 1084159 w 1583359"/>
                <a:gd name="connsiteY50" fmla="*/ 881540 h 1591884"/>
                <a:gd name="connsiteX51" fmla="*/ 1097134 w 1583359"/>
                <a:gd name="connsiteY51" fmla="*/ 885865 h 1591884"/>
                <a:gd name="connsiteX52" fmla="*/ 1099296 w 1583359"/>
                <a:gd name="connsiteY52" fmla="*/ 905327 h 1591884"/>
                <a:gd name="connsiteX53" fmla="*/ 1090647 w 1583359"/>
                <a:gd name="connsiteY53" fmla="*/ 948574 h 1591884"/>
                <a:gd name="connsiteX54" fmla="*/ 1084159 w 1583359"/>
                <a:gd name="connsiteY54" fmla="*/ 998309 h 1591884"/>
                <a:gd name="connsiteX55" fmla="*/ 1040912 w 1583359"/>
                <a:gd name="connsiteY55" fmla="*/ 1048044 h 1591884"/>
                <a:gd name="connsiteX56" fmla="*/ 1058211 w 1583359"/>
                <a:gd name="connsiteY56" fmla="*/ 1099941 h 1591884"/>
                <a:gd name="connsiteX57" fmla="*/ 1081997 w 1583359"/>
                <a:gd name="connsiteY57" fmla="*/ 1089129 h 1591884"/>
                <a:gd name="connsiteX58" fmla="*/ 1105783 w 1583359"/>
                <a:gd name="connsiteY58" fmla="*/ 1121565 h 1591884"/>
                <a:gd name="connsiteX59" fmla="*/ 1099296 w 1583359"/>
                <a:gd name="connsiteY59" fmla="*/ 1199411 h 1591884"/>
                <a:gd name="connsiteX60" fmla="*/ 1114433 w 1583359"/>
                <a:gd name="connsiteY60" fmla="*/ 1255633 h 1591884"/>
                <a:gd name="connsiteX61" fmla="*/ 1114433 w 1583359"/>
                <a:gd name="connsiteY61" fmla="*/ 1275095 h 1591884"/>
                <a:gd name="connsiteX62" fmla="*/ 1110108 w 1583359"/>
                <a:gd name="connsiteY62" fmla="*/ 1294556 h 1591884"/>
                <a:gd name="connsiteX63" fmla="*/ 1112270 w 1583359"/>
                <a:gd name="connsiteY63" fmla="*/ 1322667 h 1591884"/>
                <a:gd name="connsiteX64" fmla="*/ 1110108 w 1583359"/>
                <a:gd name="connsiteY64" fmla="*/ 1350778 h 1591884"/>
                <a:gd name="connsiteX65" fmla="*/ 1106873 w 1583359"/>
                <a:gd name="connsiteY65" fmla="*/ 1355400 h 1591884"/>
                <a:gd name="connsiteX66" fmla="*/ 1084159 w 1583359"/>
                <a:gd name="connsiteY66" fmla="*/ 1352220 h 1591884"/>
                <a:gd name="connsiteX67" fmla="*/ 1071545 w 1583359"/>
                <a:gd name="connsiteY67" fmla="*/ 1354022 h 1591884"/>
                <a:gd name="connsiteX68" fmla="*/ 1055328 w 1583359"/>
                <a:gd name="connsiteY68" fmla="*/ 1346814 h 1591884"/>
                <a:gd name="connsiteX69" fmla="*/ 1046318 w 1583359"/>
                <a:gd name="connsiteY69" fmla="*/ 1336002 h 1591884"/>
                <a:gd name="connsiteX70" fmla="*/ 1044516 w 1583359"/>
                <a:gd name="connsiteY70" fmla="*/ 1305368 h 1591884"/>
                <a:gd name="connsiteX71" fmla="*/ 1028297 w 1583359"/>
                <a:gd name="connsiteY71" fmla="*/ 1301764 h 1591884"/>
                <a:gd name="connsiteX72" fmla="*/ 1013881 w 1583359"/>
                <a:gd name="connsiteY72" fmla="*/ 1278338 h 1591884"/>
                <a:gd name="connsiteX73" fmla="*/ 997664 w 1583359"/>
                <a:gd name="connsiteY73" fmla="*/ 1258516 h 1591884"/>
                <a:gd name="connsiteX74" fmla="*/ 981447 w 1583359"/>
                <a:gd name="connsiteY74" fmla="*/ 1247704 h 1591884"/>
                <a:gd name="connsiteX75" fmla="*/ 972436 w 1583359"/>
                <a:gd name="connsiteY75" fmla="*/ 1260318 h 1591884"/>
                <a:gd name="connsiteX76" fmla="*/ 970634 w 1583359"/>
                <a:gd name="connsiteY76" fmla="*/ 1294556 h 1591884"/>
                <a:gd name="connsiteX77" fmla="*/ 921980 w 1583359"/>
                <a:gd name="connsiteY77" fmla="*/ 1325190 h 1591884"/>
                <a:gd name="connsiteX78" fmla="*/ 875129 w 1583359"/>
                <a:gd name="connsiteY78" fmla="*/ 1328794 h 1591884"/>
                <a:gd name="connsiteX79" fmla="*/ 864317 w 1583359"/>
                <a:gd name="connsiteY79" fmla="*/ 1337804 h 1591884"/>
                <a:gd name="connsiteX80" fmla="*/ 862514 w 1583359"/>
                <a:gd name="connsiteY80" fmla="*/ 1377448 h 1591884"/>
                <a:gd name="connsiteX81" fmla="*/ 876930 w 1583359"/>
                <a:gd name="connsiteY81" fmla="*/ 1391864 h 1591884"/>
                <a:gd name="connsiteX82" fmla="*/ 876930 w 1583359"/>
                <a:gd name="connsiteY82" fmla="*/ 1429705 h 1591884"/>
                <a:gd name="connsiteX83" fmla="*/ 851703 w 1583359"/>
                <a:gd name="connsiteY83" fmla="*/ 1426101 h 1591884"/>
                <a:gd name="connsiteX84" fmla="*/ 833682 w 1583359"/>
                <a:gd name="connsiteY84" fmla="*/ 1431507 h 1591884"/>
                <a:gd name="connsiteX85" fmla="*/ 824673 w 1583359"/>
                <a:gd name="connsiteY85" fmla="*/ 1442319 h 1591884"/>
                <a:gd name="connsiteX86" fmla="*/ 830080 w 1583359"/>
                <a:gd name="connsiteY86" fmla="*/ 1474755 h 1591884"/>
                <a:gd name="connsiteX87" fmla="*/ 826475 w 1583359"/>
                <a:gd name="connsiteY87" fmla="*/ 1492775 h 1591884"/>
                <a:gd name="connsiteX88" fmla="*/ 815664 w 1583359"/>
                <a:gd name="connsiteY88" fmla="*/ 1496379 h 1591884"/>
                <a:gd name="connsiteX89" fmla="*/ 783227 w 1583359"/>
                <a:gd name="connsiteY89" fmla="*/ 1494577 h 1591884"/>
                <a:gd name="connsiteX90" fmla="*/ 770613 w 1583359"/>
                <a:gd name="connsiteY90" fmla="*/ 1508993 h 1591884"/>
                <a:gd name="connsiteX91" fmla="*/ 741782 w 1583359"/>
                <a:gd name="connsiteY91" fmla="*/ 1508993 h 1591884"/>
                <a:gd name="connsiteX92" fmla="*/ 747187 w 1583359"/>
                <a:gd name="connsiteY92" fmla="*/ 1541429 h 1591884"/>
                <a:gd name="connsiteX93" fmla="*/ 732771 w 1583359"/>
                <a:gd name="connsiteY93" fmla="*/ 1563052 h 1591884"/>
                <a:gd name="connsiteX94" fmla="*/ 721960 w 1583359"/>
                <a:gd name="connsiteY94" fmla="*/ 1564854 h 1591884"/>
                <a:gd name="connsiteX95" fmla="*/ 712950 w 1583359"/>
                <a:gd name="connsiteY95" fmla="*/ 1581072 h 1591884"/>
                <a:gd name="connsiteX96" fmla="*/ 700337 w 1583359"/>
                <a:gd name="connsiteY96" fmla="*/ 1581072 h 1591884"/>
                <a:gd name="connsiteX97" fmla="*/ 664297 w 1583359"/>
                <a:gd name="connsiteY97" fmla="*/ 1568458 h 1591884"/>
                <a:gd name="connsiteX98" fmla="*/ 653484 w 1583359"/>
                <a:gd name="connsiteY98" fmla="*/ 1570260 h 1591884"/>
                <a:gd name="connsiteX99" fmla="*/ 642673 w 1583359"/>
                <a:gd name="connsiteY99" fmla="*/ 1591884 h 1591884"/>
                <a:gd name="connsiteX100" fmla="*/ 626454 w 1583359"/>
                <a:gd name="connsiteY100" fmla="*/ 1591884 h 1591884"/>
                <a:gd name="connsiteX101" fmla="*/ 621049 w 1583359"/>
                <a:gd name="connsiteY101" fmla="*/ 1559448 h 1591884"/>
                <a:gd name="connsiteX102" fmla="*/ 606633 w 1583359"/>
                <a:gd name="connsiteY102" fmla="*/ 1554042 h 1591884"/>
                <a:gd name="connsiteX103" fmla="*/ 606633 w 1583359"/>
                <a:gd name="connsiteY103" fmla="*/ 1543231 h 1591884"/>
                <a:gd name="connsiteX104" fmla="*/ 624652 w 1583359"/>
                <a:gd name="connsiteY104" fmla="*/ 1534221 h 1591884"/>
                <a:gd name="connsiteX105" fmla="*/ 626454 w 1583359"/>
                <a:gd name="connsiteY105" fmla="*/ 1516201 h 1591884"/>
                <a:gd name="connsiteX106" fmla="*/ 619247 w 1583359"/>
                <a:gd name="connsiteY106" fmla="*/ 1498181 h 1591884"/>
                <a:gd name="connsiteX107" fmla="*/ 626454 w 1583359"/>
                <a:gd name="connsiteY107" fmla="*/ 1471151 h 1591884"/>
                <a:gd name="connsiteX108" fmla="*/ 615643 w 1583359"/>
                <a:gd name="connsiteY108" fmla="*/ 1451329 h 1591884"/>
                <a:gd name="connsiteX109" fmla="*/ 597623 w 1583359"/>
                <a:gd name="connsiteY109" fmla="*/ 1454933 h 1591884"/>
                <a:gd name="connsiteX110" fmla="*/ 561583 w 1583359"/>
                <a:gd name="connsiteY110" fmla="*/ 1429705 h 1591884"/>
                <a:gd name="connsiteX111" fmla="*/ 561583 w 1583359"/>
                <a:gd name="connsiteY111" fmla="*/ 1408081 h 1591884"/>
                <a:gd name="connsiteX112" fmla="*/ 543563 w 1583359"/>
                <a:gd name="connsiteY112" fmla="*/ 1408081 h 1591884"/>
                <a:gd name="connsiteX113" fmla="*/ 539959 w 1583359"/>
                <a:gd name="connsiteY113" fmla="*/ 1397269 h 1591884"/>
                <a:gd name="connsiteX114" fmla="*/ 538156 w 1583359"/>
                <a:gd name="connsiteY114" fmla="*/ 1386458 h 1591884"/>
                <a:gd name="connsiteX115" fmla="*/ 530948 w 1583359"/>
                <a:gd name="connsiteY115" fmla="*/ 1319784 h 1591884"/>
                <a:gd name="connsiteX116" fmla="*/ 523741 w 1583359"/>
                <a:gd name="connsiteY116" fmla="*/ 1307170 h 1591884"/>
                <a:gd name="connsiteX117" fmla="*/ 521939 w 1583359"/>
                <a:gd name="connsiteY117" fmla="*/ 1285546 h 1591884"/>
                <a:gd name="connsiteX118" fmla="*/ 480493 w 1583359"/>
                <a:gd name="connsiteY118" fmla="*/ 1281942 h 1591884"/>
                <a:gd name="connsiteX119" fmla="*/ 471483 w 1583359"/>
                <a:gd name="connsiteY119" fmla="*/ 1274734 h 1591884"/>
                <a:gd name="connsiteX120" fmla="*/ 363364 w 1583359"/>
                <a:gd name="connsiteY120" fmla="*/ 1312576 h 1591884"/>
                <a:gd name="connsiteX121" fmla="*/ 350750 w 1583359"/>
                <a:gd name="connsiteY121" fmla="*/ 1337804 h 1591884"/>
                <a:gd name="connsiteX122" fmla="*/ 347147 w 1583359"/>
                <a:gd name="connsiteY122" fmla="*/ 1370240 h 1591884"/>
                <a:gd name="connsiteX123" fmla="*/ 312909 w 1583359"/>
                <a:gd name="connsiteY123" fmla="*/ 1388260 h 1591884"/>
                <a:gd name="connsiteX124" fmla="*/ 300294 w 1583359"/>
                <a:gd name="connsiteY124" fmla="*/ 1393665 h 1591884"/>
                <a:gd name="connsiteX125" fmla="*/ 280473 w 1583359"/>
                <a:gd name="connsiteY125" fmla="*/ 1413487 h 1591884"/>
                <a:gd name="connsiteX126" fmla="*/ 285878 w 1583359"/>
                <a:gd name="connsiteY126" fmla="*/ 1440517 h 1591884"/>
                <a:gd name="connsiteX127" fmla="*/ 280473 w 1583359"/>
                <a:gd name="connsiteY127" fmla="*/ 1451329 h 1591884"/>
                <a:gd name="connsiteX128" fmla="*/ 285878 w 1583359"/>
                <a:gd name="connsiteY128" fmla="*/ 1467547 h 1591884"/>
                <a:gd name="connsiteX129" fmla="*/ 267859 w 1583359"/>
                <a:gd name="connsiteY129" fmla="*/ 1481963 h 1591884"/>
                <a:gd name="connsiteX130" fmla="*/ 262453 w 1583359"/>
                <a:gd name="connsiteY130" fmla="*/ 1462141 h 1591884"/>
                <a:gd name="connsiteX131" fmla="*/ 242630 w 1583359"/>
                <a:gd name="connsiteY131" fmla="*/ 1449527 h 1591884"/>
                <a:gd name="connsiteX132" fmla="*/ 233621 w 1583359"/>
                <a:gd name="connsiteY132" fmla="*/ 1456735 h 1591884"/>
                <a:gd name="connsiteX133" fmla="*/ 208393 w 1583359"/>
                <a:gd name="connsiteY133" fmla="*/ 1454933 h 1591884"/>
                <a:gd name="connsiteX134" fmla="*/ 190373 w 1583359"/>
                <a:gd name="connsiteY134" fmla="*/ 1471151 h 1591884"/>
                <a:gd name="connsiteX135" fmla="*/ 159740 w 1583359"/>
                <a:gd name="connsiteY135" fmla="*/ 1476557 h 1591884"/>
                <a:gd name="connsiteX136" fmla="*/ 134511 w 1583359"/>
                <a:gd name="connsiteY136" fmla="*/ 1472953 h 1591884"/>
                <a:gd name="connsiteX137" fmla="*/ 116492 w 1583359"/>
                <a:gd name="connsiteY137" fmla="*/ 1472953 h 1591884"/>
                <a:gd name="connsiteX138" fmla="*/ 93066 w 1583359"/>
                <a:gd name="connsiteY138" fmla="*/ 1501785 h 1591884"/>
                <a:gd name="connsiteX139" fmla="*/ 93066 w 1583359"/>
                <a:gd name="connsiteY139" fmla="*/ 1516201 h 1591884"/>
                <a:gd name="connsiteX140" fmla="*/ 80453 w 1583359"/>
                <a:gd name="connsiteY140" fmla="*/ 1519805 h 1591884"/>
                <a:gd name="connsiteX141" fmla="*/ 28194 w 1583359"/>
                <a:gd name="connsiteY141" fmla="*/ 1496379 h 1591884"/>
                <a:gd name="connsiteX142" fmla="*/ 40808 w 1583359"/>
                <a:gd name="connsiteY142" fmla="*/ 1476557 h 1591884"/>
                <a:gd name="connsiteX143" fmla="*/ 39006 w 1583359"/>
                <a:gd name="connsiteY143" fmla="*/ 1465745 h 1591884"/>
                <a:gd name="connsiteX144" fmla="*/ 49818 w 1583359"/>
                <a:gd name="connsiteY144" fmla="*/ 1445923 h 1591884"/>
                <a:gd name="connsiteX145" fmla="*/ 48016 w 1583359"/>
                <a:gd name="connsiteY145" fmla="*/ 1426101 h 1591884"/>
                <a:gd name="connsiteX146" fmla="*/ 39006 w 1583359"/>
                <a:gd name="connsiteY146" fmla="*/ 1426101 h 1591884"/>
                <a:gd name="connsiteX147" fmla="*/ 31798 w 1583359"/>
                <a:gd name="connsiteY147" fmla="*/ 1415289 h 1591884"/>
                <a:gd name="connsiteX148" fmla="*/ 22789 w 1583359"/>
                <a:gd name="connsiteY148" fmla="*/ 1415289 h 1591884"/>
                <a:gd name="connsiteX149" fmla="*/ 20986 w 1583359"/>
                <a:gd name="connsiteY149" fmla="*/ 1404477 h 1591884"/>
                <a:gd name="connsiteX150" fmla="*/ 4768 w 1583359"/>
                <a:gd name="connsiteY150" fmla="*/ 1402675 h 1591884"/>
                <a:gd name="connsiteX151" fmla="*/ 0 w 1583359"/>
                <a:gd name="connsiteY151" fmla="*/ 1406762 h 1591884"/>
                <a:gd name="connsiteX152" fmla="*/ 0 w 1583359"/>
                <a:gd name="connsiteY152" fmla="*/ 1205006 h 1591884"/>
                <a:gd name="connsiteX153" fmla="*/ 24590 w 1583359"/>
                <a:gd name="connsiteY153" fmla="*/ 1182382 h 1591884"/>
                <a:gd name="connsiteX154" fmla="*/ 51621 w 1583359"/>
                <a:gd name="connsiteY154" fmla="*/ 1181031 h 1591884"/>
                <a:gd name="connsiteX155" fmla="*/ 107031 w 1583359"/>
                <a:gd name="connsiteY155" fmla="*/ 1122917 h 1591884"/>
                <a:gd name="connsiteX156" fmla="*/ 135412 w 1583359"/>
                <a:gd name="connsiteY156" fmla="*/ 1124268 h 1591884"/>
                <a:gd name="connsiteX157" fmla="*/ 147576 w 1583359"/>
                <a:gd name="connsiteY157" fmla="*/ 1135080 h 1591884"/>
                <a:gd name="connsiteX158" fmla="*/ 198933 w 1583359"/>
                <a:gd name="connsiteY158" fmla="*/ 1124268 h 1591884"/>
                <a:gd name="connsiteX159" fmla="*/ 212448 w 1583359"/>
                <a:gd name="connsiteY159" fmla="*/ 1122917 h 1591884"/>
                <a:gd name="connsiteX160" fmla="*/ 231369 w 1583359"/>
                <a:gd name="connsiteY160" fmla="*/ 1120214 h 1591884"/>
                <a:gd name="connsiteX161" fmla="*/ 244884 w 1583359"/>
                <a:gd name="connsiteY161" fmla="*/ 1097239 h 1591884"/>
                <a:gd name="connsiteX162" fmla="*/ 274617 w 1583359"/>
                <a:gd name="connsiteY162" fmla="*/ 1087778 h 1591884"/>
                <a:gd name="connsiteX163" fmla="*/ 358409 w 1583359"/>
                <a:gd name="connsiteY163" fmla="*/ 1012095 h 1591884"/>
                <a:gd name="connsiteX164" fmla="*/ 389493 w 1583359"/>
                <a:gd name="connsiteY164" fmla="*/ 968847 h 1591884"/>
                <a:gd name="connsiteX165" fmla="*/ 457068 w 1583359"/>
                <a:gd name="connsiteY165" fmla="*/ 921544 h 1591884"/>
                <a:gd name="connsiteX166" fmla="*/ 501667 w 1583359"/>
                <a:gd name="connsiteY166" fmla="*/ 899921 h 1591884"/>
                <a:gd name="connsiteX167" fmla="*/ 535454 w 1583359"/>
                <a:gd name="connsiteY167" fmla="*/ 848564 h 1591884"/>
                <a:gd name="connsiteX168" fmla="*/ 558430 w 1583359"/>
                <a:gd name="connsiteY168" fmla="*/ 790450 h 1591884"/>
                <a:gd name="connsiteX169" fmla="*/ 586811 w 1583359"/>
                <a:gd name="connsiteY169" fmla="*/ 766123 h 1591884"/>
                <a:gd name="connsiteX170" fmla="*/ 592217 w 1583359"/>
                <a:gd name="connsiteY170" fmla="*/ 745850 h 1591884"/>
                <a:gd name="connsiteX171" fmla="*/ 631410 w 1583359"/>
                <a:gd name="connsiteY171" fmla="*/ 705306 h 1591884"/>
                <a:gd name="connsiteX172" fmla="*/ 650330 w 1583359"/>
                <a:gd name="connsiteY172" fmla="*/ 682331 h 1591884"/>
                <a:gd name="connsiteX173" fmla="*/ 659792 w 1583359"/>
                <a:gd name="connsiteY173" fmla="*/ 660707 h 1591884"/>
                <a:gd name="connsiteX174" fmla="*/ 685470 w 1583359"/>
                <a:gd name="connsiteY174" fmla="*/ 626919 h 1591884"/>
                <a:gd name="connsiteX175" fmla="*/ 696282 w 1583359"/>
                <a:gd name="connsiteY175" fmla="*/ 582321 h 1591884"/>
                <a:gd name="connsiteX176" fmla="*/ 711147 w 1583359"/>
                <a:gd name="connsiteY176" fmla="*/ 522855 h 1591884"/>
                <a:gd name="connsiteX177" fmla="*/ 711147 w 1583359"/>
                <a:gd name="connsiteY177" fmla="*/ 509340 h 1591884"/>
                <a:gd name="connsiteX178" fmla="*/ 710249 w 1583359"/>
                <a:gd name="connsiteY178" fmla="*/ 502559 h 1591884"/>
                <a:gd name="connsiteX179" fmla="*/ 744935 w 1583359"/>
                <a:gd name="connsiteY179" fmla="*/ 424196 h 1591884"/>
                <a:gd name="connsiteX180" fmla="*/ 804401 w 1583359"/>
                <a:gd name="connsiteY180" fmla="*/ 371488 h 1591884"/>
                <a:gd name="connsiteX181" fmla="*/ 880085 w 1583359"/>
                <a:gd name="connsiteY181" fmla="*/ 328240 h 1591884"/>
                <a:gd name="connsiteX182" fmla="*/ 957119 w 1583359"/>
                <a:gd name="connsiteY182" fmla="*/ 270126 h 1591884"/>
                <a:gd name="connsiteX183" fmla="*/ 1016585 w 1583359"/>
                <a:gd name="connsiteY183" fmla="*/ 249854 h 1591884"/>
                <a:gd name="connsiteX184" fmla="*/ 1076050 w 1583359"/>
                <a:gd name="connsiteY184" fmla="*/ 234987 h 1591884"/>
                <a:gd name="connsiteX185" fmla="*/ 1097674 w 1583359"/>
                <a:gd name="connsiteY185" fmla="*/ 205254 h 1591884"/>
                <a:gd name="connsiteX186" fmla="*/ 1107135 w 1583359"/>
                <a:gd name="connsiteY186" fmla="*/ 203903 h 1591884"/>
                <a:gd name="connsiteX187" fmla="*/ 1143624 w 1583359"/>
                <a:gd name="connsiteY187" fmla="*/ 186333 h 1591884"/>
                <a:gd name="connsiteX188" fmla="*/ 1197685 w 1583359"/>
                <a:gd name="connsiteY188" fmla="*/ 128220 h 1591884"/>
                <a:gd name="connsiteX189" fmla="*/ 1246338 w 1583359"/>
                <a:gd name="connsiteY189" fmla="*/ 61996 h 1591884"/>
                <a:gd name="connsiteX190" fmla="*/ 1269314 w 1583359"/>
                <a:gd name="connsiteY190" fmla="*/ 9288 h 1591884"/>
                <a:gd name="connsiteX191" fmla="*/ 1269314 w 1583359"/>
                <a:gd name="connsiteY191" fmla="*/ 0 h 1591884"/>
                <a:gd name="connsiteX0" fmla="*/ 1269314 w 1533936"/>
                <a:gd name="connsiteY0" fmla="*/ 0 h 1591884"/>
                <a:gd name="connsiteX1" fmla="*/ 1501500 w 1533936"/>
                <a:gd name="connsiteY1" fmla="*/ 0 h 1591884"/>
                <a:gd name="connsiteX2" fmla="*/ 1501500 w 1533936"/>
                <a:gd name="connsiteY2" fmla="*/ 3612 h 1591884"/>
                <a:gd name="connsiteX3" fmla="*/ 1484201 w 1533936"/>
                <a:gd name="connsiteY3" fmla="*/ 25236 h 1591884"/>
                <a:gd name="connsiteX4" fmla="*/ 1492850 w 1533936"/>
                <a:gd name="connsiteY4" fmla="*/ 44697 h 1591884"/>
                <a:gd name="connsiteX5" fmla="*/ 1490688 w 1533936"/>
                <a:gd name="connsiteY5" fmla="*/ 92270 h 1591884"/>
                <a:gd name="connsiteX6" fmla="*/ 1482038 w 1533936"/>
                <a:gd name="connsiteY6" fmla="*/ 109569 h 1591884"/>
                <a:gd name="connsiteX7" fmla="*/ 1492850 w 1533936"/>
                <a:gd name="connsiteY7" fmla="*/ 129030 h 1591884"/>
                <a:gd name="connsiteX8" fmla="*/ 1492850 w 1533936"/>
                <a:gd name="connsiteY8" fmla="*/ 148492 h 1591884"/>
                <a:gd name="connsiteX9" fmla="*/ 1479876 w 1533936"/>
                <a:gd name="connsiteY9" fmla="*/ 170115 h 1591884"/>
                <a:gd name="connsiteX10" fmla="*/ 1460414 w 1533936"/>
                <a:gd name="connsiteY10" fmla="*/ 172278 h 1591884"/>
                <a:gd name="connsiteX11" fmla="*/ 1460414 w 1533936"/>
                <a:gd name="connsiteY11" fmla="*/ 213363 h 1591884"/>
                <a:gd name="connsiteX12" fmla="*/ 1449602 w 1533936"/>
                <a:gd name="connsiteY12" fmla="*/ 226338 h 1591884"/>
                <a:gd name="connsiteX13" fmla="*/ 1451765 w 1533936"/>
                <a:gd name="connsiteY13" fmla="*/ 243637 h 1591884"/>
                <a:gd name="connsiteX14" fmla="*/ 1453927 w 1533936"/>
                <a:gd name="connsiteY14" fmla="*/ 256611 h 1591884"/>
                <a:gd name="connsiteX15" fmla="*/ 1438791 w 1533936"/>
                <a:gd name="connsiteY15" fmla="*/ 291209 h 1591884"/>
                <a:gd name="connsiteX16" fmla="*/ 1438791 w 1533936"/>
                <a:gd name="connsiteY16" fmla="*/ 306346 h 1591884"/>
                <a:gd name="connsiteX17" fmla="*/ 1443115 w 1533936"/>
                <a:gd name="connsiteY17" fmla="*/ 327970 h 1591884"/>
                <a:gd name="connsiteX18" fmla="*/ 1464739 w 1533936"/>
                <a:gd name="connsiteY18" fmla="*/ 360405 h 1591884"/>
                <a:gd name="connsiteX19" fmla="*/ 1495013 w 1533936"/>
                <a:gd name="connsiteY19" fmla="*/ 379867 h 1591884"/>
                <a:gd name="connsiteX20" fmla="*/ 1507987 w 1533936"/>
                <a:gd name="connsiteY20" fmla="*/ 377705 h 1591884"/>
                <a:gd name="connsiteX21" fmla="*/ 1533936 w 1533936"/>
                <a:gd name="connsiteY21" fmla="*/ 407978 h 1591884"/>
                <a:gd name="connsiteX22" fmla="*/ 1501500 w 1533936"/>
                <a:gd name="connsiteY22" fmla="*/ 451226 h 1591884"/>
                <a:gd name="connsiteX23" fmla="*/ 1464739 w 1533936"/>
                <a:gd name="connsiteY23" fmla="*/ 479337 h 1591884"/>
                <a:gd name="connsiteX24" fmla="*/ 1466902 w 1533936"/>
                <a:gd name="connsiteY24" fmla="*/ 503123 h 1591884"/>
                <a:gd name="connsiteX25" fmla="*/ 1430141 w 1533936"/>
                <a:gd name="connsiteY25" fmla="*/ 535559 h 1591884"/>
                <a:gd name="connsiteX26" fmla="*/ 1430141 w 1533936"/>
                <a:gd name="connsiteY26" fmla="*/ 552858 h 1591884"/>
                <a:gd name="connsiteX27" fmla="*/ 1399868 w 1533936"/>
                <a:gd name="connsiteY27" fmla="*/ 593943 h 1591884"/>
                <a:gd name="connsiteX28" fmla="*/ 1378244 w 1533936"/>
                <a:gd name="connsiteY28" fmla="*/ 600430 h 1591884"/>
                <a:gd name="connsiteX29" fmla="*/ 1373919 w 1533936"/>
                <a:gd name="connsiteY29" fmla="*/ 645840 h 1591884"/>
                <a:gd name="connsiteX30" fmla="*/ 1378244 w 1533936"/>
                <a:gd name="connsiteY30" fmla="*/ 658815 h 1591884"/>
                <a:gd name="connsiteX31" fmla="*/ 1389056 w 1533936"/>
                <a:gd name="connsiteY31" fmla="*/ 699900 h 1591884"/>
                <a:gd name="connsiteX32" fmla="*/ 1395543 w 1533936"/>
                <a:gd name="connsiteY32" fmla="*/ 721524 h 1591884"/>
                <a:gd name="connsiteX33" fmla="*/ 1404192 w 1533936"/>
                <a:gd name="connsiteY33" fmla="*/ 738823 h 1591884"/>
                <a:gd name="connsiteX34" fmla="*/ 1391218 w 1533936"/>
                <a:gd name="connsiteY34" fmla="*/ 764772 h 1591884"/>
                <a:gd name="connsiteX35" fmla="*/ 1367432 w 1533936"/>
                <a:gd name="connsiteY35" fmla="*/ 747472 h 1591884"/>
                <a:gd name="connsiteX36" fmla="*/ 1326347 w 1533936"/>
                <a:gd name="connsiteY36" fmla="*/ 749635 h 1591884"/>
                <a:gd name="connsiteX37" fmla="*/ 1309047 w 1533936"/>
                <a:gd name="connsiteY37" fmla="*/ 764772 h 1591884"/>
                <a:gd name="connsiteX38" fmla="*/ 1289586 w 1533936"/>
                <a:gd name="connsiteY38" fmla="*/ 745310 h 1591884"/>
                <a:gd name="connsiteX39" fmla="*/ 1252825 w 1533936"/>
                <a:gd name="connsiteY39" fmla="*/ 751797 h 1591884"/>
                <a:gd name="connsiteX40" fmla="*/ 1248501 w 1533936"/>
                <a:gd name="connsiteY40" fmla="*/ 795045 h 1591884"/>
                <a:gd name="connsiteX41" fmla="*/ 1235526 w 1533936"/>
                <a:gd name="connsiteY41" fmla="*/ 805857 h 1591884"/>
                <a:gd name="connsiteX42" fmla="*/ 1213902 w 1533936"/>
                <a:gd name="connsiteY42" fmla="*/ 801532 h 1591884"/>
                <a:gd name="connsiteX43" fmla="*/ 1194441 w 1533936"/>
                <a:gd name="connsiteY43" fmla="*/ 805857 h 1591884"/>
                <a:gd name="connsiteX44" fmla="*/ 1099296 w 1533936"/>
                <a:gd name="connsiteY44" fmla="*/ 818831 h 1591884"/>
                <a:gd name="connsiteX45" fmla="*/ 1081997 w 1533936"/>
                <a:gd name="connsiteY45" fmla="*/ 825318 h 1591884"/>
                <a:gd name="connsiteX46" fmla="*/ 1073347 w 1533936"/>
                <a:gd name="connsiteY46" fmla="*/ 862079 h 1591884"/>
                <a:gd name="connsiteX47" fmla="*/ 1084159 w 1533936"/>
                <a:gd name="connsiteY47" fmla="*/ 881540 h 1591884"/>
                <a:gd name="connsiteX48" fmla="*/ 1097134 w 1533936"/>
                <a:gd name="connsiteY48" fmla="*/ 885865 h 1591884"/>
                <a:gd name="connsiteX49" fmla="*/ 1099296 w 1533936"/>
                <a:gd name="connsiteY49" fmla="*/ 905327 h 1591884"/>
                <a:gd name="connsiteX50" fmla="*/ 1090647 w 1533936"/>
                <a:gd name="connsiteY50" fmla="*/ 948574 h 1591884"/>
                <a:gd name="connsiteX51" fmla="*/ 1084159 w 1533936"/>
                <a:gd name="connsiteY51" fmla="*/ 998309 h 1591884"/>
                <a:gd name="connsiteX52" fmla="*/ 1040912 w 1533936"/>
                <a:gd name="connsiteY52" fmla="*/ 1048044 h 1591884"/>
                <a:gd name="connsiteX53" fmla="*/ 1058211 w 1533936"/>
                <a:gd name="connsiteY53" fmla="*/ 1099941 h 1591884"/>
                <a:gd name="connsiteX54" fmla="*/ 1081997 w 1533936"/>
                <a:gd name="connsiteY54" fmla="*/ 1089129 h 1591884"/>
                <a:gd name="connsiteX55" fmla="*/ 1105783 w 1533936"/>
                <a:gd name="connsiteY55" fmla="*/ 1121565 h 1591884"/>
                <a:gd name="connsiteX56" fmla="*/ 1099296 w 1533936"/>
                <a:gd name="connsiteY56" fmla="*/ 1199411 h 1591884"/>
                <a:gd name="connsiteX57" fmla="*/ 1114433 w 1533936"/>
                <a:gd name="connsiteY57" fmla="*/ 1255633 h 1591884"/>
                <a:gd name="connsiteX58" fmla="*/ 1114433 w 1533936"/>
                <a:gd name="connsiteY58" fmla="*/ 1275095 h 1591884"/>
                <a:gd name="connsiteX59" fmla="*/ 1110108 w 1533936"/>
                <a:gd name="connsiteY59" fmla="*/ 1294556 h 1591884"/>
                <a:gd name="connsiteX60" fmla="*/ 1112270 w 1533936"/>
                <a:gd name="connsiteY60" fmla="*/ 1322667 h 1591884"/>
                <a:gd name="connsiteX61" fmla="*/ 1110108 w 1533936"/>
                <a:gd name="connsiteY61" fmla="*/ 1350778 h 1591884"/>
                <a:gd name="connsiteX62" fmla="*/ 1106873 w 1533936"/>
                <a:gd name="connsiteY62" fmla="*/ 1355400 h 1591884"/>
                <a:gd name="connsiteX63" fmla="*/ 1084159 w 1533936"/>
                <a:gd name="connsiteY63" fmla="*/ 1352220 h 1591884"/>
                <a:gd name="connsiteX64" fmla="*/ 1071545 w 1533936"/>
                <a:gd name="connsiteY64" fmla="*/ 1354022 h 1591884"/>
                <a:gd name="connsiteX65" fmla="*/ 1055328 w 1533936"/>
                <a:gd name="connsiteY65" fmla="*/ 1346814 h 1591884"/>
                <a:gd name="connsiteX66" fmla="*/ 1046318 w 1533936"/>
                <a:gd name="connsiteY66" fmla="*/ 1336002 h 1591884"/>
                <a:gd name="connsiteX67" fmla="*/ 1044516 w 1533936"/>
                <a:gd name="connsiteY67" fmla="*/ 1305368 h 1591884"/>
                <a:gd name="connsiteX68" fmla="*/ 1028297 w 1533936"/>
                <a:gd name="connsiteY68" fmla="*/ 1301764 h 1591884"/>
                <a:gd name="connsiteX69" fmla="*/ 1013881 w 1533936"/>
                <a:gd name="connsiteY69" fmla="*/ 1278338 h 1591884"/>
                <a:gd name="connsiteX70" fmla="*/ 997664 w 1533936"/>
                <a:gd name="connsiteY70" fmla="*/ 1258516 h 1591884"/>
                <a:gd name="connsiteX71" fmla="*/ 981447 w 1533936"/>
                <a:gd name="connsiteY71" fmla="*/ 1247704 h 1591884"/>
                <a:gd name="connsiteX72" fmla="*/ 972436 w 1533936"/>
                <a:gd name="connsiteY72" fmla="*/ 1260318 h 1591884"/>
                <a:gd name="connsiteX73" fmla="*/ 970634 w 1533936"/>
                <a:gd name="connsiteY73" fmla="*/ 1294556 h 1591884"/>
                <a:gd name="connsiteX74" fmla="*/ 921980 w 1533936"/>
                <a:gd name="connsiteY74" fmla="*/ 1325190 h 1591884"/>
                <a:gd name="connsiteX75" fmla="*/ 875129 w 1533936"/>
                <a:gd name="connsiteY75" fmla="*/ 1328794 h 1591884"/>
                <a:gd name="connsiteX76" fmla="*/ 864317 w 1533936"/>
                <a:gd name="connsiteY76" fmla="*/ 1337804 h 1591884"/>
                <a:gd name="connsiteX77" fmla="*/ 862514 w 1533936"/>
                <a:gd name="connsiteY77" fmla="*/ 1377448 h 1591884"/>
                <a:gd name="connsiteX78" fmla="*/ 876930 w 1533936"/>
                <a:gd name="connsiteY78" fmla="*/ 1391864 h 1591884"/>
                <a:gd name="connsiteX79" fmla="*/ 876930 w 1533936"/>
                <a:gd name="connsiteY79" fmla="*/ 1429705 h 1591884"/>
                <a:gd name="connsiteX80" fmla="*/ 851703 w 1533936"/>
                <a:gd name="connsiteY80" fmla="*/ 1426101 h 1591884"/>
                <a:gd name="connsiteX81" fmla="*/ 833682 w 1533936"/>
                <a:gd name="connsiteY81" fmla="*/ 1431507 h 1591884"/>
                <a:gd name="connsiteX82" fmla="*/ 824673 w 1533936"/>
                <a:gd name="connsiteY82" fmla="*/ 1442319 h 1591884"/>
                <a:gd name="connsiteX83" fmla="*/ 830080 w 1533936"/>
                <a:gd name="connsiteY83" fmla="*/ 1474755 h 1591884"/>
                <a:gd name="connsiteX84" fmla="*/ 826475 w 1533936"/>
                <a:gd name="connsiteY84" fmla="*/ 1492775 h 1591884"/>
                <a:gd name="connsiteX85" fmla="*/ 815664 w 1533936"/>
                <a:gd name="connsiteY85" fmla="*/ 1496379 h 1591884"/>
                <a:gd name="connsiteX86" fmla="*/ 783227 w 1533936"/>
                <a:gd name="connsiteY86" fmla="*/ 1494577 h 1591884"/>
                <a:gd name="connsiteX87" fmla="*/ 770613 w 1533936"/>
                <a:gd name="connsiteY87" fmla="*/ 1508993 h 1591884"/>
                <a:gd name="connsiteX88" fmla="*/ 741782 w 1533936"/>
                <a:gd name="connsiteY88" fmla="*/ 1508993 h 1591884"/>
                <a:gd name="connsiteX89" fmla="*/ 747187 w 1533936"/>
                <a:gd name="connsiteY89" fmla="*/ 1541429 h 1591884"/>
                <a:gd name="connsiteX90" fmla="*/ 732771 w 1533936"/>
                <a:gd name="connsiteY90" fmla="*/ 1563052 h 1591884"/>
                <a:gd name="connsiteX91" fmla="*/ 721960 w 1533936"/>
                <a:gd name="connsiteY91" fmla="*/ 1564854 h 1591884"/>
                <a:gd name="connsiteX92" fmla="*/ 712950 w 1533936"/>
                <a:gd name="connsiteY92" fmla="*/ 1581072 h 1591884"/>
                <a:gd name="connsiteX93" fmla="*/ 700337 w 1533936"/>
                <a:gd name="connsiteY93" fmla="*/ 1581072 h 1591884"/>
                <a:gd name="connsiteX94" fmla="*/ 664297 w 1533936"/>
                <a:gd name="connsiteY94" fmla="*/ 1568458 h 1591884"/>
                <a:gd name="connsiteX95" fmla="*/ 653484 w 1533936"/>
                <a:gd name="connsiteY95" fmla="*/ 1570260 h 1591884"/>
                <a:gd name="connsiteX96" fmla="*/ 642673 w 1533936"/>
                <a:gd name="connsiteY96" fmla="*/ 1591884 h 1591884"/>
                <a:gd name="connsiteX97" fmla="*/ 626454 w 1533936"/>
                <a:gd name="connsiteY97" fmla="*/ 1591884 h 1591884"/>
                <a:gd name="connsiteX98" fmla="*/ 621049 w 1533936"/>
                <a:gd name="connsiteY98" fmla="*/ 1559448 h 1591884"/>
                <a:gd name="connsiteX99" fmla="*/ 606633 w 1533936"/>
                <a:gd name="connsiteY99" fmla="*/ 1554042 h 1591884"/>
                <a:gd name="connsiteX100" fmla="*/ 606633 w 1533936"/>
                <a:gd name="connsiteY100" fmla="*/ 1543231 h 1591884"/>
                <a:gd name="connsiteX101" fmla="*/ 624652 w 1533936"/>
                <a:gd name="connsiteY101" fmla="*/ 1534221 h 1591884"/>
                <a:gd name="connsiteX102" fmla="*/ 626454 w 1533936"/>
                <a:gd name="connsiteY102" fmla="*/ 1516201 h 1591884"/>
                <a:gd name="connsiteX103" fmla="*/ 619247 w 1533936"/>
                <a:gd name="connsiteY103" fmla="*/ 1498181 h 1591884"/>
                <a:gd name="connsiteX104" fmla="*/ 626454 w 1533936"/>
                <a:gd name="connsiteY104" fmla="*/ 1471151 h 1591884"/>
                <a:gd name="connsiteX105" fmla="*/ 615643 w 1533936"/>
                <a:gd name="connsiteY105" fmla="*/ 1451329 h 1591884"/>
                <a:gd name="connsiteX106" fmla="*/ 597623 w 1533936"/>
                <a:gd name="connsiteY106" fmla="*/ 1454933 h 1591884"/>
                <a:gd name="connsiteX107" fmla="*/ 561583 w 1533936"/>
                <a:gd name="connsiteY107" fmla="*/ 1429705 h 1591884"/>
                <a:gd name="connsiteX108" fmla="*/ 561583 w 1533936"/>
                <a:gd name="connsiteY108" fmla="*/ 1408081 h 1591884"/>
                <a:gd name="connsiteX109" fmla="*/ 543563 w 1533936"/>
                <a:gd name="connsiteY109" fmla="*/ 1408081 h 1591884"/>
                <a:gd name="connsiteX110" fmla="*/ 539959 w 1533936"/>
                <a:gd name="connsiteY110" fmla="*/ 1397269 h 1591884"/>
                <a:gd name="connsiteX111" fmla="*/ 538156 w 1533936"/>
                <a:gd name="connsiteY111" fmla="*/ 1386458 h 1591884"/>
                <a:gd name="connsiteX112" fmla="*/ 530948 w 1533936"/>
                <a:gd name="connsiteY112" fmla="*/ 1319784 h 1591884"/>
                <a:gd name="connsiteX113" fmla="*/ 523741 w 1533936"/>
                <a:gd name="connsiteY113" fmla="*/ 1307170 h 1591884"/>
                <a:gd name="connsiteX114" fmla="*/ 521939 w 1533936"/>
                <a:gd name="connsiteY114" fmla="*/ 1285546 h 1591884"/>
                <a:gd name="connsiteX115" fmla="*/ 480493 w 1533936"/>
                <a:gd name="connsiteY115" fmla="*/ 1281942 h 1591884"/>
                <a:gd name="connsiteX116" fmla="*/ 471483 w 1533936"/>
                <a:gd name="connsiteY116" fmla="*/ 1274734 h 1591884"/>
                <a:gd name="connsiteX117" fmla="*/ 363364 w 1533936"/>
                <a:gd name="connsiteY117" fmla="*/ 1312576 h 1591884"/>
                <a:gd name="connsiteX118" fmla="*/ 350750 w 1533936"/>
                <a:gd name="connsiteY118" fmla="*/ 1337804 h 1591884"/>
                <a:gd name="connsiteX119" fmla="*/ 347147 w 1533936"/>
                <a:gd name="connsiteY119" fmla="*/ 1370240 h 1591884"/>
                <a:gd name="connsiteX120" fmla="*/ 312909 w 1533936"/>
                <a:gd name="connsiteY120" fmla="*/ 1388260 h 1591884"/>
                <a:gd name="connsiteX121" fmla="*/ 300294 w 1533936"/>
                <a:gd name="connsiteY121" fmla="*/ 1393665 h 1591884"/>
                <a:gd name="connsiteX122" fmla="*/ 280473 w 1533936"/>
                <a:gd name="connsiteY122" fmla="*/ 1413487 h 1591884"/>
                <a:gd name="connsiteX123" fmla="*/ 285878 w 1533936"/>
                <a:gd name="connsiteY123" fmla="*/ 1440517 h 1591884"/>
                <a:gd name="connsiteX124" fmla="*/ 280473 w 1533936"/>
                <a:gd name="connsiteY124" fmla="*/ 1451329 h 1591884"/>
                <a:gd name="connsiteX125" fmla="*/ 285878 w 1533936"/>
                <a:gd name="connsiteY125" fmla="*/ 1467547 h 1591884"/>
                <a:gd name="connsiteX126" fmla="*/ 267859 w 1533936"/>
                <a:gd name="connsiteY126" fmla="*/ 1481963 h 1591884"/>
                <a:gd name="connsiteX127" fmla="*/ 262453 w 1533936"/>
                <a:gd name="connsiteY127" fmla="*/ 1462141 h 1591884"/>
                <a:gd name="connsiteX128" fmla="*/ 242630 w 1533936"/>
                <a:gd name="connsiteY128" fmla="*/ 1449527 h 1591884"/>
                <a:gd name="connsiteX129" fmla="*/ 233621 w 1533936"/>
                <a:gd name="connsiteY129" fmla="*/ 1456735 h 1591884"/>
                <a:gd name="connsiteX130" fmla="*/ 208393 w 1533936"/>
                <a:gd name="connsiteY130" fmla="*/ 1454933 h 1591884"/>
                <a:gd name="connsiteX131" fmla="*/ 190373 w 1533936"/>
                <a:gd name="connsiteY131" fmla="*/ 1471151 h 1591884"/>
                <a:gd name="connsiteX132" fmla="*/ 159740 w 1533936"/>
                <a:gd name="connsiteY132" fmla="*/ 1476557 h 1591884"/>
                <a:gd name="connsiteX133" fmla="*/ 134511 w 1533936"/>
                <a:gd name="connsiteY133" fmla="*/ 1472953 h 1591884"/>
                <a:gd name="connsiteX134" fmla="*/ 116492 w 1533936"/>
                <a:gd name="connsiteY134" fmla="*/ 1472953 h 1591884"/>
                <a:gd name="connsiteX135" fmla="*/ 93066 w 1533936"/>
                <a:gd name="connsiteY135" fmla="*/ 1501785 h 1591884"/>
                <a:gd name="connsiteX136" fmla="*/ 93066 w 1533936"/>
                <a:gd name="connsiteY136" fmla="*/ 1516201 h 1591884"/>
                <a:gd name="connsiteX137" fmla="*/ 80453 w 1533936"/>
                <a:gd name="connsiteY137" fmla="*/ 1519805 h 1591884"/>
                <a:gd name="connsiteX138" fmla="*/ 28194 w 1533936"/>
                <a:gd name="connsiteY138" fmla="*/ 1496379 h 1591884"/>
                <a:gd name="connsiteX139" fmla="*/ 40808 w 1533936"/>
                <a:gd name="connsiteY139" fmla="*/ 1476557 h 1591884"/>
                <a:gd name="connsiteX140" fmla="*/ 39006 w 1533936"/>
                <a:gd name="connsiteY140" fmla="*/ 1465745 h 1591884"/>
                <a:gd name="connsiteX141" fmla="*/ 49818 w 1533936"/>
                <a:gd name="connsiteY141" fmla="*/ 1445923 h 1591884"/>
                <a:gd name="connsiteX142" fmla="*/ 48016 w 1533936"/>
                <a:gd name="connsiteY142" fmla="*/ 1426101 h 1591884"/>
                <a:gd name="connsiteX143" fmla="*/ 39006 w 1533936"/>
                <a:gd name="connsiteY143" fmla="*/ 1426101 h 1591884"/>
                <a:gd name="connsiteX144" fmla="*/ 31798 w 1533936"/>
                <a:gd name="connsiteY144" fmla="*/ 1415289 h 1591884"/>
                <a:gd name="connsiteX145" fmla="*/ 22789 w 1533936"/>
                <a:gd name="connsiteY145" fmla="*/ 1415289 h 1591884"/>
                <a:gd name="connsiteX146" fmla="*/ 20986 w 1533936"/>
                <a:gd name="connsiteY146" fmla="*/ 1404477 h 1591884"/>
                <a:gd name="connsiteX147" fmla="*/ 4768 w 1533936"/>
                <a:gd name="connsiteY147" fmla="*/ 1402675 h 1591884"/>
                <a:gd name="connsiteX148" fmla="*/ 0 w 1533936"/>
                <a:gd name="connsiteY148" fmla="*/ 1406762 h 1591884"/>
                <a:gd name="connsiteX149" fmla="*/ 0 w 1533936"/>
                <a:gd name="connsiteY149" fmla="*/ 1205006 h 1591884"/>
                <a:gd name="connsiteX150" fmla="*/ 24590 w 1533936"/>
                <a:gd name="connsiteY150" fmla="*/ 1182382 h 1591884"/>
                <a:gd name="connsiteX151" fmla="*/ 51621 w 1533936"/>
                <a:gd name="connsiteY151" fmla="*/ 1181031 h 1591884"/>
                <a:gd name="connsiteX152" fmla="*/ 107031 w 1533936"/>
                <a:gd name="connsiteY152" fmla="*/ 1122917 h 1591884"/>
                <a:gd name="connsiteX153" fmla="*/ 135412 w 1533936"/>
                <a:gd name="connsiteY153" fmla="*/ 1124268 h 1591884"/>
                <a:gd name="connsiteX154" fmla="*/ 147576 w 1533936"/>
                <a:gd name="connsiteY154" fmla="*/ 1135080 h 1591884"/>
                <a:gd name="connsiteX155" fmla="*/ 198933 w 1533936"/>
                <a:gd name="connsiteY155" fmla="*/ 1124268 h 1591884"/>
                <a:gd name="connsiteX156" fmla="*/ 212448 w 1533936"/>
                <a:gd name="connsiteY156" fmla="*/ 1122917 h 1591884"/>
                <a:gd name="connsiteX157" fmla="*/ 231369 w 1533936"/>
                <a:gd name="connsiteY157" fmla="*/ 1120214 h 1591884"/>
                <a:gd name="connsiteX158" fmla="*/ 244884 w 1533936"/>
                <a:gd name="connsiteY158" fmla="*/ 1097239 h 1591884"/>
                <a:gd name="connsiteX159" fmla="*/ 274617 w 1533936"/>
                <a:gd name="connsiteY159" fmla="*/ 1087778 h 1591884"/>
                <a:gd name="connsiteX160" fmla="*/ 358409 w 1533936"/>
                <a:gd name="connsiteY160" fmla="*/ 1012095 h 1591884"/>
                <a:gd name="connsiteX161" fmla="*/ 389493 w 1533936"/>
                <a:gd name="connsiteY161" fmla="*/ 968847 h 1591884"/>
                <a:gd name="connsiteX162" fmla="*/ 457068 w 1533936"/>
                <a:gd name="connsiteY162" fmla="*/ 921544 h 1591884"/>
                <a:gd name="connsiteX163" fmla="*/ 501667 w 1533936"/>
                <a:gd name="connsiteY163" fmla="*/ 899921 h 1591884"/>
                <a:gd name="connsiteX164" fmla="*/ 535454 w 1533936"/>
                <a:gd name="connsiteY164" fmla="*/ 848564 h 1591884"/>
                <a:gd name="connsiteX165" fmla="*/ 558430 w 1533936"/>
                <a:gd name="connsiteY165" fmla="*/ 790450 h 1591884"/>
                <a:gd name="connsiteX166" fmla="*/ 586811 w 1533936"/>
                <a:gd name="connsiteY166" fmla="*/ 766123 h 1591884"/>
                <a:gd name="connsiteX167" fmla="*/ 592217 w 1533936"/>
                <a:gd name="connsiteY167" fmla="*/ 745850 h 1591884"/>
                <a:gd name="connsiteX168" fmla="*/ 631410 w 1533936"/>
                <a:gd name="connsiteY168" fmla="*/ 705306 h 1591884"/>
                <a:gd name="connsiteX169" fmla="*/ 650330 w 1533936"/>
                <a:gd name="connsiteY169" fmla="*/ 682331 h 1591884"/>
                <a:gd name="connsiteX170" fmla="*/ 659792 w 1533936"/>
                <a:gd name="connsiteY170" fmla="*/ 660707 h 1591884"/>
                <a:gd name="connsiteX171" fmla="*/ 685470 w 1533936"/>
                <a:gd name="connsiteY171" fmla="*/ 626919 h 1591884"/>
                <a:gd name="connsiteX172" fmla="*/ 696282 w 1533936"/>
                <a:gd name="connsiteY172" fmla="*/ 582321 h 1591884"/>
                <a:gd name="connsiteX173" fmla="*/ 711147 w 1533936"/>
                <a:gd name="connsiteY173" fmla="*/ 522855 h 1591884"/>
                <a:gd name="connsiteX174" fmla="*/ 711147 w 1533936"/>
                <a:gd name="connsiteY174" fmla="*/ 509340 h 1591884"/>
                <a:gd name="connsiteX175" fmla="*/ 710249 w 1533936"/>
                <a:gd name="connsiteY175" fmla="*/ 502559 h 1591884"/>
                <a:gd name="connsiteX176" fmla="*/ 744935 w 1533936"/>
                <a:gd name="connsiteY176" fmla="*/ 424196 h 1591884"/>
                <a:gd name="connsiteX177" fmla="*/ 804401 w 1533936"/>
                <a:gd name="connsiteY177" fmla="*/ 371488 h 1591884"/>
                <a:gd name="connsiteX178" fmla="*/ 880085 w 1533936"/>
                <a:gd name="connsiteY178" fmla="*/ 328240 h 1591884"/>
                <a:gd name="connsiteX179" fmla="*/ 957119 w 1533936"/>
                <a:gd name="connsiteY179" fmla="*/ 270126 h 1591884"/>
                <a:gd name="connsiteX180" fmla="*/ 1016585 w 1533936"/>
                <a:gd name="connsiteY180" fmla="*/ 249854 h 1591884"/>
                <a:gd name="connsiteX181" fmla="*/ 1076050 w 1533936"/>
                <a:gd name="connsiteY181" fmla="*/ 234987 h 1591884"/>
                <a:gd name="connsiteX182" fmla="*/ 1097674 w 1533936"/>
                <a:gd name="connsiteY182" fmla="*/ 205254 h 1591884"/>
                <a:gd name="connsiteX183" fmla="*/ 1107135 w 1533936"/>
                <a:gd name="connsiteY183" fmla="*/ 203903 h 1591884"/>
                <a:gd name="connsiteX184" fmla="*/ 1143624 w 1533936"/>
                <a:gd name="connsiteY184" fmla="*/ 186333 h 1591884"/>
                <a:gd name="connsiteX185" fmla="*/ 1197685 w 1533936"/>
                <a:gd name="connsiteY185" fmla="*/ 128220 h 1591884"/>
                <a:gd name="connsiteX186" fmla="*/ 1246338 w 1533936"/>
                <a:gd name="connsiteY186" fmla="*/ 61996 h 1591884"/>
                <a:gd name="connsiteX187" fmla="*/ 1269314 w 1533936"/>
                <a:gd name="connsiteY187" fmla="*/ 9288 h 1591884"/>
                <a:gd name="connsiteX188" fmla="*/ 1269314 w 1533936"/>
                <a:gd name="connsiteY188" fmla="*/ 0 h 159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1533936" h="1591884">
                  <a:moveTo>
                    <a:pt x="1269314" y="0"/>
                  </a:moveTo>
                  <a:lnTo>
                    <a:pt x="1501500" y="0"/>
                  </a:lnTo>
                  <a:lnTo>
                    <a:pt x="1501500" y="3612"/>
                  </a:lnTo>
                  <a:lnTo>
                    <a:pt x="1484201" y="25236"/>
                  </a:lnTo>
                  <a:lnTo>
                    <a:pt x="1492850" y="44697"/>
                  </a:lnTo>
                  <a:lnTo>
                    <a:pt x="1490688" y="92270"/>
                  </a:lnTo>
                  <a:lnTo>
                    <a:pt x="1482038" y="109569"/>
                  </a:lnTo>
                  <a:lnTo>
                    <a:pt x="1492850" y="129030"/>
                  </a:lnTo>
                  <a:lnTo>
                    <a:pt x="1492850" y="148492"/>
                  </a:lnTo>
                  <a:lnTo>
                    <a:pt x="1479876" y="170115"/>
                  </a:lnTo>
                  <a:lnTo>
                    <a:pt x="1460414" y="172278"/>
                  </a:lnTo>
                  <a:lnTo>
                    <a:pt x="1460414" y="213363"/>
                  </a:lnTo>
                  <a:lnTo>
                    <a:pt x="1449602" y="226338"/>
                  </a:lnTo>
                  <a:lnTo>
                    <a:pt x="1451765" y="243637"/>
                  </a:lnTo>
                  <a:lnTo>
                    <a:pt x="1453927" y="256611"/>
                  </a:lnTo>
                  <a:lnTo>
                    <a:pt x="1438791" y="291209"/>
                  </a:lnTo>
                  <a:lnTo>
                    <a:pt x="1438791" y="306346"/>
                  </a:lnTo>
                  <a:lnTo>
                    <a:pt x="1443115" y="327970"/>
                  </a:lnTo>
                  <a:lnTo>
                    <a:pt x="1464739" y="360405"/>
                  </a:lnTo>
                  <a:lnTo>
                    <a:pt x="1495013" y="379867"/>
                  </a:lnTo>
                  <a:lnTo>
                    <a:pt x="1507987" y="377705"/>
                  </a:lnTo>
                  <a:lnTo>
                    <a:pt x="1533936" y="407978"/>
                  </a:lnTo>
                  <a:lnTo>
                    <a:pt x="1501500" y="451226"/>
                  </a:lnTo>
                  <a:lnTo>
                    <a:pt x="1464739" y="479337"/>
                  </a:lnTo>
                  <a:lnTo>
                    <a:pt x="1466902" y="503123"/>
                  </a:lnTo>
                  <a:lnTo>
                    <a:pt x="1430141" y="535559"/>
                  </a:lnTo>
                  <a:lnTo>
                    <a:pt x="1430141" y="552858"/>
                  </a:lnTo>
                  <a:lnTo>
                    <a:pt x="1399868" y="593943"/>
                  </a:lnTo>
                  <a:lnTo>
                    <a:pt x="1378244" y="600430"/>
                  </a:lnTo>
                  <a:lnTo>
                    <a:pt x="1373919" y="645840"/>
                  </a:lnTo>
                  <a:lnTo>
                    <a:pt x="1378244" y="658815"/>
                  </a:lnTo>
                  <a:lnTo>
                    <a:pt x="1389056" y="699900"/>
                  </a:lnTo>
                  <a:lnTo>
                    <a:pt x="1395543" y="721524"/>
                  </a:lnTo>
                  <a:lnTo>
                    <a:pt x="1404192" y="738823"/>
                  </a:lnTo>
                  <a:lnTo>
                    <a:pt x="1391218" y="764772"/>
                  </a:lnTo>
                  <a:lnTo>
                    <a:pt x="1367432" y="747472"/>
                  </a:lnTo>
                  <a:lnTo>
                    <a:pt x="1326347" y="749635"/>
                  </a:lnTo>
                  <a:lnTo>
                    <a:pt x="1309047" y="764772"/>
                  </a:lnTo>
                  <a:lnTo>
                    <a:pt x="1289586" y="745310"/>
                  </a:lnTo>
                  <a:lnTo>
                    <a:pt x="1252825" y="751797"/>
                  </a:lnTo>
                  <a:lnTo>
                    <a:pt x="1248501" y="795045"/>
                  </a:lnTo>
                  <a:lnTo>
                    <a:pt x="1235526" y="805857"/>
                  </a:lnTo>
                  <a:lnTo>
                    <a:pt x="1213902" y="801532"/>
                  </a:lnTo>
                  <a:lnTo>
                    <a:pt x="1194441" y="805857"/>
                  </a:lnTo>
                  <a:lnTo>
                    <a:pt x="1099296" y="818831"/>
                  </a:lnTo>
                  <a:lnTo>
                    <a:pt x="1081997" y="825318"/>
                  </a:lnTo>
                  <a:lnTo>
                    <a:pt x="1073347" y="862079"/>
                  </a:lnTo>
                  <a:lnTo>
                    <a:pt x="1084159" y="881540"/>
                  </a:lnTo>
                  <a:lnTo>
                    <a:pt x="1097134" y="885865"/>
                  </a:lnTo>
                  <a:lnTo>
                    <a:pt x="1099296" y="905327"/>
                  </a:lnTo>
                  <a:lnTo>
                    <a:pt x="1090647" y="948574"/>
                  </a:lnTo>
                  <a:lnTo>
                    <a:pt x="1084159" y="998309"/>
                  </a:lnTo>
                  <a:lnTo>
                    <a:pt x="1040912" y="1048044"/>
                  </a:lnTo>
                  <a:lnTo>
                    <a:pt x="1058211" y="1099941"/>
                  </a:lnTo>
                  <a:lnTo>
                    <a:pt x="1081997" y="1089129"/>
                  </a:lnTo>
                  <a:lnTo>
                    <a:pt x="1105783" y="1121565"/>
                  </a:lnTo>
                  <a:lnTo>
                    <a:pt x="1099296" y="1199411"/>
                  </a:lnTo>
                  <a:lnTo>
                    <a:pt x="1114433" y="1255633"/>
                  </a:lnTo>
                  <a:lnTo>
                    <a:pt x="1114433" y="1275095"/>
                  </a:lnTo>
                  <a:lnTo>
                    <a:pt x="1110108" y="1294556"/>
                  </a:lnTo>
                  <a:lnTo>
                    <a:pt x="1112270" y="1322667"/>
                  </a:lnTo>
                  <a:lnTo>
                    <a:pt x="1110108" y="1350778"/>
                  </a:lnTo>
                  <a:lnTo>
                    <a:pt x="1106873" y="1355400"/>
                  </a:lnTo>
                  <a:lnTo>
                    <a:pt x="1084159" y="1352220"/>
                  </a:lnTo>
                  <a:lnTo>
                    <a:pt x="1071545" y="1354022"/>
                  </a:lnTo>
                  <a:lnTo>
                    <a:pt x="1055328" y="1346814"/>
                  </a:lnTo>
                  <a:lnTo>
                    <a:pt x="1046318" y="1336002"/>
                  </a:lnTo>
                  <a:lnTo>
                    <a:pt x="1044516" y="1305368"/>
                  </a:lnTo>
                  <a:lnTo>
                    <a:pt x="1028297" y="1301764"/>
                  </a:lnTo>
                  <a:lnTo>
                    <a:pt x="1013881" y="1278338"/>
                  </a:lnTo>
                  <a:lnTo>
                    <a:pt x="997664" y="1258516"/>
                  </a:lnTo>
                  <a:lnTo>
                    <a:pt x="981447" y="1247704"/>
                  </a:lnTo>
                  <a:lnTo>
                    <a:pt x="972436" y="1260318"/>
                  </a:lnTo>
                  <a:lnTo>
                    <a:pt x="970634" y="1294556"/>
                  </a:lnTo>
                  <a:lnTo>
                    <a:pt x="921980" y="1325190"/>
                  </a:lnTo>
                  <a:lnTo>
                    <a:pt x="875129" y="1328794"/>
                  </a:lnTo>
                  <a:lnTo>
                    <a:pt x="864317" y="1337804"/>
                  </a:lnTo>
                  <a:lnTo>
                    <a:pt x="862514" y="1377448"/>
                  </a:lnTo>
                  <a:lnTo>
                    <a:pt x="876930" y="1391864"/>
                  </a:lnTo>
                  <a:lnTo>
                    <a:pt x="876930" y="1429705"/>
                  </a:lnTo>
                  <a:lnTo>
                    <a:pt x="851703" y="1426101"/>
                  </a:lnTo>
                  <a:lnTo>
                    <a:pt x="833682" y="1431507"/>
                  </a:lnTo>
                  <a:lnTo>
                    <a:pt x="824673" y="1442319"/>
                  </a:lnTo>
                  <a:lnTo>
                    <a:pt x="830080" y="1474755"/>
                  </a:lnTo>
                  <a:lnTo>
                    <a:pt x="826475" y="1492775"/>
                  </a:lnTo>
                  <a:lnTo>
                    <a:pt x="815664" y="1496379"/>
                  </a:lnTo>
                  <a:lnTo>
                    <a:pt x="783227" y="1494577"/>
                  </a:lnTo>
                  <a:lnTo>
                    <a:pt x="770613" y="1508993"/>
                  </a:lnTo>
                  <a:lnTo>
                    <a:pt x="741782" y="1508993"/>
                  </a:lnTo>
                  <a:lnTo>
                    <a:pt x="747187" y="1541429"/>
                  </a:lnTo>
                  <a:lnTo>
                    <a:pt x="732771" y="1563052"/>
                  </a:lnTo>
                  <a:lnTo>
                    <a:pt x="721960" y="1564854"/>
                  </a:lnTo>
                  <a:lnTo>
                    <a:pt x="712950" y="1581072"/>
                  </a:lnTo>
                  <a:lnTo>
                    <a:pt x="700337" y="1581072"/>
                  </a:lnTo>
                  <a:lnTo>
                    <a:pt x="664297" y="1568458"/>
                  </a:lnTo>
                  <a:lnTo>
                    <a:pt x="653484" y="1570260"/>
                  </a:lnTo>
                  <a:lnTo>
                    <a:pt x="642673" y="1591884"/>
                  </a:lnTo>
                  <a:lnTo>
                    <a:pt x="626454" y="1591884"/>
                  </a:lnTo>
                  <a:lnTo>
                    <a:pt x="621049" y="1559448"/>
                  </a:lnTo>
                  <a:lnTo>
                    <a:pt x="606633" y="1554042"/>
                  </a:lnTo>
                  <a:lnTo>
                    <a:pt x="606633" y="1543231"/>
                  </a:lnTo>
                  <a:lnTo>
                    <a:pt x="624652" y="1534221"/>
                  </a:lnTo>
                  <a:lnTo>
                    <a:pt x="626454" y="1516201"/>
                  </a:lnTo>
                  <a:lnTo>
                    <a:pt x="619247" y="1498181"/>
                  </a:lnTo>
                  <a:lnTo>
                    <a:pt x="626454" y="1471151"/>
                  </a:lnTo>
                  <a:lnTo>
                    <a:pt x="615643" y="1451329"/>
                  </a:lnTo>
                  <a:lnTo>
                    <a:pt x="597623" y="1454933"/>
                  </a:lnTo>
                  <a:lnTo>
                    <a:pt x="561583" y="1429705"/>
                  </a:lnTo>
                  <a:lnTo>
                    <a:pt x="561583" y="1408081"/>
                  </a:lnTo>
                  <a:lnTo>
                    <a:pt x="543563" y="1408081"/>
                  </a:lnTo>
                  <a:lnTo>
                    <a:pt x="539959" y="1397269"/>
                  </a:lnTo>
                  <a:lnTo>
                    <a:pt x="538156" y="1386458"/>
                  </a:lnTo>
                  <a:lnTo>
                    <a:pt x="530948" y="1319784"/>
                  </a:lnTo>
                  <a:lnTo>
                    <a:pt x="523741" y="1307170"/>
                  </a:lnTo>
                  <a:lnTo>
                    <a:pt x="521939" y="1285546"/>
                  </a:lnTo>
                  <a:lnTo>
                    <a:pt x="480493" y="1281942"/>
                  </a:lnTo>
                  <a:lnTo>
                    <a:pt x="471483" y="1274734"/>
                  </a:lnTo>
                  <a:lnTo>
                    <a:pt x="363364" y="1312576"/>
                  </a:lnTo>
                  <a:lnTo>
                    <a:pt x="350750" y="1337804"/>
                  </a:lnTo>
                  <a:lnTo>
                    <a:pt x="347147" y="1370240"/>
                  </a:lnTo>
                  <a:lnTo>
                    <a:pt x="312909" y="1388260"/>
                  </a:lnTo>
                  <a:lnTo>
                    <a:pt x="300294" y="1393665"/>
                  </a:lnTo>
                  <a:lnTo>
                    <a:pt x="280473" y="1413487"/>
                  </a:lnTo>
                  <a:lnTo>
                    <a:pt x="285878" y="1440517"/>
                  </a:lnTo>
                  <a:lnTo>
                    <a:pt x="280473" y="1451329"/>
                  </a:lnTo>
                  <a:lnTo>
                    <a:pt x="285878" y="1467547"/>
                  </a:lnTo>
                  <a:lnTo>
                    <a:pt x="267859" y="1481963"/>
                  </a:lnTo>
                  <a:lnTo>
                    <a:pt x="262453" y="1462141"/>
                  </a:lnTo>
                  <a:lnTo>
                    <a:pt x="242630" y="1449527"/>
                  </a:lnTo>
                  <a:lnTo>
                    <a:pt x="233621" y="1456735"/>
                  </a:lnTo>
                  <a:lnTo>
                    <a:pt x="208393" y="1454933"/>
                  </a:lnTo>
                  <a:lnTo>
                    <a:pt x="190373" y="1471151"/>
                  </a:lnTo>
                  <a:lnTo>
                    <a:pt x="159740" y="1476557"/>
                  </a:lnTo>
                  <a:lnTo>
                    <a:pt x="134511" y="1472953"/>
                  </a:lnTo>
                  <a:lnTo>
                    <a:pt x="116492" y="1472953"/>
                  </a:lnTo>
                  <a:lnTo>
                    <a:pt x="93066" y="1501785"/>
                  </a:lnTo>
                  <a:lnTo>
                    <a:pt x="93066" y="1516201"/>
                  </a:lnTo>
                  <a:lnTo>
                    <a:pt x="80453" y="1519805"/>
                  </a:lnTo>
                  <a:lnTo>
                    <a:pt x="28194" y="1496379"/>
                  </a:lnTo>
                  <a:lnTo>
                    <a:pt x="40808" y="1476557"/>
                  </a:lnTo>
                  <a:lnTo>
                    <a:pt x="39006" y="1465745"/>
                  </a:lnTo>
                  <a:lnTo>
                    <a:pt x="49818" y="1445923"/>
                  </a:lnTo>
                  <a:lnTo>
                    <a:pt x="48016" y="1426101"/>
                  </a:lnTo>
                  <a:lnTo>
                    <a:pt x="39006" y="1426101"/>
                  </a:lnTo>
                  <a:lnTo>
                    <a:pt x="31798" y="1415289"/>
                  </a:lnTo>
                  <a:lnTo>
                    <a:pt x="22789" y="1415289"/>
                  </a:lnTo>
                  <a:lnTo>
                    <a:pt x="20986" y="1404477"/>
                  </a:lnTo>
                  <a:lnTo>
                    <a:pt x="4768" y="1402675"/>
                  </a:lnTo>
                  <a:lnTo>
                    <a:pt x="0" y="1406762"/>
                  </a:lnTo>
                  <a:lnTo>
                    <a:pt x="0" y="1205006"/>
                  </a:lnTo>
                  <a:lnTo>
                    <a:pt x="24590" y="1182382"/>
                  </a:lnTo>
                  <a:lnTo>
                    <a:pt x="51621" y="1181031"/>
                  </a:lnTo>
                  <a:lnTo>
                    <a:pt x="107031" y="1122917"/>
                  </a:lnTo>
                  <a:lnTo>
                    <a:pt x="135412" y="1124268"/>
                  </a:lnTo>
                  <a:lnTo>
                    <a:pt x="147576" y="1135080"/>
                  </a:lnTo>
                  <a:lnTo>
                    <a:pt x="198933" y="1124268"/>
                  </a:lnTo>
                  <a:lnTo>
                    <a:pt x="212448" y="1122917"/>
                  </a:lnTo>
                  <a:lnTo>
                    <a:pt x="231369" y="1120214"/>
                  </a:lnTo>
                  <a:lnTo>
                    <a:pt x="244884" y="1097239"/>
                  </a:lnTo>
                  <a:lnTo>
                    <a:pt x="274617" y="1087778"/>
                  </a:lnTo>
                  <a:lnTo>
                    <a:pt x="358409" y="1012095"/>
                  </a:lnTo>
                  <a:lnTo>
                    <a:pt x="389493" y="968847"/>
                  </a:lnTo>
                  <a:lnTo>
                    <a:pt x="457068" y="921544"/>
                  </a:lnTo>
                  <a:lnTo>
                    <a:pt x="501667" y="899921"/>
                  </a:lnTo>
                  <a:lnTo>
                    <a:pt x="535454" y="848564"/>
                  </a:lnTo>
                  <a:lnTo>
                    <a:pt x="558430" y="790450"/>
                  </a:lnTo>
                  <a:lnTo>
                    <a:pt x="586811" y="766123"/>
                  </a:lnTo>
                  <a:lnTo>
                    <a:pt x="592217" y="745850"/>
                  </a:lnTo>
                  <a:lnTo>
                    <a:pt x="631410" y="705306"/>
                  </a:lnTo>
                  <a:lnTo>
                    <a:pt x="650330" y="682331"/>
                  </a:lnTo>
                  <a:lnTo>
                    <a:pt x="659792" y="660707"/>
                  </a:lnTo>
                  <a:lnTo>
                    <a:pt x="685470" y="626919"/>
                  </a:lnTo>
                  <a:lnTo>
                    <a:pt x="696282" y="582321"/>
                  </a:lnTo>
                  <a:lnTo>
                    <a:pt x="711147" y="522855"/>
                  </a:lnTo>
                  <a:lnTo>
                    <a:pt x="711147" y="509340"/>
                  </a:lnTo>
                  <a:lnTo>
                    <a:pt x="710249" y="502559"/>
                  </a:lnTo>
                  <a:lnTo>
                    <a:pt x="744935" y="424196"/>
                  </a:lnTo>
                  <a:lnTo>
                    <a:pt x="804401" y="371488"/>
                  </a:lnTo>
                  <a:lnTo>
                    <a:pt x="880085" y="328240"/>
                  </a:lnTo>
                  <a:lnTo>
                    <a:pt x="957119" y="270126"/>
                  </a:lnTo>
                  <a:lnTo>
                    <a:pt x="1016585" y="249854"/>
                  </a:lnTo>
                  <a:lnTo>
                    <a:pt x="1076050" y="234987"/>
                  </a:lnTo>
                  <a:lnTo>
                    <a:pt x="1097674" y="205254"/>
                  </a:lnTo>
                  <a:lnTo>
                    <a:pt x="1107135" y="203903"/>
                  </a:lnTo>
                  <a:lnTo>
                    <a:pt x="1143624" y="186333"/>
                  </a:lnTo>
                  <a:lnTo>
                    <a:pt x="1197685" y="128220"/>
                  </a:lnTo>
                  <a:lnTo>
                    <a:pt x="1246338" y="61996"/>
                  </a:lnTo>
                  <a:lnTo>
                    <a:pt x="1269314" y="9288"/>
                  </a:lnTo>
                  <a:lnTo>
                    <a:pt x="1269314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DD1A4AD8-90A3-F74B-EDE3-612C4757C9C2}"/>
                </a:ext>
              </a:extLst>
            </p:cNvPr>
            <p:cNvSpPr/>
            <p:nvPr/>
          </p:nvSpPr>
          <p:spPr>
            <a:xfrm>
              <a:off x="679505" y="2139006"/>
              <a:ext cx="673307" cy="1393752"/>
            </a:xfrm>
            <a:custGeom>
              <a:avLst/>
              <a:gdLst>
                <a:gd name="connsiteX0" fmla="*/ 471484 w 673307"/>
                <a:gd name="connsiteY0" fmla="*/ 0 h 1393752"/>
                <a:gd name="connsiteX1" fmla="*/ 480494 w 673307"/>
                <a:gd name="connsiteY1" fmla="*/ 7208 h 1393752"/>
                <a:gd name="connsiteX2" fmla="*/ 521940 w 673307"/>
                <a:gd name="connsiteY2" fmla="*/ 10812 h 1393752"/>
                <a:gd name="connsiteX3" fmla="*/ 523742 w 673307"/>
                <a:gd name="connsiteY3" fmla="*/ 32436 h 1393752"/>
                <a:gd name="connsiteX4" fmla="*/ 530950 w 673307"/>
                <a:gd name="connsiteY4" fmla="*/ 45050 h 1393752"/>
                <a:gd name="connsiteX5" fmla="*/ 538157 w 673307"/>
                <a:gd name="connsiteY5" fmla="*/ 111723 h 1393752"/>
                <a:gd name="connsiteX6" fmla="*/ 539960 w 673307"/>
                <a:gd name="connsiteY6" fmla="*/ 122535 h 1393752"/>
                <a:gd name="connsiteX7" fmla="*/ 543564 w 673307"/>
                <a:gd name="connsiteY7" fmla="*/ 133347 h 1393752"/>
                <a:gd name="connsiteX8" fmla="*/ 561584 w 673307"/>
                <a:gd name="connsiteY8" fmla="*/ 133347 h 1393752"/>
                <a:gd name="connsiteX9" fmla="*/ 561584 w 673307"/>
                <a:gd name="connsiteY9" fmla="*/ 154971 h 1393752"/>
                <a:gd name="connsiteX10" fmla="*/ 597624 w 673307"/>
                <a:gd name="connsiteY10" fmla="*/ 180199 h 1393752"/>
                <a:gd name="connsiteX11" fmla="*/ 615644 w 673307"/>
                <a:gd name="connsiteY11" fmla="*/ 176595 h 1393752"/>
                <a:gd name="connsiteX12" fmla="*/ 626455 w 673307"/>
                <a:gd name="connsiteY12" fmla="*/ 196417 h 1393752"/>
                <a:gd name="connsiteX13" fmla="*/ 619248 w 673307"/>
                <a:gd name="connsiteY13" fmla="*/ 223447 h 1393752"/>
                <a:gd name="connsiteX14" fmla="*/ 626455 w 673307"/>
                <a:gd name="connsiteY14" fmla="*/ 241466 h 1393752"/>
                <a:gd name="connsiteX15" fmla="*/ 624653 w 673307"/>
                <a:gd name="connsiteY15" fmla="*/ 259486 h 1393752"/>
                <a:gd name="connsiteX16" fmla="*/ 606634 w 673307"/>
                <a:gd name="connsiteY16" fmla="*/ 268496 h 1393752"/>
                <a:gd name="connsiteX17" fmla="*/ 606634 w 673307"/>
                <a:gd name="connsiteY17" fmla="*/ 279308 h 1393752"/>
                <a:gd name="connsiteX18" fmla="*/ 621050 w 673307"/>
                <a:gd name="connsiteY18" fmla="*/ 284714 h 1393752"/>
                <a:gd name="connsiteX19" fmla="*/ 626353 w 673307"/>
                <a:gd name="connsiteY19" fmla="*/ 316536 h 1393752"/>
                <a:gd name="connsiteX20" fmla="*/ 556538 w 673307"/>
                <a:gd name="connsiteY20" fmla="*/ 337693 h 1393752"/>
                <a:gd name="connsiteX21" fmla="*/ 541402 w 673307"/>
                <a:gd name="connsiteY21" fmla="*/ 359316 h 1393752"/>
                <a:gd name="connsiteX22" fmla="*/ 515453 w 673307"/>
                <a:gd name="connsiteY22" fmla="*/ 352829 h 1393752"/>
                <a:gd name="connsiteX23" fmla="*/ 480855 w 673307"/>
                <a:gd name="connsiteY23" fmla="*/ 365804 h 1393752"/>
                <a:gd name="connsiteX24" fmla="*/ 480855 w 673307"/>
                <a:gd name="connsiteY24" fmla="*/ 387427 h 1393752"/>
                <a:gd name="connsiteX25" fmla="*/ 476530 w 673307"/>
                <a:gd name="connsiteY25" fmla="*/ 417701 h 1393752"/>
                <a:gd name="connsiteX26" fmla="*/ 433282 w 673307"/>
                <a:gd name="connsiteY26" fmla="*/ 426350 h 1393752"/>
                <a:gd name="connsiteX27" fmla="*/ 424633 w 673307"/>
                <a:gd name="connsiteY27" fmla="*/ 443649 h 1393752"/>
                <a:gd name="connsiteX28" fmla="*/ 398684 w 673307"/>
                <a:gd name="connsiteY28" fmla="*/ 471760 h 1393752"/>
                <a:gd name="connsiteX29" fmla="*/ 392197 w 673307"/>
                <a:gd name="connsiteY29" fmla="*/ 489059 h 1393752"/>
                <a:gd name="connsiteX30" fmla="*/ 398684 w 673307"/>
                <a:gd name="connsiteY30" fmla="*/ 512846 h 1393752"/>
                <a:gd name="connsiteX31" fmla="*/ 379223 w 673307"/>
                <a:gd name="connsiteY31" fmla="*/ 543119 h 1393752"/>
                <a:gd name="connsiteX32" fmla="*/ 374898 w 673307"/>
                <a:gd name="connsiteY32" fmla="*/ 644751 h 1393752"/>
                <a:gd name="connsiteX33" fmla="*/ 415983 w 673307"/>
                <a:gd name="connsiteY33" fmla="*/ 659888 h 1393752"/>
                <a:gd name="connsiteX34" fmla="*/ 431120 w 673307"/>
                <a:gd name="connsiteY34" fmla="*/ 679349 h 1393752"/>
                <a:gd name="connsiteX35" fmla="*/ 450581 w 673307"/>
                <a:gd name="connsiteY35" fmla="*/ 681512 h 1393752"/>
                <a:gd name="connsiteX36" fmla="*/ 454906 w 673307"/>
                <a:gd name="connsiteY36" fmla="*/ 666375 h 1393752"/>
                <a:gd name="connsiteX37" fmla="*/ 487342 w 673307"/>
                <a:gd name="connsiteY37" fmla="*/ 683674 h 1393752"/>
                <a:gd name="connsiteX38" fmla="*/ 521940 w 673307"/>
                <a:gd name="connsiteY38" fmla="*/ 662050 h 1393752"/>
                <a:gd name="connsiteX39" fmla="*/ 573837 w 673307"/>
                <a:gd name="connsiteY39" fmla="*/ 664213 h 1393752"/>
                <a:gd name="connsiteX40" fmla="*/ 588974 w 673307"/>
                <a:gd name="connsiteY40" fmla="*/ 685836 h 1393752"/>
                <a:gd name="connsiteX41" fmla="*/ 593299 w 673307"/>
                <a:gd name="connsiteY41" fmla="*/ 746383 h 1393752"/>
                <a:gd name="connsiteX42" fmla="*/ 593299 w 673307"/>
                <a:gd name="connsiteY42" fmla="*/ 791793 h 1393752"/>
                <a:gd name="connsiteX43" fmla="*/ 582487 w 673307"/>
                <a:gd name="connsiteY43" fmla="*/ 804768 h 1393752"/>
                <a:gd name="connsiteX44" fmla="*/ 547889 w 673307"/>
                <a:gd name="connsiteY44" fmla="*/ 822067 h 1393752"/>
                <a:gd name="connsiteX45" fmla="*/ 552214 w 673307"/>
                <a:gd name="connsiteY45" fmla="*/ 852340 h 1393752"/>
                <a:gd name="connsiteX46" fmla="*/ 573837 w 673307"/>
                <a:gd name="connsiteY46" fmla="*/ 873964 h 1393752"/>
                <a:gd name="connsiteX47" fmla="*/ 573837 w 673307"/>
                <a:gd name="connsiteY47" fmla="*/ 882613 h 1393752"/>
                <a:gd name="connsiteX48" fmla="*/ 571675 w 673307"/>
                <a:gd name="connsiteY48" fmla="*/ 904237 h 1393752"/>
                <a:gd name="connsiteX49" fmla="*/ 576000 w 673307"/>
                <a:gd name="connsiteY49" fmla="*/ 928024 h 1393752"/>
                <a:gd name="connsiteX50" fmla="*/ 537077 w 673307"/>
                <a:gd name="connsiteY50" fmla="*/ 936673 h 1393752"/>
                <a:gd name="connsiteX51" fmla="*/ 545726 w 673307"/>
                <a:gd name="connsiteY51" fmla="*/ 969109 h 1393752"/>
                <a:gd name="connsiteX52" fmla="*/ 580325 w 673307"/>
                <a:gd name="connsiteY52" fmla="*/ 971271 h 1393752"/>
                <a:gd name="connsiteX53" fmla="*/ 591137 w 673307"/>
                <a:gd name="connsiteY53" fmla="*/ 999382 h 1393752"/>
                <a:gd name="connsiteX54" fmla="*/ 576000 w 673307"/>
                <a:gd name="connsiteY54" fmla="*/ 1018844 h 1393752"/>
                <a:gd name="connsiteX55" fmla="*/ 584649 w 673307"/>
                <a:gd name="connsiteY55" fmla="*/ 1049117 h 1393752"/>
                <a:gd name="connsiteX56" fmla="*/ 580325 w 673307"/>
                <a:gd name="connsiteY56" fmla="*/ 1083715 h 1393752"/>
                <a:gd name="connsiteX57" fmla="*/ 643574 w 673307"/>
                <a:gd name="connsiteY57" fmla="*/ 1130098 h 1393752"/>
                <a:gd name="connsiteX58" fmla="*/ 643574 w 673307"/>
                <a:gd name="connsiteY58" fmla="*/ 1152371 h 1393752"/>
                <a:gd name="connsiteX59" fmla="*/ 659793 w 673307"/>
                <a:gd name="connsiteY59" fmla="*/ 1165886 h 1393752"/>
                <a:gd name="connsiteX60" fmla="*/ 673307 w 673307"/>
                <a:gd name="connsiteY60" fmla="*/ 1176698 h 1393752"/>
                <a:gd name="connsiteX61" fmla="*/ 659793 w 673307"/>
                <a:gd name="connsiteY61" fmla="*/ 1214540 h 1393752"/>
                <a:gd name="connsiteX62" fmla="*/ 627357 w 673307"/>
                <a:gd name="connsiteY62" fmla="*/ 1214540 h 1393752"/>
                <a:gd name="connsiteX63" fmla="*/ 619248 w 673307"/>
                <a:gd name="connsiteY63" fmla="*/ 1225351 h 1393752"/>
                <a:gd name="connsiteX64" fmla="*/ 616545 w 673307"/>
                <a:gd name="connsiteY64" fmla="*/ 1249679 h 1393752"/>
                <a:gd name="connsiteX65" fmla="*/ 557079 w 673307"/>
                <a:gd name="connsiteY65" fmla="*/ 1249679 h 1393752"/>
                <a:gd name="connsiteX66" fmla="*/ 557079 w 673307"/>
                <a:gd name="connsiteY66" fmla="*/ 1214540 h 1393752"/>
                <a:gd name="connsiteX67" fmla="*/ 543564 w 673307"/>
                <a:gd name="connsiteY67" fmla="*/ 1201024 h 1393752"/>
                <a:gd name="connsiteX68" fmla="*/ 527347 w 673307"/>
                <a:gd name="connsiteY68" fmla="*/ 1206431 h 1393752"/>
                <a:gd name="connsiteX69" fmla="*/ 511128 w 673307"/>
                <a:gd name="connsiteY69" fmla="*/ 1201024 h 1393752"/>
                <a:gd name="connsiteX70" fmla="*/ 467880 w 673307"/>
                <a:gd name="connsiteY70" fmla="*/ 1203728 h 1393752"/>
                <a:gd name="connsiteX71" fmla="*/ 459771 w 673307"/>
                <a:gd name="connsiteY71" fmla="*/ 1211836 h 1393752"/>
                <a:gd name="connsiteX72" fmla="*/ 454366 w 673307"/>
                <a:gd name="connsiteY72" fmla="*/ 1222648 h 1393752"/>
                <a:gd name="connsiteX73" fmla="*/ 430038 w 673307"/>
                <a:gd name="connsiteY73" fmla="*/ 1225351 h 1393752"/>
                <a:gd name="connsiteX74" fmla="*/ 413821 w 673307"/>
                <a:gd name="connsiteY74" fmla="*/ 1211836 h 1393752"/>
                <a:gd name="connsiteX75" fmla="*/ 413821 w 673307"/>
                <a:gd name="connsiteY75" fmla="*/ 1192916 h 1393752"/>
                <a:gd name="connsiteX76" fmla="*/ 411118 w 673307"/>
                <a:gd name="connsiteY76" fmla="*/ 1173995 h 1393752"/>
                <a:gd name="connsiteX77" fmla="*/ 394900 w 673307"/>
                <a:gd name="connsiteY77" fmla="*/ 1160480 h 1393752"/>
                <a:gd name="connsiteX78" fmla="*/ 346247 w 673307"/>
                <a:gd name="connsiteY78" fmla="*/ 1149668 h 1393752"/>
                <a:gd name="connsiteX79" fmla="*/ 273266 w 673307"/>
                <a:gd name="connsiteY79" fmla="*/ 1265896 h 1393752"/>
                <a:gd name="connsiteX80" fmla="*/ 254345 w 673307"/>
                <a:gd name="connsiteY80" fmla="*/ 1238867 h 1393752"/>
                <a:gd name="connsiteX81" fmla="*/ 232721 w 673307"/>
                <a:gd name="connsiteY81" fmla="*/ 1238867 h 1393752"/>
                <a:gd name="connsiteX82" fmla="*/ 211097 w 673307"/>
                <a:gd name="connsiteY82" fmla="*/ 1298332 h 1393752"/>
                <a:gd name="connsiteX83" fmla="*/ 202989 w 673307"/>
                <a:gd name="connsiteY83" fmla="*/ 1309144 h 1393752"/>
                <a:gd name="connsiteX84" fmla="*/ 186770 w 673307"/>
                <a:gd name="connsiteY84" fmla="*/ 1336174 h 1393752"/>
                <a:gd name="connsiteX85" fmla="*/ 189473 w 673307"/>
                <a:gd name="connsiteY85" fmla="*/ 1346986 h 1393752"/>
                <a:gd name="connsiteX86" fmla="*/ 227315 w 673307"/>
                <a:gd name="connsiteY86" fmla="*/ 1376718 h 1393752"/>
                <a:gd name="connsiteX87" fmla="*/ 210282 w 673307"/>
                <a:gd name="connsiteY87" fmla="*/ 1393752 h 1393752"/>
                <a:gd name="connsiteX88" fmla="*/ 0 w 673307"/>
                <a:gd name="connsiteY88" fmla="*/ 1393752 h 1393752"/>
                <a:gd name="connsiteX89" fmla="*/ 0 w 673307"/>
                <a:gd name="connsiteY89" fmla="*/ 132029 h 1393752"/>
                <a:gd name="connsiteX90" fmla="*/ 4769 w 673307"/>
                <a:gd name="connsiteY90" fmla="*/ 127941 h 1393752"/>
                <a:gd name="connsiteX91" fmla="*/ 20987 w 673307"/>
                <a:gd name="connsiteY91" fmla="*/ 129743 h 1393752"/>
                <a:gd name="connsiteX92" fmla="*/ 22790 w 673307"/>
                <a:gd name="connsiteY92" fmla="*/ 140555 h 1393752"/>
                <a:gd name="connsiteX93" fmla="*/ 31799 w 673307"/>
                <a:gd name="connsiteY93" fmla="*/ 140555 h 1393752"/>
                <a:gd name="connsiteX94" fmla="*/ 39007 w 673307"/>
                <a:gd name="connsiteY94" fmla="*/ 151367 h 1393752"/>
                <a:gd name="connsiteX95" fmla="*/ 48017 w 673307"/>
                <a:gd name="connsiteY95" fmla="*/ 151367 h 1393752"/>
                <a:gd name="connsiteX96" fmla="*/ 49819 w 673307"/>
                <a:gd name="connsiteY96" fmla="*/ 171189 h 1393752"/>
                <a:gd name="connsiteX97" fmla="*/ 39007 w 673307"/>
                <a:gd name="connsiteY97" fmla="*/ 191011 h 1393752"/>
                <a:gd name="connsiteX98" fmla="*/ 40809 w 673307"/>
                <a:gd name="connsiteY98" fmla="*/ 201823 h 1393752"/>
                <a:gd name="connsiteX99" fmla="*/ 28195 w 673307"/>
                <a:gd name="connsiteY99" fmla="*/ 221645 h 1393752"/>
                <a:gd name="connsiteX100" fmla="*/ 80454 w 673307"/>
                <a:gd name="connsiteY100" fmla="*/ 245070 h 1393752"/>
                <a:gd name="connsiteX101" fmla="*/ 93067 w 673307"/>
                <a:gd name="connsiteY101" fmla="*/ 241466 h 1393752"/>
                <a:gd name="connsiteX102" fmla="*/ 93067 w 673307"/>
                <a:gd name="connsiteY102" fmla="*/ 227051 h 1393752"/>
                <a:gd name="connsiteX103" fmla="*/ 116493 w 673307"/>
                <a:gd name="connsiteY103" fmla="*/ 198219 h 1393752"/>
                <a:gd name="connsiteX104" fmla="*/ 134512 w 673307"/>
                <a:gd name="connsiteY104" fmla="*/ 198219 h 1393752"/>
                <a:gd name="connsiteX105" fmla="*/ 159741 w 673307"/>
                <a:gd name="connsiteY105" fmla="*/ 201823 h 1393752"/>
                <a:gd name="connsiteX106" fmla="*/ 190374 w 673307"/>
                <a:gd name="connsiteY106" fmla="*/ 196417 h 1393752"/>
                <a:gd name="connsiteX107" fmla="*/ 208394 w 673307"/>
                <a:gd name="connsiteY107" fmla="*/ 180199 h 1393752"/>
                <a:gd name="connsiteX108" fmla="*/ 233622 w 673307"/>
                <a:gd name="connsiteY108" fmla="*/ 182001 h 1393752"/>
                <a:gd name="connsiteX109" fmla="*/ 242631 w 673307"/>
                <a:gd name="connsiteY109" fmla="*/ 174793 h 1393752"/>
                <a:gd name="connsiteX110" fmla="*/ 262454 w 673307"/>
                <a:gd name="connsiteY110" fmla="*/ 187407 h 1393752"/>
                <a:gd name="connsiteX111" fmla="*/ 267860 w 673307"/>
                <a:gd name="connsiteY111" fmla="*/ 207229 h 1393752"/>
                <a:gd name="connsiteX112" fmla="*/ 285879 w 673307"/>
                <a:gd name="connsiteY112" fmla="*/ 192813 h 1393752"/>
                <a:gd name="connsiteX113" fmla="*/ 280474 w 673307"/>
                <a:gd name="connsiteY113" fmla="*/ 176595 h 1393752"/>
                <a:gd name="connsiteX114" fmla="*/ 285879 w 673307"/>
                <a:gd name="connsiteY114" fmla="*/ 165783 h 1393752"/>
                <a:gd name="connsiteX115" fmla="*/ 280474 w 673307"/>
                <a:gd name="connsiteY115" fmla="*/ 138753 h 1393752"/>
                <a:gd name="connsiteX116" fmla="*/ 300295 w 673307"/>
                <a:gd name="connsiteY116" fmla="*/ 118931 h 1393752"/>
                <a:gd name="connsiteX117" fmla="*/ 312909 w 673307"/>
                <a:gd name="connsiteY117" fmla="*/ 113525 h 1393752"/>
                <a:gd name="connsiteX118" fmla="*/ 347148 w 673307"/>
                <a:gd name="connsiteY118" fmla="*/ 95505 h 1393752"/>
                <a:gd name="connsiteX119" fmla="*/ 350751 w 673307"/>
                <a:gd name="connsiteY119" fmla="*/ 63070 h 1393752"/>
                <a:gd name="connsiteX120" fmla="*/ 363365 w 673307"/>
                <a:gd name="connsiteY120" fmla="*/ 37842 h 1393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673307" h="1393752">
                  <a:moveTo>
                    <a:pt x="471484" y="0"/>
                  </a:moveTo>
                  <a:lnTo>
                    <a:pt x="480494" y="7208"/>
                  </a:lnTo>
                  <a:lnTo>
                    <a:pt x="521940" y="10812"/>
                  </a:lnTo>
                  <a:lnTo>
                    <a:pt x="523742" y="32436"/>
                  </a:lnTo>
                  <a:lnTo>
                    <a:pt x="530950" y="45050"/>
                  </a:lnTo>
                  <a:lnTo>
                    <a:pt x="538157" y="111723"/>
                  </a:lnTo>
                  <a:lnTo>
                    <a:pt x="539960" y="122535"/>
                  </a:lnTo>
                  <a:lnTo>
                    <a:pt x="543564" y="133347"/>
                  </a:lnTo>
                  <a:lnTo>
                    <a:pt x="561584" y="133347"/>
                  </a:lnTo>
                  <a:lnTo>
                    <a:pt x="561584" y="154971"/>
                  </a:lnTo>
                  <a:lnTo>
                    <a:pt x="597624" y="180199"/>
                  </a:lnTo>
                  <a:lnTo>
                    <a:pt x="615644" y="176595"/>
                  </a:lnTo>
                  <a:lnTo>
                    <a:pt x="626455" y="196417"/>
                  </a:lnTo>
                  <a:lnTo>
                    <a:pt x="619248" y="223447"/>
                  </a:lnTo>
                  <a:lnTo>
                    <a:pt x="626455" y="241466"/>
                  </a:lnTo>
                  <a:lnTo>
                    <a:pt x="624653" y="259486"/>
                  </a:lnTo>
                  <a:lnTo>
                    <a:pt x="606634" y="268496"/>
                  </a:lnTo>
                  <a:lnTo>
                    <a:pt x="606634" y="279308"/>
                  </a:lnTo>
                  <a:lnTo>
                    <a:pt x="621050" y="284714"/>
                  </a:lnTo>
                  <a:lnTo>
                    <a:pt x="626353" y="316536"/>
                  </a:lnTo>
                  <a:lnTo>
                    <a:pt x="556538" y="337693"/>
                  </a:lnTo>
                  <a:lnTo>
                    <a:pt x="541402" y="359316"/>
                  </a:lnTo>
                  <a:lnTo>
                    <a:pt x="515453" y="352829"/>
                  </a:lnTo>
                  <a:lnTo>
                    <a:pt x="480855" y="365804"/>
                  </a:lnTo>
                  <a:lnTo>
                    <a:pt x="480855" y="387427"/>
                  </a:lnTo>
                  <a:lnTo>
                    <a:pt x="476530" y="417701"/>
                  </a:lnTo>
                  <a:lnTo>
                    <a:pt x="433282" y="426350"/>
                  </a:lnTo>
                  <a:lnTo>
                    <a:pt x="424633" y="443649"/>
                  </a:lnTo>
                  <a:lnTo>
                    <a:pt x="398684" y="471760"/>
                  </a:lnTo>
                  <a:lnTo>
                    <a:pt x="392197" y="489059"/>
                  </a:lnTo>
                  <a:lnTo>
                    <a:pt x="398684" y="512846"/>
                  </a:lnTo>
                  <a:lnTo>
                    <a:pt x="379223" y="543119"/>
                  </a:lnTo>
                  <a:lnTo>
                    <a:pt x="374898" y="644751"/>
                  </a:lnTo>
                  <a:lnTo>
                    <a:pt x="415983" y="659888"/>
                  </a:lnTo>
                  <a:lnTo>
                    <a:pt x="431120" y="679349"/>
                  </a:lnTo>
                  <a:lnTo>
                    <a:pt x="450581" y="681512"/>
                  </a:lnTo>
                  <a:lnTo>
                    <a:pt x="454906" y="666375"/>
                  </a:lnTo>
                  <a:lnTo>
                    <a:pt x="487342" y="683674"/>
                  </a:lnTo>
                  <a:lnTo>
                    <a:pt x="521940" y="662050"/>
                  </a:lnTo>
                  <a:lnTo>
                    <a:pt x="573837" y="664213"/>
                  </a:lnTo>
                  <a:lnTo>
                    <a:pt x="588974" y="685836"/>
                  </a:lnTo>
                  <a:lnTo>
                    <a:pt x="593299" y="746383"/>
                  </a:lnTo>
                  <a:lnTo>
                    <a:pt x="593299" y="791793"/>
                  </a:lnTo>
                  <a:lnTo>
                    <a:pt x="582487" y="804768"/>
                  </a:lnTo>
                  <a:lnTo>
                    <a:pt x="547889" y="822067"/>
                  </a:lnTo>
                  <a:lnTo>
                    <a:pt x="552214" y="852340"/>
                  </a:lnTo>
                  <a:lnTo>
                    <a:pt x="573837" y="873964"/>
                  </a:lnTo>
                  <a:lnTo>
                    <a:pt x="573837" y="882613"/>
                  </a:lnTo>
                  <a:lnTo>
                    <a:pt x="571675" y="904237"/>
                  </a:lnTo>
                  <a:lnTo>
                    <a:pt x="576000" y="928024"/>
                  </a:lnTo>
                  <a:lnTo>
                    <a:pt x="537077" y="936673"/>
                  </a:lnTo>
                  <a:lnTo>
                    <a:pt x="545726" y="969109"/>
                  </a:lnTo>
                  <a:lnTo>
                    <a:pt x="580325" y="971271"/>
                  </a:lnTo>
                  <a:lnTo>
                    <a:pt x="591137" y="999382"/>
                  </a:lnTo>
                  <a:lnTo>
                    <a:pt x="576000" y="1018844"/>
                  </a:lnTo>
                  <a:lnTo>
                    <a:pt x="584649" y="1049117"/>
                  </a:lnTo>
                  <a:lnTo>
                    <a:pt x="580325" y="1083715"/>
                  </a:lnTo>
                  <a:lnTo>
                    <a:pt x="643574" y="1130098"/>
                  </a:lnTo>
                  <a:lnTo>
                    <a:pt x="643574" y="1152371"/>
                  </a:lnTo>
                  <a:lnTo>
                    <a:pt x="659793" y="1165886"/>
                  </a:lnTo>
                  <a:lnTo>
                    <a:pt x="673307" y="1176698"/>
                  </a:lnTo>
                  <a:lnTo>
                    <a:pt x="659793" y="1214540"/>
                  </a:lnTo>
                  <a:lnTo>
                    <a:pt x="627357" y="1214540"/>
                  </a:lnTo>
                  <a:lnTo>
                    <a:pt x="619248" y="1225351"/>
                  </a:lnTo>
                  <a:lnTo>
                    <a:pt x="616545" y="1249679"/>
                  </a:lnTo>
                  <a:lnTo>
                    <a:pt x="557079" y="1249679"/>
                  </a:lnTo>
                  <a:lnTo>
                    <a:pt x="557079" y="1214540"/>
                  </a:lnTo>
                  <a:lnTo>
                    <a:pt x="543564" y="1201024"/>
                  </a:lnTo>
                  <a:lnTo>
                    <a:pt x="527347" y="1206431"/>
                  </a:lnTo>
                  <a:lnTo>
                    <a:pt x="511128" y="1201024"/>
                  </a:lnTo>
                  <a:lnTo>
                    <a:pt x="467880" y="1203728"/>
                  </a:lnTo>
                  <a:lnTo>
                    <a:pt x="459771" y="1211836"/>
                  </a:lnTo>
                  <a:lnTo>
                    <a:pt x="454366" y="1222648"/>
                  </a:lnTo>
                  <a:lnTo>
                    <a:pt x="430038" y="1225351"/>
                  </a:lnTo>
                  <a:lnTo>
                    <a:pt x="413821" y="1211836"/>
                  </a:lnTo>
                  <a:lnTo>
                    <a:pt x="413821" y="1192916"/>
                  </a:lnTo>
                  <a:lnTo>
                    <a:pt x="411118" y="1173995"/>
                  </a:lnTo>
                  <a:lnTo>
                    <a:pt x="394900" y="1160480"/>
                  </a:lnTo>
                  <a:lnTo>
                    <a:pt x="346247" y="1149668"/>
                  </a:lnTo>
                  <a:lnTo>
                    <a:pt x="273266" y="1265896"/>
                  </a:lnTo>
                  <a:lnTo>
                    <a:pt x="254345" y="1238867"/>
                  </a:lnTo>
                  <a:lnTo>
                    <a:pt x="232721" y="1238867"/>
                  </a:lnTo>
                  <a:lnTo>
                    <a:pt x="211097" y="1298332"/>
                  </a:lnTo>
                  <a:lnTo>
                    <a:pt x="202989" y="1309144"/>
                  </a:lnTo>
                  <a:lnTo>
                    <a:pt x="186770" y="1336174"/>
                  </a:lnTo>
                  <a:lnTo>
                    <a:pt x="189473" y="1346986"/>
                  </a:lnTo>
                  <a:lnTo>
                    <a:pt x="227315" y="1376718"/>
                  </a:lnTo>
                  <a:lnTo>
                    <a:pt x="210282" y="1393752"/>
                  </a:lnTo>
                  <a:lnTo>
                    <a:pt x="0" y="1393752"/>
                  </a:lnTo>
                  <a:lnTo>
                    <a:pt x="0" y="132029"/>
                  </a:lnTo>
                  <a:lnTo>
                    <a:pt x="4769" y="127941"/>
                  </a:lnTo>
                  <a:lnTo>
                    <a:pt x="20987" y="129743"/>
                  </a:lnTo>
                  <a:lnTo>
                    <a:pt x="22790" y="140555"/>
                  </a:lnTo>
                  <a:lnTo>
                    <a:pt x="31799" y="140555"/>
                  </a:lnTo>
                  <a:lnTo>
                    <a:pt x="39007" y="151367"/>
                  </a:lnTo>
                  <a:lnTo>
                    <a:pt x="48017" y="151367"/>
                  </a:lnTo>
                  <a:lnTo>
                    <a:pt x="49819" y="171189"/>
                  </a:lnTo>
                  <a:lnTo>
                    <a:pt x="39007" y="191011"/>
                  </a:lnTo>
                  <a:lnTo>
                    <a:pt x="40809" y="201823"/>
                  </a:lnTo>
                  <a:lnTo>
                    <a:pt x="28195" y="221645"/>
                  </a:lnTo>
                  <a:lnTo>
                    <a:pt x="80454" y="245070"/>
                  </a:lnTo>
                  <a:lnTo>
                    <a:pt x="93067" y="241466"/>
                  </a:lnTo>
                  <a:lnTo>
                    <a:pt x="93067" y="227051"/>
                  </a:lnTo>
                  <a:lnTo>
                    <a:pt x="116493" y="198219"/>
                  </a:lnTo>
                  <a:lnTo>
                    <a:pt x="134512" y="198219"/>
                  </a:lnTo>
                  <a:lnTo>
                    <a:pt x="159741" y="201823"/>
                  </a:lnTo>
                  <a:lnTo>
                    <a:pt x="190374" y="196417"/>
                  </a:lnTo>
                  <a:lnTo>
                    <a:pt x="208394" y="180199"/>
                  </a:lnTo>
                  <a:lnTo>
                    <a:pt x="233622" y="182001"/>
                  </a:lnTo>
                  <a:lnTo>
                    <a:pt x="242631" y="174793"/>
                  </a:lnTo>
                  <a:lnTo>
                    <a:pt x="262454" y="187407"/>
                  </a:lnTo>
                  <a:lnTo>
                    <a:pt x="267860" y="207229"/>
                  </a:lnTo>
                  <a:lnTo>
                    <a:pt x="285879" y="192813"/>
                  </a:lnTo>
                  <a:lnTo>
                    <a:pt x="280474" y="176595"/>
                  </a:lnTo>
                  <a:lnTo>
                    <a:pt x="285879" y="165783"/>
                  </a:lnTo>
                  <a:lnTo>
                    <a:pt x="280474" y="138753"/>
                  </a:lnTo>
                  <a:lnTo>
                    <a:pt x="300295" y="118931"/>
                  </a:lnTo>
                  <a:lnTo>
                    <a:pt x="312909" y="113525"/>
                  </a:lnTo>
                  <a:lnTo>
                    <a:pt x="347148" y="95505"/>
                  </a:lnTo>
                  <a:lnTo>
                    <a:pt x="350751" y="63070"/>
                  </a:lnTo>
                  <a:lnTo>
                    <a:pt x="363365" y="37842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243B31B0-1959-4E26-7CEF-129C9FCC83E6}"/>
                </a:ext>
              </a:extLst>
            </p:cNvPr>
            <p:cNvSpPr/>
            <p:nvPr/>
          </p:nvSpPr>
          <p:spPr>
            <a:xfrm>
              <a:off x="1859168" y="2005658"/>
              <a:ext cx="840807" cy="1033278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6BD988E6-70DD-CA53-4CC5-BA1152177013}"/>
                </a:ext>
              </a:extLst>
            </p:cNvPr>
            <p:cNvSpPr/>
            <p:nvPr/>
          </p:nvSpPr>
          <p:spPr>
            <a:xfrm>
              <a:off x="2245202" y="3144876"/>
              <a:ext cx="954093" cy="387883"/>
            </a:xfrm>
            <a:custGeom>
              <a:avLst/>
              <a:gdLst>
                <a:gd name="connsiteX0" fmla="*/ 19055 w 954093"/>
                <a:gd name="connsiteY0" fmla="*/ 0 h 387883"/>
                <a:gd name="connsiteX1" fmla="*/ 38517 w 954093"/>
                <a:gd name="connsiteY1" fmla="*/ 43248 h 387883"/>
                <a:gd name="connsiteX2" fmla="*/ 60141 w 954093"/>
                <a:gd name="connsiteY2" fmla="*/ 69196 h 387883"/>
                <a:gd name="connsiteX3" fmla="*/ 86089 w 954093"/>
                <a:gd name="connsiteY3" fmla="*/ 86496 h 387883"/>
                <a:gd name="connsiteX4" fmla="*/ 103388 w 954093"/>
                <a:gd name="connsiteY4" fmla="*/ 134068 h 387883"/>
                <a:gd name="connsiteX5" fmla="*/ 135824 w 954093"/>
                <a:gd name="connsiteY5" fmla="*/ 142718 h 387883"/>
                <a:gd name="connsiteX6" fmla="*/ 137986 w 954093"/>
                <a:gd name="connsiteY6" fmla="*/ 172991 h 387883"/>
                <a:gd name="connsiteX7" fmla="*/ 194208 w 954093"/>
                <a:gd name="connsiteY7" fmla="*/ 211914 h 387883"/>
                <a:gd name="connsiteX8" fmla="*/ 209345 w 954093"/>
                <a:gd name="connsiteY8" fmla="*/ 205427 h 387883"/>
                <a:gd name="connsiteX9" fmla="*/ 259080 w 954093"/>
                <a:gd name="connsiteY9" fmla="*/ 233538 h 387883"/>
                <a:gd name="connsiteX10" fmla="*/ 280704 w 954093"/>
                <a:gd name="connsiteY10" fmla="*/ 233538 h 387883"/>
                <a:gd name="connsiteX11" fmla="*/ 304490 w 954093"/>
                <a:gd name="connsiteY11" fmla="*/ 240025 h 387883"/>
                <a:gd name="connsiteX12" fmla="*/ 326114 w 954093"/>
                <a:gd name="connsiteY12" fmla="*/ 276786 h 387883"/>
                <a:gd name="connsiteX13" fmla="*/ 367199 w 954093"/>
                <a:gd name="connsiteY13" fmla="*/ 257324 h 387883"/>
                <a:gd name="connsiteX14" fmla="*/ 384498 w 954093"/>
                <a:gd name="connsiteY14" fmla="*/ 259486 h 387883"/>
                <a:gd name="connsiteX15" fmla="*/ 408284 w 954093"/>
                <a:gd name="connsiteY15" fmla="*/ 259486 h 387883"/>
                <a:gd name="connsiteX16" fmla="*/ 427746 w 954093"/>
                <a:gd name="connsiteY16" fmla="*/ 244350 h 387883"/>
                <a:gd name="connsiteX17" fmla="*/ 442882 w 954093"/>
                <a:gd name="connsiteY17" fmla="*/ 244350 h 387883"/>
                <a:gd name="connsiteX18" fmla="*/ 458019 w 954093"/>
                <a:gd name="connsiteY18" fmla="*/ 250837 h 387883"/>
                <a:gd name="connsiteX19" fmla="*/ 488293 w 954093"/>
                <a:gd name="connsiteY19" fmla="*/ 250837 h 387883"/>
                <a:gd name="connsiteX20" fmla="*/ 503429 w 954093"/>
                <a:gd name="connsiteY20" fmla="*/ 216239 h 387883"/>
                <a:gd name="connsiteX21" fmla="*/ 544515 w 954093"/>
                <a:gd name="connsiteY21" fmla="*/ 207589 h 387883"/>
                <a:gd name="connsiteX22" fmla="*/ 572626 w 954093"/>
                <a:gd name="connsiteY22" fmla="*/ 207589 h 387883"/>
                <a:gd name="connsiteX23" fmla="*/ 592087 w 954093"/>
                <a:gd name="connsiteY23" fmla="*/ 188128 h 387883"/>
                <a:gd name="connsiteX24" fmla="*/ 620198 w 954093"/>
                <a:gd name="connsiteY24" fmla="*/ 209752 h 387883"/>
                <a:gd name="connsiteX25" fmla="*/ 620198 w 954093"/>
                <a:gd name="connsiteY25" fmla="*/ 183803 h 387883"/>
                <a:gd name="connsiteX26" fmla="*/ 635335 w 954093"/>
                <a:gd name="connsiteY26" fmla="*/ 155692 h 387883"/>
                <a:gd name="connsiteX27" fmla="*/ 713180 w 954093"/>
                <a:gd name="connsiteY27" fmla="*/ 205427 h 387883"/>
                <a:gd name="connsiteX28" fmla="*/ 745616 w 954093"/>
                <a:gd name="connsiteY28" fmla="*/ 259486 h 387883"/>
                <a:gd name="connsiteX29" fmla="*/ 773727 w 954093"/>
                <a:gd name="connsiteY29" fmla="*/ 265974 h 387883"/>
                <a:gd name="connsiteX30" fmla="*/ 806163 w 954093"/>
                <a:gd name="connsiteY30" fmla="*/ 278948 h 387883"/>
                <a:gd name="connsiteX31" fmla="*/ 816975 w 954093"/>
                <a:gd name="connsiteY31" fmla="*/ 302734 h 387883"/>
                <a:gd name="connsiteX32" fmla="*/ 821300 w 954093"/>
                <a:gd name="connsiteY32" fmla="*/ 322196 h 387883"/>
                <a:gd name="connsiteX33" fmla="*/ 890496 w 954093"/>
                <a:gd name="connsiteY33" fmla="*/ 378418 h 387883"/>
                <a:gd name="connsiteX34" fmla="*/ 909957 w 954093"/>
                <a:gd name="connsiteY34" fmla="*/ 382742 h 387883"/>
                <a:gd name="connsiteX35" fmla="*/ 940231 w 954093"/>
                <a:gd name="connsiteY35" fmla="*/ 382742 h 387883"/>
                <a:gd name="connsiteX36" fmla="*/ 941313 w 954093"/>
                <a:gd name="connsiteY36" fmla="*/ 380580 h 387883"/>
                <a:gd name="connsiteX37" fmla="*/ 954093 w 954093"/>
                <a:gd name="connsiteY37" fmla="*/ 387883 h 387883"/>
                <a:gd name="connsiteX38" fmla="*/ 110147 w 954093"/>
                <a:gd name="connsiteY38" fmla="*/ 387883 h 387883"/>
                <a:gd name="connsiteX39" fmla="*/ 108795 w 954093"/>
                <a:gd name="connsiteY39" fmla="*/ 378418 h 387883"/>
                <a:gd name="connsiteX40" fmla="*/ 95820 w 954093"/>
                <a:gd name="connsiteY40" fmla="*/ 369768 h 387883"/>
                <a:gd name="connsiteX41" fmla="*/ 102308 w 954093"/>
                <a:gd name="connsiteY41" fmla="*/ 343820 h 387883"/>
                <a:gd name="connsiteX42" fmla="*/ 98831 w 954093"/>
                <a:gd name="connsiteY42" fmla="*/ 339711 h 387883"/>
                <a:gd name="connsiteX43" fmla="*/ 106632 w 954093"/>
                <a:gd name="connsiteY43" fmla="*/ 235700 h 387883"/>
                <a:gd name="connsiteX44" fmla="*/ 80954 w 954093"/>
                <a:gd name="connsiteY44" fmla="*/ 188398 h 387883"/>
                <a:gd name="connsiteX45" fmla="*/ 60681 w 954093"/>
                <a:gd name="connsiteY45" fmla="*/ 172181 h 387883"/>
                <a:gd name="connsiteX46" fmla="*/ 36354 w 954093"/>
                <a:gd name="connsiteY46" fmla="*/ 119472 h 387883"/>
                <a:gd name="connsiteX47" fmla="*/ 37706 w 954093"/>
                <a:gd name="connsiteY47" fmla="*/ 68115 h 387883"/>
                <a:gd name="connsiteX48" fmla="*/ 17433 w 954093"/>
                <a:gd name="connsiteY48" fmla="*/ 57303 h 387883"/>
                <a:gd name="connsiteX49" fmla="*/ 0 w 954093"/>
                <a:gd name="connsiteY49" fmla="*/ 21097 h 387883"/>
                <a:gd name="connsiteX50" fmla="*/ 1756 w 954093"/>
                <a:gd name="connsiteY50" fmla="*/ 21624 h 387883"/>
                <a:gd name="connsiteX51" fmla="*/ 1756 w 954093"/>
                <a:gd name="connsiteY51" fmla="*/ 4325 h 387883"/>
                <a:gd name="connsiteX0" fmla="*/ 19055 w 954093"/>
                <a:gd name="connsiteY0" fmla="*/ 0 h 506422"/>
                <a:gd name="connsiteX1" fmla="*/ 38517 w 954093"/>
                <a:gd name="connsiteY1" fmla="*/ 43248 h 506422"/>
                <a:gd name="connsiteX2" fmla="*/ 60141 w 954093"/>
                <a:gd name="connsiteY2" fmla="*/ 69196 h 506422"/>
                <a:gd name="connsiteX3" fmla="*/ 86089 w 954093"/>
                <a:gd name="connsiteY3" fmla="*/ 86496 h 506422"/>
                <a:gd name="connsiteX4" fmla="*/ 103388 w 954093"/>
                <a:gd name="connsiteY4" fmla="*/ 134068 h 506422"/>
                <a:gd name="connsiteX5" fmla="*/ 135824 w 954093"/>
                <a:gd name="connsiteY5" fmla="*/ 142718 h 506422"/>
                <a:gd name="connsiteX6" fmla="*/ 137986 w 954093"/>
                <a:gd name="connsiteY6" fmla="*/ 172991 h 506422"/>
                <a:gd name="connsiteX7" fmla="*/ 194208 w 954093"/>
                <a:gd name="connsiteY7" fmla="*/ 211914 h 506422"/>
                <a:gd name="connsiteX8" fmla="*/ 209345 w 954093"/>
                <a:gd name="connsiteY8" fmla="*/ 205427 h 506422"/>
                <a:gd name="connsiteX9" fmla="*/ 259080 w 954093"/>
                <a:gd name="connsiteY9" fmla="*/ 233538 h 506422"/>
                <a:gd name="connsiteX10" fmla="*/ 280704 w 954093"/>
                <a:gd name="connsiteY10" fmla="*/ 233538 h 506422"/>
                <a:gd name="connsiteX11" fmla="*/ 304490 w 954093"/>
                <a:gd name="connsiteY11" fmla="*/ 240025 h 506422"/>
                <a:gd name="connsiteX12" fmla="*/ 326114 w 954093"/>
                <a:gd name="connsiteY12" fmla="*/ 276786 h 506422"/>
                <a:gd name="connsiteX13" fmla="*/ 367199 w 954093"/>
                <a:gd name="connsiteY13" fmla="*/ 257324 h 506422"/>
                <a:gd name="connsiteX14" fmla="*/ 384498 w 954093"/>
                <a:gd name="connsiteY14" fmla="*/ 259486 h 506422"/>
                <a:gd name="connsiteX15" fmla="*/ 408284 w 954093"/>
                <a:gd name="connsiteY15" fmla="*/ 259486 h 506422"/>
                <a:gd name="connsiteX16" fmla="*/ 427746 w 954093"/>
                <a:gd name="connsiteY16" fmla="*/ 244350 h 506422"/>
                <a:gd name="connsiteX17" fmla="*/ 442882 w 954093"/>
                <a:gd name="connsiteY17" fmla="*/ 244350 h 506422"/>
                <a:gd name="connsiteX18" fmla="*/ 458019 w 954093"/>
                <a:gd name="connsiteY18" fmla="*/ 250837 h 506422"/>
                <a:gd name="connsiteX19" fmla="*/ 488293 w 954093"/>
                <a:gd name="connsiteY19" fmla="*/ 250837 h 506422"/>
                <a:gd name="connsiteX20" fmla="*/ 503429 w 954093"/>
                <a:gd name="connsiteY20" fmla="*/ 216239 h 506422"/>
                <a:gd name="connsiteX21" fmla="*/ 544515 w 954093"/>
                <a:gd name="connsiteY21" fmla="*/ 207589 h 506422"/>
                <a:gd name="connsiteX22" fmla="*/ 572626 w 954093"/>
                <a:gd name="connsiteY22" fmla="*/ 207589 h 506422"/>
                <a:gd name="connsiteX23" fmla="*/ 592087 w 954093"/>
                <a:gd name="connsiteY23" fmla="*/ 188128 h 506422"/>
                <a:gd name="connsiteX24" fmla="*/ 620198 w 954093"/>
                <a:gd name="connsiteY24" fmla="*/ 209752 h 506422"/>
                <a:gd name="connsiteX25" fmla="*/ 620198 w 954093"/>
                <a:gd name="connsiteY25" fmla="*/ 183803 h 506422"/>
                <a:gd name="connsiteX26" fmla="*/ 635335 w 954093"/>
                <a:gd name="connsiteY26" fmla="*/ 155692 h 506422"/>
                <a:gd name="connsiteX27" fmla="*/ 713180 w 954093"/>
                <a:gd name="connsiteY27" fmla="*/ 205427 h 506422"/>
                <a:gd name="connsiteX28" fmla="*/ 745616 w 954093"/>
                <a:gd name="connsiteY28" fmla="*/ 259486 h 506422"/>
                <a:gd name="connsiteX29" fmla="*/ 773727 w 954093"/>
                <a:gd name="connsiteY29" fmla="*/ 265974 h 506422"/>
                <a:gd name="connsiteX30" fmla="*/ 806163 w 954093"/>
                <a:gd name="connsiteY30" fmla="*/ 278948 h 506422"/>
                <a:gd name="connsiteX31" fmla="*/ 816975 w 954093"/>
                <a:gd name="connsiteY31" fmla="*/ 302734 h 506422"/>
                <a:gd name="connsiteX32" fmla="*/ 821300 w 954093"/>
                <a:gd name="connsiteY32" fmla="*/ 322196 h 506422"/>
                <a:gd name="connsiteX33" fmla="*/ 890496 w 954093"/>
                <a:gd name="connsiteY33" fmla="*/ 378418 h 506422"/>
                <a:gd name="connsiteX34" fmla="*/ 909957 w 954093"/>
                <a:gd name="connsiteY34" fmla="*/ 382742 h 506422"/>
                <a:gd name="connsiteX35" fmla="*/ 940231 w 954093"/>
                <a:gd name="connsiteY35" fmla="*/ 382742 h 506422"/>
                <a:gd name="connsiteX36" fmla="*/ 941313 w 954093"/>
                <a:gd name="connsiteY36" fmla="*/ 380580 h 506422"/>
                <a:gd name="connsiteX37" fmla="*/ 954093 w 954093"/>
                <a:gd name="connsiteY37" fmla="*/ 387883 h 506422"/>
                <a:gd name="connsiteX38" fmla="*/ 561498 w 954093"/>
                <a:gd name="connsiteY38" fmla="*/ 506375 h 506422"/>
                <a:gd name="connsiteX39" fmla="*/ 110147 w 954093"/>
                <a:gd name="connsiteY39" fmla="*/ 387883 h 506422"/>
                <a:gd name="connsiteX40" fmla="*/ 108795 w 954093"/>
                <a:gd name="connsiteY40" fmla="*/ 378418 h 506422"/>
                <a:gd name="connsiteX41" fmla="*/ 95820 w 954093"/>
                <a:gd name="connsiteY41" fmla="*/ 369768 h 506422"/>
                <a:gd name="connsiteX42" fmla="*/ 102308 w 954093"/>
                <a:gd name="connsiteY42" fmla="*/ 343820 h 506422"/>
                <a:gd name="connsiteX43" fmla="*/ 98831 w 954093"/>
                <a:gd name="connsiteY43" fmla="*/ 339711 h 506422"/>
                <a:gd name="connsiteX44" fmla="*/ 106632 w 954093"/>
                <a:gd name="connsiteY44" fmla="*/ 235700 h 506422"/>
                <a:gd name="connsiteX45" fmla="*/ 80954 w 954093"/>
                <a:gd name="connsiteY45" fmla="*/ 188398 h 506422"/>
                <a:gd name="connsiteX46" fmla="*/ 60681 w 954093"/>
                <a:gd name="connsiteY46" fmla="*/ 172181 h 506422"/>
                <a:gd name="connsiteX47" fmla="*/ 36354 w 954093"/>
                <a:gd name="connsiteY47" fmla="*/ 119472 h 506422"/>
                <a:gd name="connsiteX48" fmla="*/ 37706 w 954093"/>
                <a:gd name="connsiteY48" fmla="*/ 68115 h 506422"/>
                <a:gd name="connsiteX49" fmla="*/ 17433 w 954093"/>
                <a:gd name="connsiteY49" fmla="*/ 57303 h 506422"/>
                <a:gd name="connsiteX50" fmla="*/ 0 w 954093"/>
                <a:gd name="connsiteY50" fmla="*/ 21097 h 506422"/>
                <a:gd name="connsiteX51" fmla="*/ 1756 w 954093"/>
                <a:gd name="connsiteY51" fmla="*/ 21624 h 506422"/>
                <a:gd name="connsiteX52" fmla="*/ 1756 w 954093"/>
                <a:gd name="connsiteY52" fmla="*/ 4325 h 506422"/>
                <a:gd name="connsiteX53" fmla="*/ 19055 w 954093"/>
                <a:gd name="connsiteY53" fmla="*/ 0 h 506422"/>
                <a:gd name="connsiteX0" fmla="*/ 561498 w 954093"/>
                <a:gd name="connsiteY0" fmla="*/ 506375 h 597815"/>
                <a:gd name="connsiteX1" fmla="*/ 110147 w 954093"/>
                <a:gd name="connsiteY1" fmla="*/ 387883 h 597815"/>
                <a:gd name="connsiteX2" fmla="*/ 108795 w 954093"/>
                <a:gd name="connsiteY2" fmla="*/ 378418 h 597815"/>
                <a:gd name="connsiteX3" fmla="*/ 95820 w 954093"/>
                <a:gd name="connsiteY3" fmla="*/ 369768 h 597815"/>
                <a:gd name="connsiteX4" fmla="*/ 102308 w 954093"/>
                <a:gd name="connsiteY4" fmla="*/ 343820 h 597815"/>
                <a:gd name="connsiteX5" fmla="*/ 98831 w 954093"/>
                <a:gd name="connsiteY5" fmla="*/ 339711 h 597815"/>
                <a:gd name="connsiteX6" fmla="*/ 106632 w 954093"/>
                <a:gd name="connsiteY6" fmla="*/ 235700 h 597815"/>
                <a:gd name="connsiteX7" fmla="*/ 80954 w 954093"/>
                <a:gd name="connsiteY7" fmla="*/ 188398 h 597815"/>
                <a:gd name="connsiteX8" fmla="*/ 60681 w 954093"/>
                <a:gd name="connsiteY8" fmla="*/ 172181 h 597815"/>
                <a:gd name="connsiteX9" fmla="*/ 36354 w 954093"/>
                <a:gd name="connsiteY9" fmla="*/ 119472 h 597815"/>
                <a:gd name="connsiteX10" fmla="*/ 37706 w 954093"/>
                <a:gd name="connsiteY10" fmla="*/ 68115 h 597815"/>
                <a:gd name="connsiteX11" fmla="*/ 17433 w 954093"/>
                <a:gd name="connsiteY11" fmla="*/ 57303 h 597815"/>
                <a:gd name="connsiteX12" fmla="*/ 0 w 954093"/>
                <a:gd name="connsiteY12" fmla="*/ 21097 h 597815"/>
                <a:gd name="connsiteX13" fmla="*/ 1756 w 954093"/>
                <a:gd name="connsiteY13" fmla="*/ 21624 h 597815"/>
                <a:gd name="connsiteX14" fmla="*/ 1756 w 954093"/>
                <a:gd name="connsiteY14" fmla="*/ 4325 h 597815"/>
                <a:gd name="connsiteX15" fmla="*/ 19055 w 954093"/>
                <a:gd name="connsiteY15" fmla="*/ 0 h 597815"/>
                <a:gd name="connsiteX16" fmla="*/ 38517 w 954093"/>
                <a:gd name="connsiteY16" fmla="*/ 43248 h 597815"/>
                <a:gd name="connsiteX17" fmla="*/ 60141 w 954093"/>
                <a:gd name="connsiteY17" fmla="*/ 69196 h 597815"/>
                <a:gd name="connsiteX18" fmla="*/ 86089 w 954093"/>
                <a:gd name="connsiteY18" fmla="*/ 86496 h 597815"/>
                <a:gd name="connsiteX19" fmla="*/ 103388 w 954093"/>
                <a:gd name="connsiteY19" fmla="*/ 134068 h 597815"/>
                <a:gd name="connsiteX20" fmla="*/ 135824 w 954093"/>
                <a:gd name="connsiteY20" fmla="*/ 142718 h 597815"/>
                <a:gd name="connsiteX21" fmla="*/ 137986 w 954093"/>
                <a:gd name="connsiteY21" fmla="*/ 172991 h 597815"/>
                <a:gd name="connsiteX22" fmla="*/ 194208 w 954093"/>
                <a:gd name="connsiteY22" fmla="*/ 211914 h 597815"/>
                <a:gd name="connsiteX23" fmla="*/ 209345 w 954093"/>
                <a:gd name="connsiteY23" fmla="*/ 205427 h 597815"/>
                <a:gd name="connsiteX24" fmla="*/ 259080 w 954093"/>
                <a:gd name="connsiteY24" fmla="*/ 233538 h 597815"/>
                <a:gd name="connsiteX25" fmla="*/ 280704 w 954093"/>
                <a:gd name="connsiteY25" fmla="*/ 233538 h 597815"/>
                <a:gd name="connsiteX26" fmla="*/ 304490 w 954093"/>
                <a:gd name="connsiteY26" fmla="*/ 240025 h 597815"/>
                <a:gd name="connsiteX27" fmla="*/ 326114 w 954093"/>
                <a:gd name="connsiteY27" fmla="*/ 276786 h 597815"/>
                <a:gd name="connsiteX28" fmla="*/ 367199 w 954093"/>
                <a:gd name="connsiteY28" fmla="*/ 257324 h 597815"/>
                <a:gd name="connsiteX29" fmla="*/ 384498 w 954093"/>
                <a:gd name="connsiteY29" fmla="*/ 259486 h 597815"/>
                <a:gd name="connsiteX30" fmla="*/ 408284 w 954093"/>
                <a:gd name="connsiteY30" fmla="*/ 259486 h 597815"/>
                <a:gd name="connsiteX31" fmla="*/ 427746 w 954093"/>
                <a:gd name="connsiteY31" fmla="*/ 244350 h 597815"/>
                <a:gd name="connsiteX32" fmla="*/ 442882 w 954093"/>
                <a:gd name="connsiteY32" fmla="*/ 244350 h 597815"/>
                <a:gd name="connsiteX33" fmla="*/ 458019 w 954093"/>
                <a:gd name="connsiteY33" fmla="*/ 250837 h 597815"/>
                <a:gd name="connsiteX34" fmla="*/ 488293 w 954093"/>
                <a:gd name="connsiteY34" fmla="*/ 250837 h 597815"/>
                <a:gd name="connsiteX35" fmla="*/ 503429 w 954093"/>
                <a:gd name="connsiteY35" fmla="*/ 216239 h 597815"/>
                <a:gd name="connsiteX36" fmla="*/ 544515 w 954093"/>
                <a:gd name="connsiteY36" fmla="*/ 207589 h 597815"/>
                <a:gd name="connsiteX37" fmla="*/ 572626 w 954093"/>
                <a:gd name="connsiteY37" fmla="*/ 207589 h 597815"/>
                <a:gd name="connsiteX38" fmla="*/ 592087 w 954093"/>
                <a:gd name="connsiteY38" fmla="*/ 188128 h 597815"/>
                <a:gd name="connsiteX39" fmla="*/ 620198 w 954093"/>
                <a:gd name="connsiteY39" fmla="*/ 209752 h 597815"/>
                <a:gd name="connsiteX40" fmla="*/ 620198 w 954093"/>
                <a:gd name="connsiteY40" fmla="*/ 183803 h 597815"/>
                <a:gd name="connsiteX41" fmla="*/ 635335 w 954093"/>
                <a:gd name="connsiteY41" fmla="*/ 155692 h 597815"/>
                <a:gd name="connsiteX42" fmla="*/ 713180 w 954093"/>
                <a:gd name="connsiteY42" fmla="*/ 205427 h 597815"/>
                <a:gd name="connsiteX43" fmla="*/ 745616 w 954093"/>
                <a:gd name="connsiteY43" fmla="*/ 259486 h 597815"/>
                <a:gd name="connsiteX44" fmla="*/ 773727 w 954093"/>
                <a:gd name="connsiteY44" fmla="*/ 265974 h 597815"/>
                <a:gd name="connsiteX45" fmla="*/ 806163 w 954093"/>
                <a:gd name="connsiteY45" fmla="*/ 278948 h 597815"/>
                <a:gd name="connsiteX46" fmla="*/ 816975 w 954093"/>
                <a:gd name="connsiteY46" fmla="*/ 302734 h 597815"/>
                <a:gd name="connsiteX47" fmla="*/ 821300 w 954093"/>
                <a:gd name="connsiteY47" fmla="*/ 322196 h 597815"/>
                <a:gd name="connsiteX48" fmla="*/ 890496 w 954093"/>
                <a:gd name="connsiteY48" fmla="*/ 378418 h 597815"/>
                <a:gd name="connsiteX49" fmla="*/ 909957 w 954093"/>
                <a:gd name="connsiteY49" fmla="*/ 382742 h 597815"/>
                <a:gd name="connsiteX50" fmla="*/ 940231 w 954093"/>
                <a:gd name="connsiteY50" fmla="*/ 382742 h 597815"/>
                <a:gd name="connsiteX51" fmla="*/ 941313 w 954093"/>
                <a:gd name="connsiteY51" fmla="*/ 380580 h 597815"/>
                <a:gd name="connsiteX52" fmla="*/ 954093 w 954093"/>
                <a:gd name="connsiteY52" fmla="*/ 387883 h 597815"/>
                <a:gd name="connsiteX53" fmla="*/ 652938 w 954093"/>
                <a:gd name="connsiteY53" fmla="*/ 597815 h 597815"/>
                <a:gd name="connsiteX0" fmla="*/ 110147 w 954093"/>
                <a:gd name="connsiteY0" fmla="*/ 387883 h 597815"/>
                <a:gd name="connsiteX1" fmla="*/ 108795 w 954093"/>
                <a:gd name="connsiteY1" fmla="*/ 378418 h 597815"/>
                <a:gd name="connsiteX2" fmla="*/ 95820 w 954093"/>
                <a:gd name="connsiteY2" fmla="*/ 369768 h 597815"/>
                <a:gd name="connsiteX3" fmla="*/ 102308 w 954093"/>
                <a:gd name="connsiteY3" fmla="*/ 343820 h 597815"/>
                <a:gd name="connsiteX4" fmla="*/ 98831 w 954093"/>
                <a:gd name="connsiteY4" fmla="*/ 339711 h 597815"/>
                <a:gd name="connsiteX5" fmla="*/ 106632 w 954093"/>
                <a:gd name="connsiteY5" fmla="*/ 235700 h 597815"/>
                <a:gd name="connsiteX6" fmla="*/ 80954 w 954093"/>
                <a:gd name="connsiteY6" fmla="*/ 188398 h 597815"/>
                <a:gd name="connsiteX7" fmla="*/ 60681 w 954093"/>
                <a:gd name="connsiteY7" fmla="*/ 172181 h 597815"/>
                <a:gd name="connsiteX8" fmla="*/ 36354 w 954093"/>
                <a:gd name="connsiteY8" fmla="*/ 119472 h 597815"/>
                <a:gd name="connsiteX9" fmla="*/ 37706 w 954093"/>
                <a:gd name="connsiteY9" fmla="*/ 68115 h 597815"/>
                <a:gd name="connsiteX10" fmla="*/ 17433 w 954093"/>
                <a:gd name="connsiteY10" fmla="*/ 57303 h 597815"/>
                <a:gd name="connsiteX11" fmla="*/ 0 w 954093"/>
                <a:gd name="connsiteY11" fmla="*/ 21097 h 597815"/>
                <a:gd name="connsiteX12" fmla="*/ 1756 w 954093"/>
                <a:gd name="connsiteY12" fmla="*/ 21624 h 597815"/>
                <a:gd name="connsiteX13" fmla="*/ 1756 w 954093"/>
                <a:gd name="connsiteY13" fmla="*/ 4325 h 597815"/>
                <a:gd name="connsiteX14" fmla="*/ 19055 w 954093"/>
                <a:gd name="connsiteY14" fmla="*/ 0 h 597815"/>
                <a:gd name="connsiteX15" fmla="*/ 38517 w 954093"/>
                <a:gd name="connsiteY15" fmla="*/ 43248 h 597815"/>
                <a:gd name="connsiteX16" fmla="*/ 60141 w 954093"/>
                <a:gd name="connsiteY16" fmla="*/ 69196 h 597815"/>
                <a:gd name="connsiteX17" fmla="*/ 86089 w 954093"/>
                <a:gd name="connsiteY17" fmla="*/ 86496 h 597815"/>
                <a:gd name="connsiteX18" fmla="*/ 103388 w 954093"/>
                <a:gd name="connsiteY18" fmla="*/ 134068 h 597815"/>
                <a:gd name="connsiteX19" fmla="*/ 135824 w 954093"/>
                <a:gd name="connsiteY19" fmla="*/ 142718 h 597815"/>
                <a:gd name="connsiteX20" fmla="*/ 137986 w 954093"/>
                <a:gd name="connsiteY20" fmla="*/ 172991 h 597815"/>
                <a:gd name="connsiteX21" fmla="*/ 194208 w 954093"/>
                <a:gd name="connsiteY21" fmla="*/ 211914 h 597815"/>
                <a:gd name="connsiteX22" fmla="*/ 209345 w 954093"/>
                <a:gd name="connsiteY22" fmla="*/ 205427 h 597815"/>
                <a:gd name="connsiteX23" fmla="*/ 259080 w 954093"/>
                <a:gd name="connsiteY23" fmla="*/ 233538 h 597815"/>
                <a:gd name="connsiteX24" fmla="*/ 280704 w 954093"/>
                <a:gd name="connsiteY24" fmla="*/ 233538 h 597815"/>
                <a:gd name="connsiteX25" fmla="*/ 304490 w 954093"/>
                <a:gd name="connsiteY25" fmla="*/ 240025 h 597815"/>
                <a:gd name="connsiteX26" fmla="*/ 326114 w 954093"/>
                <a:gd name="connsiteY26" fmla="*/ 276786 h 597815"/>
                <a:gd name="connsiteX27" fmla="*/ 367199 w 954093"/>
                <a:gd name="connsiteY27" fmla="*/ 257324 h 597815"/>
                <a:gd name="connsiteX28" fmla="*/ 384498 w 954093"/>
                <a:gd name="connsiteY28" fmla="*/ 259486 h 597815"/>
                <a:gd name="connsiteX29" fmla="*/ 408284 w 954093"/>
                <a:gd name="connsiteY29" fmla="*/ 259486 h 597815"/>
                <a:gd name="connsiteX30" fmla="*/ 427746 w 954093"/>
                <a:gd name="connsiteY30" fmla="*/ 244350 h 597815"/>
                <a:gd name="connsiteX31" fmla="*/ 442882 w 954093"/>
                <a:gd name="connsiteY31" fmla="*/ 244350 h 597815"/>
                <a:gd name="connsiteX32" fmla="*/ 458019 w 954093"/>
                <a:gd name="connsiteY32" fmla="*/ 250837 h 597815"/>
                <a:gd name="connsiteX33" fmla="*/ 488293 w 954093"/>
                <a:gd name="connsiteY33" fmla="*/ 250837 h 597815"/>
                <a:gd name="connsiteX34" fmla="*/ 503429 w 954093"/>
                <a:gd name="connsiteY34" fmla="*/ 216239 h 597815"/>
                <a:gd name="connsiteX35" fmla="*/ 544515 w 954093"/>
                <a:gd name="connsiteY35" fmla="*/ 207589 h 597815"/>
                <a:gd name="connsiteX36" fmla="*/ 572626 w 954093"/>
                <a:gd name="connsiteY36" fmla="*/ 207589 h 597815"/>
                <a:gd name="connsiteX37" fmla="*/ 592087 w 954093"/>
                <a:gd name="connsiteY37" fmla="*/ 188128 h 597815"/>
                <a:gd name="connsiteX38" fmla="*/ 620198 w 954093"/>
                <a:gd name="connsiteY38" fmla="*/ 209752 h 597815"/>
                <a:gd name="connsiteX39" fmla="*/ 620198 w 954093"/>
                <a:gd name="connsiteY39" fmla="*/ 183803 h 597815"/>
                <a:gd name="connsiteX40" fmla="*/ 635335 w 954093"/>
                <a:gd name="connsiteY40" fmla="*/ 155692 h 597815"/>
                <a:gd name="connsiteX41" fmla="*/ 713180 w 954093"/>
                <a:gd name="connsiteY41" fmla="*/ 205427 h 597815"/>
                <a:gd name="connsiteX42" fmla="*/ 745616 w 954093"/>
                <a:gd name="connsiteY42" fmla="*/ 259486 h 597815"/>
                <a:gd name="connsiteX43" fmla="*/ 773727 w 954093"/>
                <a:gd name="connsiteY43" fmla="*/ 265974 h 597815"/>
                <a:gd name="connsiteX44" fmla="*/ 806163 w 954093"/>
                <a:gd name="connsiteY44" fmla="*/ 278948 h 597815"/>
                <a:gd name="connsiteX45" fmla="*/ 816975 w 954093"/>
                <a:gd name="connsiteY45" fmla="*/ 302734 h 597815"/>
                <a:gd name="connsiteX46" fmla="*/ 821300 w 954093"/>
                <a:gd name="connsiteY46" fmla="*/ 322196 h 597815"/>
                <a:gd name="connsiteX47" fmla="*/ 890496 w 954093"/>
                <a:gd name="connsiteY47" fmla="*/ 378418 h 597815"/>
                <a:gd name="connsiteX48" fmla="*/ 909957 w 954093"/>
                <a:gd name="connsiteY48" fmla="*/ 382742 h 597815"/>
                <a:gd name="connsiteX49" fmla="*/ 940231 w 954093"/>
                <a:gd name="connsiteY49" fmla="*/ 382742 h 597815"/>
                <a:gd name="connsiteX50" fmla="*/ 941313 w 954093"/>
                <a:gd name="connsiteY50" fmla="*/ 380580 h 597815"/>
                <a:gd name="connsiteX51" fmla="*/ 954093 w 954093"/>
                <a:gd name="connsiteY51" fmla="*/ 387883 h 597815"/>
                <a:gd name="connsiteX52" fmla="*/ 652938 w 954093"/>
                <a:gd name="connsiteY52" fmla="*/ 597815 h 597815"/>
                <a:gd name="connsiteX0" fmla="*/ 110147 w 954093"/>
                <a:gd name="connsiteY0" fmla="*/ 387883 h 387883"/>
                <a:gd name="connsiteX1" fmla="*/ 108795 w 954093"/>
                <a:gd name="connsiteY1" fmla="*/ 378418 h 387883"/>
                <a:gd name="connsiteX2" fmla="*/ 95820 w 954093"/>
                <a:gd name="connsiteY2" fmla="*/ 369768 h 387883"/>
                <a:gd name="connsiteX3" fmla="*/ 102308 w 954093"/>
                <a:gd name="connsiteY3" fmla="*/ 343820 h 387883"/>
                <a:gd name="connsiteX4" fmla="*/ 98831 w 954093"/>
                <a:gd name="connsiteY4" fmla="*/ 339711 h 387883"/>
                <a:gd name="connsiteX5" fmla="*/ 106632 w 954093"/>
                <a:gd name="connsiteY5" fmla="*/ 235700 h 387883"/>
                <a:gd name="connsiteX6" fmla="*/ 80954 w 954093"/>
                <a:gd name="connsiteY6" fmla="*/ 188398 h 387883"/>
                <a:gd name="connsiteX7" fmla="*/ 60681 w 954093"/>
                <a:gd name="connsiteY7" fmla="*/ 172181 h 387883"/>
                <a:gd name="connsiteX8" fmla="*/ 36354 w 954093"/>
                <a:gd name="connsiteY8" fmla="*/ 119472 h 387883"/>
                <a:gd name="connsiteX9" fmla="*/ 37706 w 954093"/>
                <a:gd name="connsiteY9" fmla="*/ 68115 h 387883"/>
                <a:gd name="connsiteX10" fmla="*/ 17433 w 954093"/>
                <a:gd name="connsiteY10" fmla="*/ 57303 h 387883"/>
                <a:gd name="connsiteX11" fmla="*/ 0 w 954093"/>
                <a:gd name="connsiteY11" fmla="*/ 21097 h 387883"/>
                <a:gd name="connsiteX12" fmla="*/ 1756 w 954093"/>
                <a:gd name="connsiteY12" fmla="*/ 21624 h 387883"/>
                <a:gd name="connsiteX13" fmla="*/ 1756 w 954093"/>
                <a:gd name="connsiteY13" fmla="*/ 4325 h 387883"/>
                <a:gd name="connsiteX14" fmla="*/ 19055 w 954093"/>
                <a:gd name="connsiteY14" fmla="*/ 0 h 387883"/>
                <a:gd name="connsiteX15" fmla="*/ 38517 w 954093"/>
                <a:gd name="connsiteY15" fmla="*/ 43248 h 387883"/>
                <a:gd name="connsiteX16" fmla="*/ 60141 w 954093"/>
                <a:gd name="connsiteY16" fmla="*/ 69196 h 387883"/>
                <a:gd name="connsiteX17" fmla="*/ 86089 w 954093"/>
                <a:gd name="connsiteY17" fmla="*/ 86496 h 387883"/>
                <a:gd name="connsiteX18" fmla="*/ 103388 w 954093"/>
                <a:gd name="connsiteY18" fmla="*/ 134068 h 387883"/>
                <a:gd name="connsiteX19" fmla="*/ 135824 w 954093"/>
                <a:gd name="connsiteY19" fmla="*/ 142718 h 387883"/>
                <a:gd name="connsiteX20" fmla="*/ 137986 w 954093"/>
                <a:gd name="connsiteY20" fmla="*/ 172991 h 387883"/>
                <a:gd name="connsiteX21" fmla="*/ 194208 w 954093"/>
                <a:gd name="connsiteY21" fmla="*/ 211914 h 387883"/>
                <a:gd name="connsiteX22" fmla="*/ 209345 w 954093"/>
                <a:gd name="connsiteY22" fmla="*/ 205427 h 387883"/>
                <a:gd name="connsiteX23" fmla="*/ 259080 w 954093"/>
                <a:gd name="connsiteY23" fmla="*/ 233538 h 387883"/>
                <a:gd name="connsiteX24" fmla="*/ 280704 w 954093"/>
                <a:gd name="connsiteY24" fmla="*/ 233538 h 387883"/>
                <a:gd name="connsiteX25" fmla="*/ 304490 w 954093"/>
                <a:gd name="connsiteY25" fmla="*/ 240025 h 387883"/>
                <a:gd name="connsiteX26" fmla="*/ 326114 w 954093"/>
                <a:gd name="connsiteY26" fmla="*/ 276786 h 387883"/>
                <a:gd name="connsiteX27" fmla="*/ 367199 w 954093"/>
                <a:gd name="connsiteY27" fmla="*/ 257324 h 387883"/>
                <a:gd name="connsiteX28" fmla="*/ 384498 w 954093"/>
                <a:gd name="connsiteY28" fmla="*/ 259486 h 387883"/>
                <a:gd name="connsiteX29" fmla="*/ 408284 w 954093"/>
                <a:gd name="connsiteY29" fmla="*/ 259486 h 387883"/>
                <a:gd name="connsiteX30" fmla="*/ 427746 w 954093"/>
                <a:gd name="connsiteY30" fmla="*/ 244350 h 387883"/>
                <a:gd name="connsiteX31" fmla="*/ 442882 w 954093"/>
                <a:gd name="connsiteY31" fmla="*/ 244350 h 387883"/>
                <a:gd name="connsiteX32" fmla="*/ 458019 w 954093"/>
                <a:gd name="connsiteY32" fmla="*/ 250837 h 387883"/>
                <a:gd name="connsiteX33" fmla="*/ 488293 w 954093"/>
                <a:gd name="connsiteY33" fmla="*/ 250837 h 387883"/>
                <a:gd name="connsiteX34" fmla="*/ 503429 w 954093"/>
                <a:gd name="connsiteY34" fmla="*/ 216239 h 387883"/>
                <a:gd name="connsiteX35" fmla="*/ 544515 w 954093"/>
                <a:gd name="connsiteY35" fmla="*/ 207589 h 387883"/>
                <a:gd name="connsiteX36" fmla="*/ 572626 w 954093"/>
                <a:gd name="connsiteY36" fmla="*/ 207589 h 387883"/>
                <a:gd name="connsiteX37" fmla="*/ 592087 w 954093"/>
                <a:gd name="connsiteY37" fmla="*/ 188128 h 387883"/>
                <a:gd name="connsiteX38" fmla="*/ 620198 w 954093"/>
                <a:gd name="connsiteY38" fmla="*/ 209752 h 387883"/>
                <a:gd name="connsiteX39" fmla="*/ 620198 w 954093"/>
                <a:gd name="connsiteY39" fmla="*/ 183803 h 387883"/>
                <a:gd name="connsiteX40" fmla="*/ 635335 w 954093"/>
                <a:gd name="connsiteY40" fmla="*/ 155692 h 387883"/>
                <a:gd name="connsiteX41" fmla="*/ 713180 w 954093"/>
                <a:gd name="connsiteY41" fmla="*/ 205427 h 387883"/>
                <a:gd name="connsiteX42" fmla="*/ 745616 w 954093"/>
                <a:gd name="connsiteY42" fmla="*/ 259486 h 387883"/>
                <a:gd name="connsiteX43" fmla="*/ 773727 w 954093"/>
                <a:gd name="connsiteY43" fmla="*/ 265974 h 387883"/>
                <a:gd name="connsiteX44" fmla="*/ 806163 w 954093"/>
                <a:gd name="connsiteY44" fmla="*/ 278948 h 387883"/>
                <a:gd name="connsiteX45" fmla="*/ 816975 w 954093"/>
                <a:gd name="connsiteY45" fmla="*/ 302734 h 387883"/>
                <a:gd name="connsiteX46" fmla="*/ 821300 w 954093"/>
                <a:gd name="connsiteY46" fmla="*/ 322196 h 387883"/>
                <a:gd name="connsiteX47" fmla="*/ 890496 w 954093"/>
                <a:gd name="connsiteY47" fmla="*/ 378418 h 387883"/>
                <a:gd name="connsiteX48" fmla="*/ 909957 w 954093"/>
                <a:gd name="connsiteY48" fmla="*/ 382742 h 387883"/>
                <a:gd name="connsiteX49" fmla="*/ 940231 w 954093"/>
                <a:gd name="connsiteY49" fmla="*/ 382742 h 387883"/>
                <a:gd name="connsiteX50" fmla="*/ 941313 w 954093"/>
                <a:gd name="connsiteY50" fmla="*/ 380580 h 387883"/>
                <a:gd name="connsiteX51" fmla="*/ 954093 w 954093"/>
                <a:gd name="connsiteY51" fmla="*/ 387883 h 387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54093" h="387883">
                  <a:moveTo>
                    <a:pt x="110147" y="387883"/>
                  </a:moveTo>
                  <a:lnTo>
                    <a:pt x="108795" y="378418"/>
                  </a:lnTo>
                  <a:lnTo>
                    <a:pt x="95820" y="369768"/>
                  </a:lnTo>
                  <a:lnTo>
                    <a:pt x="102308" y="343820"/>
                  </a:lnTo>
                  <a:lnTo>
                    <a:pt x="98831" y="339711"/>
                  </a:lnTo>
                  <a:lnTo>
                    <a:pt x="106632" y="235700"/>
                  </a:lnTo>
                  <a:lnTo>
                    <a:pt x="80954" y="188398"/>
                  </a:lnTo>
                  <a:lnTo>
                    <a:pt x="60681" y="172181"/>
                  </a:lnTo>
                  <a:lnTo>
                    <a:pt x="36354" y="119472"/>
                  </a:lnTo>
                  <a:cubicBezTo>
                    <a:pt x="36805" y="102353"/>
                    <a:pt x="37255" y="85234"/>
                    <a:pt x="37706" y="68115"/>
                  </a:cubicBezTo>
                  <a:lnTo>
                    <a:pt x="17433" y="57303"/>
                  </a:lnTo>
                  <a:lnTo>
                    <a:pt x="0" y="21097"/>
                  </a:lnTo>
                  <a:lnTo>
                    <a:pt x="1756" y="21624"/>
                  </a:lnTo>
                  <a:lnTo>
                    <a:pt x="1756" y="4325"/>
                  </a:lnTo>
                  <a:lnTo>
                    <a:pt x="19055" y="0"/>
                  </a:lnTo>
                  <a:lnTo>
                    <a:pt x="38517" y="43248"/>
                  </a:lnTo>
                  <a:lnTo>
                    <a:pt x="60141" y="69196"/>
                  </a:lnTo>
                  <a:lnTo>
                    <a:pt x="86089" y="86496"/>
                  </a:lnTo>
                  <a:lnTo>
                    <a:pt x="103388" y="134068"/>
                  </a:lnTo>
                  <a:lnTo>
                    <a:pt x="135824" y="142718"/>
                  </a:lnTo>
                  <a:lnTo>
                    <a:pt x="137986" y="172991"/>
                  </a:lnTo>
                  <a:lnTo>
                    <a:pt x="194208" y="211914"/>
                  </a:lnTo>
                  <a:lnTo>
                    <a:pt x="209345" y="205427"/>
                  </a:lnTo>
                  <a:lnTo>
                    <a:pt x="259080" y="233538"/>
                  </a:lnTo>
                  <a:lnTo>
                    <a:pt x="280704" y="233538"/>
                  </a:lnTo>
                  <a:lnTo>
                    <a:pt x="304490" y="240025"/>
                  </a:lnTo>
                  <a:lnTo>
                    <a:pt x="326114" y="276786"/>
                  </a:lnTo>
                  <a:lnTo>
                    <a:pt x="367199" y="257324"/>
                  </a:lnTo>
                  <a:lnTo>
                    <a:pt x="384498" y="259486"/>
                  </a:lnTo>
                  <a:lnTo>
                    <a:pt x="408284" y="259486"/>
                  </a:lnTo>
                  <a:lnTo>
                    <a:pt x="427746" y="244350"/>
                  </a:lnTo>
                  <a:lnTo>
                    <a:pt x="442882" y="244350"/>
                  </a:lnTo>
                  <a:lnTo>
                    <a:pt x="458019" y="250837"/>
                  </a:lnTo>
                  <a:lnTo>
                    <a:pt x="488293" y="250837"/>
                  </a:lnTo>
                  <a:lnTo>
                    <a:pt x="503429" y="216239"/>
                  </a:lnTo>
                  <a:lnTo>
                    <a:pt x="544515" y="207589"/>
                  </a:lnTo>
                  <a:lnTo>
                    <a:pt x="572626" y="207589"/>
                  </a:lnTo>
                  <a:lnTo>
                    <a:pt x="592087" y="188128"/>
                  </a:lnTo>
                  <a:lnTo>
                    <a:pt x="620198" y="209752"/>
                  </a:lnTo>
                  <a:lnTo>
                    <a:pt x="620198" y="183803"/>
                  </a:lnTo>
                  <a:lnTo>
                    <a:pt x="635335" y="155692"/>
                  </a:lnTo>
                  <a:lnTo>
                    <a:pt x="713180" y="205427"/>
                  </a:lnTo>
                  <a:lnTo>
                    <a:pt x="745616" y="259486"/>
                  </a:lnTo>
                  <a:lnTo>
                    <a:pt x="773727" y="265974"/>
                  </a:lnTo>
                  <a:lnTo>
                    <a:pt x="806163" y="278948"/>
                  </a:lnTo>
                  <a:lnTo>
                    <a:pt x="816975" y="302734"/>
                  </a:lnTo>
                  <a:lnTo>
                    <a:pt x="821300" y="322196"/>
                  </a:lnTo>
                  <a:lnTo>
                    <a:pt x="890496" y="378418"/>
                  </a:lnTo>
                  <a:lnTo>
                    <a:pt x="909957" y="382742"/>
                  </a:lnTo>
                  <a:lnTo>
                    <a:pt x="940231" y="382742"/>
                  </a:lnTo>
                  <a:lnTo>
                    <a:pt x="941313" y="380580"/>
                  </a:lnTo>
                  <a:lnTo>
                    <a:pt x="954093" y="387883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27C833BE-E668-706A-ED1C-26F0C6B5D528}"/>
                </a:ext>
              </a:extLst>
            </p:cNvPr>
            <p:cNvSpPr/>
            <p:nvPr/>
          </p:nvSpPr>
          <p:spPr>
            <a:xfrm>
              <a:off x="2118295" y="864272"/>
              <a:ext cx="733047" cy="505285"/>
            </a:xfrm>
            <a:custGeom>
              <a:avLst/>
              <a:gdLst>
                <a:gd name="connsiteX0" fmla="*/ 62709 w 733047"/>
                <a:gd name="connsiteY0" fmla="*/ 0 h 505285"/>
                <a:gd name="connsiteX1" fmla="*/ 115272 w 733047"/>
                <a:gd name="connsiteY1" fmla="*/ 0 h 505285"/>
                <a:gd name="connsiteX2" fmla="*/ 140554 w 733047"/>
                <a:gd name="connsiteY2" fmla="*/ 3612 h 505285"/>
                <a:gd name="connsiteX3" fmla="*/ 144568 w 733047"/>
                <a:gd name="connsiteY3" fmla="*/ 0 h 505285"/>
                <a:gd name="connsiteX4" fmla="*/ 733047 w 733047"/>
                <a:gd name="connsiteY4" fmla="*/ 0 h 505285"/>
                <a:gd name="connsiteX5" fmla="*/ 733047 w 733047"/>
                <a:gd name="connsiteY5" fmla="*/ 27398 h 505285"/>
                <a:gd name="connsiteX6" fmla="*/ 713586 w 733047"/>
                <a:gd name="connsiteY6" fmla="*/ 46860 h 505285"/>
                <a:gd name="connsiteX7" fmla="*/ 711424 w 733047"/>
                <a:gd name="connsiteY7" fmla="*/ 66321 h 505285"/>
                <a:gd name="connsiteX8" fmla="*/ 696287 w 733047"/>
                <a:gd name="connsiteY8" fmla="*/ 77133 h 505285"/>
                <a:gd name="connsiteX9" fmla="*/ 685475 w 733047"/>
                <a:gd name="connsiteY9" fmla="*/ 109569 h 505285"/>
                <a:gd name="connsiteX10" fmla="*/ 685475 w 733047"/>
                <a:gd name="connsiteY10" fmla="*/ 131193 h 505285"/>
                <a:gd name="connsiteX11" fmla="*/ 681150 w 733047"/>
                <a:gd name="connsiteY11" fmla="*/ 137680 h 505285"/>
                <a:gd name="connsiteX12" fmla="*/ 659526 w 733047"/>
                <a:gd name="connsiteY12" fmla="*/ 144167 h 505285"/>
                <a:gd name="connsiteX13" fmla="*/ 648714 w 733047"/>
                <a:gd name="connsiteY13" fmla="*/ 150654 h 505285"/>
                <a:gd name="connsiteX14" fmla="*/ 570869 w 733047"/>
                <a:gd name="connsiteY14" fmla="*/ 150654 h 505285"/>
                <a:gd name="connsiteX15" fmla="*/ 564382 w 733047"/>
                <a:gd name="connsiteY15" fmla="*/ 183090 h 505285"/>
                <a:gd name="connsiteX16" fmla="*/ 573031 w 733047"/>
                <a:gd name="connsiteY16" fmla="*/ 215526 h 505285"/>
                <a:gd name="connsiteX17" fmla="*/ 560057 w 733047"/>
                <a:gd name="connsiteY17" fmla="*/ 243637 h 505285"/>
                <a:gd name="connsiteX18" fmla="*/ 564382 w 733047"/>
                <a:gd name="connsiteY18" fmla="*/ 291209 h 505285"/>
                <a:gd name="connsiteX19" fmla="*/ 562219 w 733047"/>
                <a:gd name="connsiteY19" fmla="*/ 308508 h 505285"/>
                <a:gd name="connsiteX20" fmla="*/ 553570 w 733047"/>
                <a:gd name="connsiteY20" fmla="*/ 379867 h 505285"/>
                <a:gd name="connsiteX21" fmla="*/ 549245 w 733047"/>
                <a:gd name="connsiteY21" fmla="*/ 397166 h 505285"/>
                <a:gd name="connsiteX22" fmla="*/ 581681 w 733047"/>
                <a:gd name="connsiteY22" fmla="*/ 427439 h 505285"/>
                <a:gd name="connsiteX23" fmla="*/ 516809 w 733047"/>
                <a:gd name="connsiteY23" fmla="*/ 494473 h 505285"/>
                <a:gd name="connsiteX24" fmla="*/ 480049 w 733047"/>
                <a:gd name="connsiteY24" fmla="*/ 483661 h 505285"/>
                <a:gd name="connsiteX25" fmla="*/ 456262 w 733047"/>
                <a:gd name="connsiteY25" fmla="*/ 483661 h 505285"/>
                <a:gd name="connsiteX26" fmla="*/ 441126 w 733047"/>
                <a:gd name="connsiteY26" fmla="*/ 503123 h 505285"/>
                <a:gd name="connsiteX27" fmla="*/ 415177 w 733047"/>
                <a:gd name="connsiteY27" fmla="*/ 505285 h 505285"/>
                <a:gd name="connsiteX28" fmla="*/ 384904 w 733047"/>
                <a:gd name="connsiteY28" fmla="*/ 483661 h 505285"/>
                <a:gd name="connsiteX29" fmla="*/ 384904 w 733047"/>
                <a:gd name="connsiteY29" fmla="*/ 477174 h 505285"/>
                <a:gd name="connsiteX30" fmla="*/ 365442 w 733047"/>
                <a:gd name="connsiteY30" fmla="*/ 462037 h 505285"/>
                <a:gd name="connsiteX31" fmla="*/ 356793 w 733047"/>
                <a:gd name="connsiteY31" fmla="*/ 475012 h 505285"/>
                <a:gd name="connsiteX32" fmla="*/ 313545 w 733047"/>
                <a:gd name="connsiteY32" fmla="*/ 477174 h 505285"/>
                <a:gd name="connsiteX33" fmla="*/ 296246 w 733047"/>
                <a:gd name="connsiteY33" fmla="*/ 453388 h 505285"/>
                <a:gd name="connsiteX34" fmla="*/ 285434 w 733047"/>
                <a:gd name="connsiteY34" fmla="*/ 420952 h 505285"/>
                <a:gd name="connsiteX35" fmla="*/ 261648 w 733047"/>
                <a:gd name="connsiteY35" fmla="*/ 401491 h 505285"/>
                <a:gd name="connsiteX36" fmla="*/ 250836 w 733047"/>
                <a:gd name="connsiteY36" fmla="*/ 418790 h 505285"/>
                <a:gd name="connsiteX37" fmla="*/ 220563 w 733047"/>
                <a:gd name="connsiteY37" fmla="*/ 423114 h 505285"/>
                <a:gd name="connsiteX38" fmla="*/ 192452 w 733047"/>
                <a:gd name="connsiteY38" fmla="*/ 412303 h 505285"/>
                <a:gd name="connsiteX39" fmla="*/ 157853 w 733047"/>
                <a:gd name="connsiteY39" fmla="*/ 429602 h 505285"/>
                <a:gd name="connsiteX40" fmla="*/ 134067 w 733047"/>
                <a:gd name="connsiteY40" fmla="*/ 401491 h 505285"/>
                <a:gd name="connsiteX41" fmla="*/ 95144 w 733047"/>
                <a:gd name="connsiteY41" fmla="*/ 407978 h 505285"/>
                <a:gd name="connsiteX42" fmla="*/ 69196 w 733047"/>
                <a:gd name="connsiteY42" fmla="*/ 377704 h 505285"/>
                <a:gd name="connsiteX43" fmla="*/ 56221 w 733047"/>
                <a:gd name="connsiteY43" fmla="*/ 379867 h 505285"/>
                <a:gd name="connsiteX44" fmla="*/ 25948 w 733047"/>
                <a:gd name="connsiteY44" fmla="*/ 360405 h 505285"/>
                <a:gd name="connsiteX45" fmla="*/ 4324 w 733047"/>
                <a:gd name="connsiteY45" fmla="*/ 327970 h 505285"/>
                <a:gd name="connsiteX46" fmla="*/ 0 w 733047"/>
                <a:gd name="connsiteY46" fmla="*/ 306346 h 505285"/>
                <a:gd name="connsiteX47" fmla="*/ 0 w 733047"/>
                <a:gd name="connsiteY47" fmla="*/ 291209 h 505285"/>
                <a:gd name="connsiteX48" fmla="*/ 15136 w 733047"/>
                <a:gd name="connsiteY48" fmla="*/ 256611 h 505285"/>
                <a:gd name="connsiteX49" fmla="*/ 12974 w 733047"/>
                <a:gd name="connsiteY49" fmla="*/ 243637 h 505285"/>
                <a:gd name="connsiteX50" fmla="*/ 10811 w 733047"/>
                <a:gd name="connsiteY50" fmla="*/ 226337 h 505285"/>
                <a:gd name="connsiteX51" fmla="*/ 21623 w 733047"/>
                <a:gd name="connsiteY51" fmla="*/ 213363 h 505285"/>
                <a:gd name="connsiteX52" fmla="*/ 21623 w 733047"/>
                <a:gd name="connsiteY52" fmla="*/ 172278 h 505285"/>
                <a:gd name="connsiteX53" fmla="*/ 41085 w 733047"/>
                <a:gd name="connsiteY53" fmla="*/ 170115 h 505285"/>
                <a:gd name="connsiteX54" fmla="*/ 54059 w 733047"/>
                <a:gd name="connsiteY54" fmla="*/ 148492 h 505285"/>
                <a:gd name="connsiteX55" fmla="*/ 54059 w 733047"/>
                <a:gd name="connsiteY55" fmla="*/ 129030 h 505285"/>
                <a:gd name="connsiteX56" fmla="*/ 43247 w 733047"/>
                <a:gd name="connsiteY56" fmla="*/ 109569 h 505285"/>
                <a:gd name="connsiteX57" fmla="*/ 51897 w 733047"/>
                <a:gd name="connsiteY57" fmla="*/ 92270 h 505285"/>
                <a:gd name="connsiteX58" fmla="*/ 54059 w 733047"/>
                <a:gd name="connsiteY58" fmla="*/ 44697 h 505285"/>
                <a:gd name="connsiteX59" fmla="*/ 45410 w 733047"/>
                <a:gd name="connsiteY59" fmla="*/ 25236 h 505285"/>
                <a:gd name="connsiteX60" fmla="*/ 62709 w 733047"/>
                <a:gd name="connsiteY60" fmla="*/ 3612 h 505285"/>
                <a:gd name="connsiteX0" fmla="*/ 144568 w 733047"/>
                <a:gd name="connsiteY0" fmla="*/ 0 h 505285"/>
                <a:gd name="connsiteX1" fmla="*/ 733047 w 733047"/>
                <a:gd name="connsiteY1" fmla="*/ 0 h 505285"/>
                <a:gd name="connsiteX2" fmla="*/ 733047 w 733047"/>
                <a:gd name="connsiteY2" fmla="*/ 27398 h 505285"/>
                <a:gd name="connsiteX3" fmla="*/ 713586 w 733047"/>
                <a:gd name="connsiteY3" fmla="*/ 46860 h 505285"/>
                <a:gd name="connsiteX4" fmla="*/ 711424 w 733047"/>
                <a:gd name="connsiteY4" fmla="*/ 66321 h 505285"/>
                <a:gd name="connsiteX5" fmla="*/ 696287 w 733047"/>
                <a:gd name="connsiteY5" fmla="*/ 77133 h 505285"/>
                <a:gd name="connsiteX6" fmla="*/ 685475 w 733047"/>
                <a:gd name="connsiteY6" fmla="*/ 109569 h 505285"/>
                <a:gd name="connsiteX7" fmla="*/ 685475 w 733047"/>
                <a:gd name="connsiteY7" fmla="*/ 131193 h 505285"/>
                <a:gd name="connsiteX8" fmla="*/ 681150 w 733047"/>
                <a:gd name="connsiteY8" fmla="*/ 137680 h 505285"/>
                <a:gd name="connsiteX9" fmla="*/ 659526 w 733047"/>
                <a:gd name="connsiteY9" fmla="*/ 144167 h 505285"/>
                <a:gd name="connsiteX10" fmla="*/ 648714 w 733047"/>
                <a:gd name="connsiteY10" fmla="*/ 150654 h 505285"/>
                <a:gd name="connsiteX11" fmla="*/ 570869 w 733047"/>
                <a:gd name="connsiteY11" fmla="*/ 150654 h 505285"/>
                <a:gd name="connsiteX12" fmla="*/ 564382 w 733047"/>
                <a:gd name="connsiteY12" fmla="*/ 183090 h 505285"/>
                <a:gd name="connsiteX13" fmla="*/ 573031 w 733047"/>
                <a:gd name="connsiteY13" fmla="*/ 215526 h 505285"/>
                <a:gd name="connsiteX14" fmla="*/ 560057 w 733047"/>
                <a:gd name="connsiteY14" fmla="*/ 243637 h 505285"/>
                <a:gd name="connsiteX15" fmla="*/ 564382 w 733047"/>
                <a:gd name="connsiteY15" fmla="*/ 291209 h 505285"/>
                <a:gd name="connsiteX16" fmla="*/ 562219 w 733047"/>
                <a:gd name="connsiteY16" fmla="*/ 308508 h 505285"/>
                <a:gd name="connsiteX17" fmla="*/ 553570 w 733047"/>
                <a:gd name="connsiteY17" fmla="*/ 379867 h 505285"/>
                <a:gd name="connsiteX18" fmla="*/ 549245 w 733047"/>
                <a:gd name="connsiteY18" fmla="*/ 397166 h 505285"/>
                <a:gd name="connsiteX19" fmla="*/ 581681 w 733047"/>
                <a:gd name="connsiteY19" fmla="*/ 427439 h 505285"/>
                <a:gd name="connsiteX20" fmla="*/ 516809 w 733047"/>
                <a:gd name="connsiteY20" fmla="*/ 494473 h 505285"/>
                <a:gd name="connsiteX21" fmla="*/ 480049 w 733047"/>
                <a:gd name="connsiteY21" fmla="*/ 483661 h 505285"/>
                <a:gd name="connsiteX22" fmla="*/ 456262 w 733047"/>
                <a:gd name="connsiteY22" fmla="*/ 483661 h 505285"/>
                <a:gd name="connsiteX23" fmla="*/ 441126 w 733047"/>
                <a:gd name="connsiteY23" fmla="*/ 503123 h 505285"/>
                <a:gd name="connsiteX24" fmla="*/ 415177 w 733047"/>
                <a:gd name="connsiteY24" fmla="*/ 505285 h 505285"/>
                <a:gd name="connsiteX25" fmla="*/ 384904 w 733047"/>
                <a:gd name="connsiteY25" fmla="*/ 483661 h 505285"/>
                <a:gd name="connsiteX26" fmla="*/ 384904 w 733047"/>
                <a:gd name="connsiteY26" fmla="*/ 477174 h 505285"/>
                <a:gd name="connsiteX27" fmla="*/ 365442 w 733047"/>
                <a:gd name="connsiteY27" fmla="*/ 462037 h 505285"/>
                <a:gd name="connsiteX28" fmla="*/ 356793 w 733047"/>
                <a:gd name="connsiteY28" fmla="*/ 475012 h 505285"/>
                <a:gd name="connsiteX29" fmla="*/ 313545 w 733047"/>
                <a:gd name="connsiteY29" fmla="*/ 477174 h 505285"/>
                <a:gd name="connsiteX30" fmla="*/ 296246 w 733047"/>
                <a:gd name="connsiteY30" fmla="*/ 453388 h 505285"/>
                <a:gd name="connsiteX31" fmla="*/ 285434 w 733047"/>
                <a:gd name="connsiteY31" fmla="*/ 420952 h 505285"/>
                <a:gd name="connsiteX32" fmla="*/ 261648 w 733047"/>
                <a:gd name="connsiteY32" fmla="*/ 401491 h 505285"/>
                <a:gd name="connsiteX33" fmla="*/ 250836 w 733047"/>
                <a:gd name="connsiteY33" fmla="*/ 418790 h 505285"/>
                <a:gd name="connsiteX34" fmla="*/ 220563 w 733047"/>
                <a:gd name="connsiteY34" fmla="*/ 423114 h 505285"/>
                <a:gd name="connsiteX35" fmla="*/ 192452 w 733047"/>
                <a:gd name="connsiteY35" fmla="*/ 412303 h 505285"/>
                <a:gd name="connsiteX36" fmla="*/ 157853 w 733047"/>
                <a:gd name="connsiteY36" fmla="*/ 429602 h 505285"/>
                <a:gd name="connsiteX37" fmla="*/ 134067 w 733047"/>
                <a:gd name="connsiteY37" fmla="*/ 401491 h 505285"/>
                <a:gd name="connsiteX38" fmla="*/ 95144 w 733047"/>
                <a:gd name="connsiteY38" fmla="*/ 407978 h 505285"/>
                <a:gd name="connsiteX39" fmla="*/ 69196 w 733047"/>
                <a:gd name="connsiteY39" fmla="*/ 377704 h 505285"/>
                <a:gd name="connsiteX40" fmla="*/ 56221 w 733047"/>
                <a:gd name="connsiteY40" fmla="*/ 379867 h 505285"/>
                <a:gd name="connsiteX41" fmla="*/ 25948 w 733047"/>
                <a:gd name="connsiteY41" fmla="*/ 360405 h 505285"/>
                <a:gd name="connsiteX42" fmla="*/ 4324 w 733047"/>
                <a:gd name="connsiteY42" fmla="*/ 327970 h 505285"/>
                <a:gd name="connsiteX43" fmla="*/ 0 w 733047"/>
                <a:gd name="connsiteY43" fmla="*/ 306346 h 505285"/>
                <a:gd name="connsiteX44" fmla="*/ 0 w 733047"/>
                <a:gd name="connsiteY44" fmla="*/ 291209 h 505285"/>
                <a:gd name="connsiteX45" fmla="*/ 15136 w 733047"/>
                <a:gd name="connsiteY45" fmla="*/ 256611 h 505285"/>
                <a:gd name="connsiteX46" fmla="*/ 12974 w 733047"/>
                <a:gd name="connsiteY46" fmla="*/ 243637 h 505285"/>
                <a:gd name="connsiteX47" fmla="*/ 10811 w 733047"/>
                <a:gd name="connsiteY47" fmla="*/ 226337 h 505285"/>
                <a:gd name="connsiteX48" fmla="*/ 21623 w 733047"/>
                <a:gd name="connsiteY48" fmla="*/ 213363 h 505285"/>
                <a:gd name="connsiteX49" fmla="*/ 21623 w 733047"/>
                <a:gd name="connsiteY49" fmla="*/ 172278 h 505285"/>
                <a:gd name="connsiteX50" fmla="*/ 41085 w 733047"/>
                <a:gd name="connsiteY50" fmla="*/ 170115 h 505285"/>
                <a:gd name="connsiteX51" fmla="*/ 54059 w 733047"/>
                <a:gd name="connsiteY51" fmla="*/ 148492 h 505285"/>
                <a:gd name="connsiteX52" fmla="*/ 54059 w 733047"/>
                <a:gd name="connsiteY52" fmla="*/ 129030 h 505285"/>
                <a:gd name="connsiteX53" fmla="*/ 43247 w 733047"/>
                <a:gd name="connsiteY53" fmla="*/ 109569 h 505285"/>
                <a:gd name="connsiteX54" fmla="*/ 51897 w 733047"/>
                <a:gd name="connsiteY54" fmla="*/ 92270 h 505285"/>
                <a:gd name="connsiteX55" fmla="*/ 54059 w 733047"/>
                <a:gd name="connsiteY55" fmla="*/ 44697 h 505285"/>
                <a:gd name="connsiteX56" fmla="*/ 45410 w 733047"/>
                <a:gd name="connsiteY56" fmla="*/ 25236 h 505285"/>
                <a:gd name="connsiteX57" fmla="*/ 62709 w 733047"/>
                <a:gd name="connsiteY57" fmla="*/ 3612 h 505285"/>
                <a:gd name="connsiteX58" fmla="*/ 62709 w 733047"/>
                <a:gd name="connsiteY58" fmla="*/ 0 h 505285"/>
                <a:gd name="connsiteX59" fmla="*/ 115272 w 733047"/>
                <a:gd name="connsiteY59" fmla="*/ 0 h 505285"/>
                <a:gd name="connsiteX60" fmla="*/ 140554 w 733047"/>
                <a:gd name="connsiteY60" fmla="*/ 3612 h 505285"/>
                <a:gd name="connsiteX61" fmla="*/ 236008 w 733047"/>
                <a:gd name="connsiteY61" fmla="*/ 91440 h 505285"/>
                <a:gd name="connsiteX0" fmla="*/ 144568 w 733047"/>
                <a:gd name="connsiteY0" fmla="*/ 0 h 505285"/>
                <a:gd name="connsiteX1" fmla="*/ 733047 w 733047"/>
                <a:gd name="connsiteY1" fmla="*/ 0 h 505285"/>
                <a:gd name="connsiteX2" fmla="*/ 733047 w 733047"/>
                <a:gd name="connsiteY2" fmla="*/ 27398 h 505285"/>
                <a:gd name="connsiteX3" fmla="*/ 713586 w 733047"/>
                <a:gd name="connsiteY3" fmla="*/ 46860 h 505285"/>
                <a:gd name="connsiteX4" fmla="*/ 711424 w 733047"/>
                <a:gd name="connsiteY4" fmla="*/ 66321 h 505285"/>
                <a:gd name="connsiteX5" fmla="*/ 696287 w 733047"/>
                <a:gd name="connsiteY5" fmla="*/ 77133 h 505285"/>
                <a:gd name="connsiteX6" fmla="*/ 685475 w 733047"/>
                <a:gd name="connsiteY6" fmla="*/ 109569 h 505285"/>
                <a:gd name="connsiteX7" fmla="*/ 685475 w 733047"/>
                <a:gd name="connsiteY7" fmla="*/ 131193 h 505285"/>
                <a:gd name="connsiteX8" fmla="*/ 681150 w 733047"/>
                <a:gd name="connsiteY8" fmla="*/ 137680 h 505285"/>
                <a:gd name="connsiteX9" fmla="*/ 659526 w 733047"/>
                <a:gd name="connsiteY9" fmla="*/ 144167 h 505285"/>
                <a:gd name="connsiteX10" fmla="*/ 648714 w 733047"/>
                <a:gd name="connsiteY10" fmla="*/ 150654 h 505285"/>
                <a:gd name="connsiteX11" fmla="*/ 570869 w 733047"/>
                <a:gd name="connsiteY11" fmla="*/ 150654 h 505285"/>
                <a:gd name="connsiteX12" fmla="*/ 564382 w 733047"/>
                <a:gd name="connsiteY12" fmla="*/ 183090 h 505285"/>
                <a:gd name="connsiteX13" fmla="*/ 573031 w 733047"/>
                <a:gd name="connsiteY13" fmla="*/ 215526 h 505285"/>
                <a:gd name="connsiteX14" fmla="*/ 560057 w 733047"/>
                <a:gd name="connsiteY14" fmla="*/ 243637 h 505285"/>
                <a:gd name="connsiteX15" fmla="*/ 564382 w 733047"/>
                <a:gd name="connsiteY15" fmla="*/ 291209 h 505285"/>
                <a:gd name="connsiteX16" fmla="*/ 562219 w 733047"/>
                <a:gd name="connsiteY16" fmla="*/ 308508 h 505285"/>
                <a:gd name="connsiteX17" fmla="*/ 553570 w 733047"/>
                <a:gd name="connsiteY17" fmla="*/ 379867 h 505285"/>
                <a:gd name="connsiteX18" fmla="*/ 549245 w 733047"/>
                <a:gd name="connsiteY18" fmla="*/ 397166 h 505285"/>
                <a:gd name="connsiteX19" fmla="*/ 581681 w 733047"/>
                <a:gd name="connsiteY19" fmla="*/ 427439 h 505285"/>
                <a:gd name="connsiteX20" fmla="*/ 516809 w 733047"/>
                <a:gd name="connsiteY20" fmla="*/ 494473 h 505285"/>
                <a:gd name="connsiteX21" fmla="*/ 480049 w 733047"/>
                <a:gd name="connsiteY21" fmla="*/ 483661 h 505285"/>
                <a:gd name="connsiteX22" fmla="*/ 456262 w 733047"/>
                <a:gd name="connsiteY22" fmla="*/ 483661 h 505285"/>
                <a:gd name="connsiteX23" fmla="*/ 441126 w 733047"/>
                <a:gd name="connsiteY23" fmla="*/ 503123 h 505285"/>
                <a:gd name="connsiteX24" fmla="*/ 415177 w 733047"/>
                <a:gd name="connsiteY24" fmla="*/ 505285 h 505285"/>
                <a:gd name="connsiteX25" fmla="*/ 384904 w 733047"/>
                <a:gd name="connsiteY25" fmla="*/ 483661 h 505285"/>
                <a:gd name="connsiteX26" fmla="*/ 384904 w 733047"/>
                <a:gd name="connsiteY26" fmla="*/ 477174 h 505285"/>
                <a:gd name="connsiteX27" fmla="*/ 365442 w 733047"/>
                <a:gd name="connsiteY27" fmla="*/ 462037 h 505285"/>
                <a:gd name="connsiteX28" fmla="*/ 356793 w 733047"/>
                <a:gd name="connsiteY28" fmla="*/ 475012 h 505285"/>
                <a:gd name="connsiteX29" fmla="*/ 313545 w 733047"/>
                <a:gd name="connsiteY29" fmla="*/ 477174 h 505285"/>
                <a:gd name="connsiteX30" fmla="*/ 296246 w 733047"/>
                <a:gd name="connsiteY30" fmla="*/ 453388 h 505285"/>
                <a:gd name="connsiteX31" fmla="*/ 285434 w 733047"/>
                <a:gd name="connsiteY31" fmla="*/ 420952 h 505285"/>
                <a:gd name="connsiteX32" fmla="*/ 261648 w 733047"/>
                <a:gd name="connsiteY32" fmla="*/ 401491 h 505285"/>
                <a:gd name="connsiteX33" fmla="*/ 250836 w 733047"/>
                <a:gd name="connsiteY33" fmla="*/ 418790 h 505285"/>
                <a:gd name="connsiteX34" fmla="*/ 220563 w 733047"/>
                <a:gd name="connsiteY34" fmla="*/ 423114 h 505285"/>
                <a:gd name="connsiteX35" fmla="*/ 192452 w 733047"/>
                <a:gd name="connsiteY35" fmla="*/ 412303 h 505285"/>
                <a:gd name="connsiteX36" fmla="*/ 157853 w 733047"/>
                <a:gd name="connsiteY36" fmla="*/ 429602 h 505285"/>
                <a:gd name="connsiteX37" fmla="*/ 134067 w 733047"/>
                <a:gd name="connsiteY37" fmla="*/ 401491 h 505285"/>
                <a:gd name="connsiteX38" fmla="*/ 95144 w 733047"/>
                <a:gd name="connsiteY38" fmla="*/ 407978 h 505285"/>
                <a:gd name="connsiteX39" fmla="*/ 69196 w 733047"/>
                <a:gd name="connsiteY39" fmla="*/ 377704 h 505285"/>
                <a:gd name="connsiteX40" fmla="*/ 56221 w 733047"/>
                <a:gd name="connsiteY40" fmla="*/ 379867 h 505285"/>
                <a:gd name="connsiteX41" fmla="*/ 25948 w 733047"/>
                <a:gd name="connsiteY41" fmla="*/ 360405 h 505285"/>
                <a:gd name="connsiteX42" fmla="*/ 4324 w 733047"/>
                <a:gd name="connsiteY42" fmla="*/ 327970 h 505285"/>
                <a:gd name="connsiteX43" fmla="*/ 0 w 733047"/>
                <a:gd name="connsiteY43" fmla="*/ 306346 h 505285"/>
                <a:gd name="connsiteX44" fmla="*/ 0 w 733047"/>
                <a:gd name="connsiteY44" fmla="*/ 291209 h 505285"/>
                <a:gd name="connsiteX45" fmla="*/ 15136 w 733047"/>
                <a:gd name="connsiteY45" fmla="*/ 256611 h 505285"/>
                <a:gd name="connsiteX46" fmla="*/ 12974 w 733047"/>
                <a:gd name="connsiteY46" fmla="*/ 243637 h 505285"/>
                <a:gd name="connsiteX47" fmla="*/ 10811 w 733047"/>
                <a:gd name="connsiteY47" fmla="*/ 226337 h 505285"/>
                <a:gd name="connsiteX48" fmla="*/ 21623 w 733047"/>
                <a:gd name="connsiteY48" fmla="*/ 213363 h 505285"/>
                <a:gd name="connsiteX49" fmla="*/ 21623 w 733047"/>
                <a:gd name="connsiteY49" fmla="*/ 172278 h 505285"/>
                <a:gd name="connsiteX50" fmla="*/ 41085 w 733047"/>
                <a:gd name="connsiteY50" fmla="*/ 170115 h 505285"/>
                <a:gd name="connsiteX51" fmla="*/ 54059 w 733047"/>
                <a:gd name="connsiteY51" fmla="*/ 148492 h 505285"/>
                <a:gd name="connsiteX52" fmla="*/ 54059 w 733047"/>
                <a:gd name="connsiteY52" fmla="*/ 129030 h 505285"/>
                <a:gd name="connsiteX53" fmla="*/ 43247 w 733047"/>
                <a:gd name="connsiteY53" fmla="*/ 109569 h 505285"/>
                <a:gd name="connsiteX54" fmla="*/ 51897 w 733047"/>
                <a:gd name="connsiteY54" fmla="*/ 92270 h 505285"/>
                <a:gd name="connsiteX55" fmla="*/ 54059 w 733047"/>
                <a:gd name="connsiteY55" fmla="*/ 44697 h 505285"/>
                <a:gd name="connsiteX56" fmla="*/ 45410 w 733047"/>
                <a:gd name="connsiteY56" fmla="*/ 25236 h 505285"/>
                <a:gd name="connsiteX57" fmla="*/ 62709 w 733047"/>
                <a:gd name="connsiteY57" fmla="*/ 3612 h 505285"/>
                <a:gd name="connsiteX58" fmla="*/ 62709 w 733047"/>
                <a:gd name="connsiteY58" fmla="*/ 0 h 505285"/>
                <a:gd name="connsiteX59" fmla="*/ 115272 w 733047"/>
                <a:gd name="connsiteY59" fmla="*/ 0 h 505285"/>
                <a:gd name="connsiteX60" fmla="*/ 236008 w 733047"/>
                <a:gd name="connsiteY60" fmla="*/ 91440 h 505285"/>
                <a:gd name="connsiteX0" fmla="*/ 144568 w 733047"/>
                <a:gd name="connsiteY0" fmla="*/ 0 h 505285"/>
                <a:gd name="connsiteX1" fmla="*/ 733047 w 733047"/>
                <a:gd name="connsiteY1" fmla="*/ 0 h 505285"/>
                <a:gd name="connsiteX2" fmla="*/ 733047 w 733047"/>
                <a:gd name="connsiteY2" fmla="*/ 27398 h 505285"/>
                <a:gd name="connsiteX3" fmla="*/ 713586 w 733047"/>
                <a:gd name="connsiteY3" fmla="*/ 46860 h 505285"/>
                <a:gd name="connsiteX4" fmla="*/ 711424 w 733047"/>
                <a:gd name="connsiteY4" fmla="*/ 66321 h 505285"/>
                <a:gd name="connsiteX5" fmla="*/ 696287 w 733047"/>
                <a:gd name="connsiteY5" fmla="*/ 77133 h 505285"/>
                <a:gd name="connsiteX6" fmla="*/ 685475 w 733047"/>
                <a:gd name="connsiteY6" fmla="*/ 109569 h 505285"/>
                <a:gd name="connsiteX7" fmla="*/ 685475 w 733047"/>
                <a:gd name="connsiteY7" fmla="*/ 131193 h 505285"/>
                <a:gd name="connsiteX8" fmla="*/ 681150 w 733047"/>
                <a:gd name="connsiteY8" fmla="*/ 137680 h 505285"/>
                <a:gd name="connsiteX9" fmla="*/ 659526 w 733047"/>
                <a:gd name="connsiteY9" fmla="*/ 144167 h 505285"/>
                <a:gd name="connsiteX10" fmla="*/ 648714 w 733047"/>
                <a:gd name="connsiteY10" fmla="*/ 150654 h 505285"/>
                <a:gd name="connsiteX11" fmla="*/ 570869 w 733047"/>
                <a:gd name="connsiteY11" fmla="*/ 150654 h 505285"/>
                <a:gd name="connsiteX12" fmla="*/ 564382 w 733047"/>
                <a:gd name="connsiteY12" fmla="*/ 183090 h 505285"/>
                <a:gd name="connsiteX13" fmla="*/ 573031 w 733047"/>
                <a:gd name="connsiteY13" fmla="*/ 215526 h 505285"/>
                <a:gd name="connsiteX14" fmla="*/ 560057 w 733047"/>
                <a:gd name="connsiteY14" fmla="*/ 243637 h 505285"/>
                <a:gd name="connsiteX15" fmla="*/ 564382 w 733047"/>
                <a:gd name="connsiteY15" fmla="*/ 291209 h 505285"/>
                <a:gd name="connsiteX16" fmla="*/ 562219 w 733047"/>
                <a:gd name="connsiteY16" fmla="*/ 308508 h 505285"/>
                <a:gd name="connsiteX17" fmla="*/ 553570 w 733047"/>
                <a:gd name="connsiteY17" fmla="*/ 379867 h 505285"/>
                <a:gd name="connsiteX18" fmla="*/ 549245 w 733047"/>
                <a:gd name="connsiteY18" fmla="*/ 397166 h 505285"/>
                <a:gd name="connsiteX19" fmla="*/ 581681 w 733047"/>
                <a:gd name="connsiteY19" fmla="*/ 427439 h 505285"/>
                <a:gd name="connsiteX20" fmla="*/ 516809 w 733047"/>
                <a:gd name="connsiteY20" fmla="*/ 494473 h 505285"/>
                <a:gd name="connsiteX21" fmla="*/ 480049 w 733047"/>
                <a:gd name="connsiteY21" fmla="*/ 483661 h 505285"/>
                <a:gd name="connsiteX22" fmla="*/ 456262 w 733047"/>
                <a:gd name="connsiteY22" fmla="*/ 483661 h 505285"/>
                <a:gd name="connsiteX23" fmla="*/ 441126 w 733047"/>
                <a:gd name="connsiteY23" fmla="*/ 503123 h 505285"/>
                <a:gd name="connsiteX24" fmla="*/ 415177 w 733047"/>
                <a:gd name="connsiteY24" fmla="*/ 505285 h 505285"/>
                <a:gd name="connsiteX25" fmla="*/ 384904 w 733047"/>
                <a:gd name="connsiteY25" fmla="*/ 483661 h 505285"/>
                <a:gd name="connsiteX26" fmla="*/ 384904 w 733047"/>
                <a:gd name="connsiteY26" fmla="*/ 477174 h 505285"/>
                <a:gd name="connsiteX27" fmla="*/ 365442 w 733047"/>
                <a:gd name="connsiteY27" fmla="*/ 462037 h 505285"/>
                <a:gd name="connsiteX28" fmla="*/ 356793 w 733047"/>
                <a:gd name="connsiteY28" fmla="*/ 475012 h 505285"/>
                <a:gd name="connsiteX29" fmla="*/ 313545 w 733047"/>
                <a:gd name="connsiteY29" fmla="*/ 477174 h 505285"/>
                <a:gd name="connsiteX30" fmla="*/ 296246 w 733047"/>
                <a:gd name="connsiteY30" fmla="*/ 453388 h 505285"/>
                <a:gd name="connsiteX31" fmla="*/ 285434 w 733047"/>
                <a:gd name="connsiteY31" fmla="*/ 420952 h 505285"/>
                <a:gd name="connsiteX32" fmla="*/ 261648 w 733047"/>
                <a:gd name="connsiteY32" fmla="*/ 401491 h 505285"/>
                <a:gd name="connsiteX33" fmla="*/ 250836 w 733047"/>
                <a:gd name="connsiteY33" fmla="*/ 418790 h 505285"/>
                <a:gd name="connsiteX34" fmla="*/ 220563 w 733047"/>
                <a:gd name="connsiteY34" fmla="*/ 423114 h 505285"/>
                <a:gd name="connsiteX35" fmla="*/ 192452 w 733047"/>
                <a:gd name="connsiteY35" fmla="*/ 412303 h 505285"/>
                <a:gd name="connsiteX36" fmla="*/ 157853 w 733047"/>
                <a:gd name="connsiteY36" fmla="*/ 429602 h 505285"/>
                <a:gd name="connsiteX37" fmla="*/ 134067 w 733047"/>
                <a:gd name="connsiteY37" fmla="*/ 401491 h 505285"/>
                <a:gd name="connsiteX38" fmla="*/ 95144 w 733047"/>
                <a:gd name="connsiteY38" fmla="*/ 407978 h 505285"/>
                <a:gd name="connsiteX39" fmla="*/ 69196 w 733047"/>
                <a:gd name="connsiteY39" fmla="*/ 377704 h 505285"/>
                <a:gd name="connsiteX40" fmla="*/ 56221 w 733047"/>
                <a:gd name="connsiteY40" fmla="*/ 379867 h 505285"/>
                <a:gd name="connsiteX41" fmla="*/ 25948 w 733047"/>
                <a:gd name="connsiteY41" fmla="*/ 360405 h 505285"/>
                <a:gd name="connsiteX42" fmla="*/ 4324 w 733047"/>
                <a:gd name="connsiteY42" fmla="*/ 327970 h 505285"/>
                <a:gd name="connsiteX43" fmla="*/ 0 w 733047"/>
                <a:gd name="connsiteY43" fmla="*/ 306346 h 505285"/>
                <a:gd name="connsiteX44" fmla="*/ 0 w 733047"/>
                <a:gd name="connsiteY44" fmla="*/ 291209 h 505285"/>
                <a:gd name="connsiteX45" fmla="*/ 15136 w 733047"/>
                <a:gd name="connsiteY45" fmla="*/ 256611 h 505285"/>
                <a:gd name="connsiteX46" fmla="*/ 12974 w 733047"/>
                <a:gd name="connsiteY46" fmla="*/ 243637 h 505285"/>
                <a:gd name="connsiteX47" fmla="*/ 10811 w 733047"/>
                <a:gd name="connsiteY47" fmla="*/ 226337 h 505285"/>
                <a:gd name="connsiteX48" fmla="*/ 21623 w 733047"/>
                <a:gd name="connsiteY48" fmla="*/ 213363 h 505285"/>
                <a:gd name="connsiteX49" fmla="*/ 21623 w 733047"/>
                <a:gd name="connsiteY49" fmla="*/ 172278 h 505285"/>
                <a:gd name="connsiteX50" fmla="*/ 41085 w 733047"/>
                <a:gd name="connsiteY50" fmla="*/ 170115 h 505285"/>
                <a:gd name="connsiteX51" fmla="*/ 54059 w 733047"/>
                <a:gd name="connsiteY51" fmla="*/ 148492 h 505285"/>
                <a:gd name="connsiteX52" fmla="*/ 54059 w 733047"/>
                <a:gd name="connsiteY52" fmla="*/ 129030 h 505285"/>
                <a:gd name="connsiteX53" fmla="*/ 43247 w 733047"/>
                <a:gd name="connsiteY53" fmla="*/ 109569 h 505285"/>
                <a:gd name="connsiteX54" fmla="*/ 51897 w 733047"/>
                <a:gd name="connsiteY54" fmla="*/ 92270 h 505285"/>
                <a:gd name="connsiteX55" fmla="*/ 54059 w 733047"/>
                <a:gd name="connsiteY55" fmla="*/ 44697 h 505285"/>
                <a:gd name="connsiteX56" fmla="*/ 45410 w 733047"/>
                <a:gd name="connsiteY56" fmla="*/ 25236 h 505285"/>
                <a:gd name="connsiteX57" fmla="*/ 62709 w 733047"/>
                <a:gd name="connsiteY57" fmla="*/ 3612 h 505285"/>
                <a:gd name="connsiteX58" fmla="*/ 62709 w 733047"/>
                <a:gd name="connsiteY58" fmla="*/ 0 h 505285"/>
                <a:gd name="connsiteX59" fmla="*/ 115272 w 733047"/>
                <a:gd name="connsiteY59" fmla="*/ 0 h 505285"/>
                <a:gd name="connsiteX0" fmla="*/ 733047 w 733047"/>
                <a:gd name="connsiteY0" fmla="*/ 0 h 505285"/>
                <a:gd name="connsiteX1" fmla="*/ 733047 w 733047"/>
                <a:gd name="connsiteY1" fmla="*/ 27398 h 505285"/>
                <a:gd name="connsiteX2" fmla="*/ 713586 w 733047"/>
                <a:gd name="connsiteY2" fmla="*/ 46860 h 505285"/>
                <a:gd name="connsiteX3" fmla="*/ 711424 w 733047"/>
                <a:gd name="connsiteY3" fmla="*/ 66321 h 505285"/>
                <a:gd name="connsiteX4" fmla="*/ 696287 w 733047"/>
                <a:gd name="connsiteY4" fmla="*/ 77133 h 505285"/>
                <a:gd name="connsiteX5" fmla="*/ 685475 w 733047"/>
                <a:gd name="connsiteY5" fmla="*/ 109569 h 505285"/>
                <a:gd name="connsiteX6" fmla="*/ 685475 w 733047"/>
                <a:gd name="connsiteY6" fmla="*/ 131193 h 505285"/>
                <a:gd name="connsiteX7" fmla="*/ 681150 w 733047"/>
                <a:gd name="connsiteY7" fmla="*/ 137680 h 505285"/>
                <a:gd name="connsiteX8" fmla="*/ 659526 w 733047"/>
                <a:gd name="connsiteY8" fmla="*/ 144167 h 505285"/>
                <a:gd name="connsiteX9" fmla="*/ 648714 w 733047"/>
                <a:gd name="connsiteY9" fmla="*/ 150654 h 505285"/>
                <a:gd name="connsiteX10" fmla="*/ 570869 w 733047"/>
                <a:gd name="connsiteY10" fmla="*/ 150654 h 505285"/>
                <a:gd name="connsiteX11" fmla="*/ 564382 w 733047"/>
                <a:gd name="connsiteY11" fmla="*/ 183090 h 505285"/>
                <a:gd name="connsiteX12" fmla="*/ 573031 w 733047"/>
                <a:gd name="connsiteY12" fmla="*/ 215526 h 505285"/>
                <a:gd name="connsiteX13" fmla="*/ 560057 w 733047"/>
                <a:gd name="connsiteY13" fmla="*/ 243637 h 505285"/>
                <a:gd name="connsiteX14" fmla="*/ 564382 w 733047"/>
                <a:gd name="connsiteY14" fmla="*/ 291209 h 505285"/>
                <a:gd name="connsiteX15" fmla="*/ 562219 w 733047"/>
                <a:gd name="connsiteY15" fmla="*/ 308508 h 505285"/>
                <a:gd name="connsiteX16" fmla="*/ 553570 w 733047"/>
                <a:gd name="connsiteY16" fmla="*/ 379867 h 505285"/>
                <a:gd name="connsiteX17" fmla="*/ 549245 w 733047"/>
                <a:gd name="connsiteY17" fmla="*/ 397166 h 505285"/>
                <a:gd name="connsiteX18" fmla="*/ 581681 w 733047"/>
                <a:gd name="connsiteY18" fmla="*/ 427439 h 505285"/>
                <a:gd name="connsiteX19" fmla="*/ 516809 w 733047"/>
                <a:gd name="connsiteY19" fmla="*/ 494473 h 505285"/>
                <a:gd name="connsiteX20" fmla="*/ 480049 w 733047"/>
                <a:gd name="connsiteY20" fmla="*/ 483661 h 505285"/>
                <a:gd name="connsiteX21" fmla="*/ 456262 w 733047"/>
                <a:gd name="connsiteY21" fmla="*/ 483661 h 505285"/>
                <a:gd name="connsiteX22" fmla="*/ 441126 w 733047"/>
                <a:gd name="connsiteY22" fmla="*/ 503123 h 505285"/>
                <a:gd name="connsiteX23" fmla="*/ 415177 w 733047"/>
                <a:gd name="connsiteY23" fmla="*/ 505285 h 505285"/>
                <a:gd name="connsiteX24" fmla="*/ 384904 w 733047"/>
                <a:gd name="connsiteY24" fmla="*/ 483661 h 505285"/>
                <a:gd name="connsiteX25" fmla="*/ 384904 w 733047"/>
                <a:gd name="connsiteY25" fmla="*/ 477174 h 505285"/>
                <a:gd name="connsiteX26" fmla="*/ 365442 w 733047"/>
                <a:gd name="connsiteY26" fmla="*/ 462037 h 505285"/>
                <a:gd name="connsiteX27" fmla="*/ 356793 w 733047"/>
                <a:gd name="connsiteY27" fmla="*/ 475012 h 505285"/>
                <a:gd name="connsiteX28" fmla="*/ 313545 w 733047"/>
                <a:gd name="connsiteY28" fmla="*/ 477174 h 505285"/>
                <a:gd name="connsiteX29" fmla="*/ 296246 w 733047"/>
                <a:gd name="connsiteY29" fmla="*/ 453388 h 505285"/>
                <a:gd name="connsiteX30" fmla="*/ 285434 w 733047"/>
                <a:gd name="connsiteY30" fmla="*/ 420952 h 505285"/>
                <a:gd name="connsiteX31" fmla="*/ 261648 w 733047"/>
                <a:gd name="connsiteY31" fmla="*/ 401491 h 505285"/>
                <a:gd name="connsiteX32" fmla="*/ 250836 w 733047"/>
                <a:gd name="connsiteY32" fmla="*/ 418790 h 505285"/>
                <a:gd name="connsiteX33" fmla="*/ 220563 w 733047"/>
                <a:gd name="connsiteY33" fmla="*/ 423114 h 505285"/>
                <a:gd name="connsiteX34" fmla="*/ 192452 w 733047"/>
                <a:gd name="connsiteY34" fmla="*/ 412303 h 505285"/>
                <a:gd name="connsiteX35" fmla="*/ 157853 w 733047"/>
                <a:gd name="connsiteY35" fmla="*/ 429602 h 505285"/>
                <a:gd name="connsiteX36" fmla="*/ 134067 w 733047"/>
                <a:gd name="connsiteY36" fmla="*/ 401491 h 505285"/>
                <a:gd name="connsiteX37" fmla="*/ 95144 w 733047"/>
                <a:gd name="connsiteY37" fmla="*/ 407978 h 505285"/>
                <a:gd name="connsiteX38" fmla="*/ 69196 w 733047"/>
                <a:gd name="connsiteY38" fmla="*/ 377704 h 505285"/>
                <a:gd name="connsiteX39" fmla="*/ 56221 w 733047"/>
                <a:gd name="connsiteY39" fmla="*/ 379867 h 505285"/>
                <a:gd name="connsiteX40" fmla="*/ 25948 w 733047"/>
                <a:gd name="connsiteY40" fmla="*/ 360405 h 505285"/>
                <a:gd name="connsiteX41" fmla="*/ 4324 w 733047"/>
                <a:gd name="connsiteY41" fmla="*/ 327970 h 505285"/>
                <a:gd name="connsiteX42" fmla="*/ 0 w 733047"/>
                <a:gd name="connsiteY42" fmla="*/ 306346 h 505285"/>
                <a:gd name="connsiteX43" fmla="*/ 0 w 733047"/>
                <a:gd name="connsiteY43" fmla="*/ 291209 h 505285"/>
                <a:gd name="connsiteX44" fmla="*/ 15136 w 733047"/>
                <a:gd name="connsiteY44" fmla="*/ 256611 h 505285"/>
                <a:gd name="connsiteX45" fmla="*/ 12974 w 733047"/>
                <a:gd name="connsiteY45" fmla="*/ 243637 h 505285"/>
                <a:gd name="connsiteX46" fmla="*/ 10811 w 733047"/>
                <a:gd name="connsiteY46" fmla="*/ 226337 h 505285"/>
                <a:gd name="connsiteX47" fmla="*/ 21623 w 733047"/>
                <a:gd name="connsiteY47" fmla="*/ 213363 h 505285"/>
                <a:gd name="connsiteX48" fmla="*/ 21623 w 733047"/>
                <a:gd name="connsiteY48" fmla="*/ 172278 h 505285"/>
                <a:gd name="connsiteX49" fmla="*/ 41085 w 733047"/>
                <a:gd name="connsiteY49" fmla="*/ 170115 h 505285"/>
                <a:gd name="connsiteX50" fmla="*/ 54059 w 733047"/>
                <a:gd name="connsiteY50" fmla="*/ 148492 h 505285"/>
                <a:gd name="connsiteX51" fmla="*/ 54059 w 733047"/>
                <a:gd name="connsiteY51" fmla="*/ 129030 h 505285"/>
                <a:gd name="connsiteX52" fmla="*/ 43247 w 733047"/>
                <a:gd name="connsiteY52" fmla="*/ 109569 h 505285"/>
                <a:gd name="connsiteX53" fmla="*/ 51897 w 733047"/>
                <a:gd name="connsiteY53" fmla="*/ 92270 h 505285"/>
                <a:gd name="connsiteX54" fmla="*/ 54059 w 733047"/>
                <a:gd name="connsiteY54" fmla="*/ 44697 h 505285"/>
                <a:gd name="connsiteX55" fmla="*/ 45410 w 733047"/>
                <a:gd name="connsiteY55" fmla="*/ 25236 h 505285"/>
                <a:gd name="connsiteX56" fmla="*/ 62709 w 733047"/>
                <a:gd name="connsiteY56" fmla="*/ 3612 h 505285"/>
                <a:gd name="connsiteX57" fmla="*/ 62709 w 733047"/>
                <a:gd name="connsiteY57" fmla="*/ 0 h 505285"/>
                <a:gd name="connsiteX58" fmla="*/ 115272 w 733047"/>
                <a:gd name="connsiteY58" fmla="*/ 0 h 505285"/>
                <a:gd name="connsiteX0" fmla="*/ 733047 w 733047"/>
                <a:gd name="connsiteY0" fmla="*/ 0 h 505285"/>
                <a:gd name="connsiteX1" fmla="*/ 733047 w 733047"/>
                <a:gd name="connsiteY1" fmla="*/ 27398 h 505285"/>
                <a:gd name="connsiteX2" fmla="*/ 713586 w 733047"/>
                <a:gd name="connsiteY2" fmla="*/ 46860 h 505285"/>
                <a:gd name="connsiteX3" fmla="*/ 711424 w 733047"/>
                <a:gd name="connsiteY3" fmla="*/ 66321 h 505285"/>
                <a:gd name="connsiteX4" fmla="*/ 696287 w 733047"/>
                <a:gd name="connsiteY4" fmla="*/ 77133 h 505285"/>
                <a:gd name="connsiteX5" fmla="*/ 685475 w 733047"/>
                <a:gd name="connsiteY5" fmla="*/ 109569 h 505285"/>
                <a:gd name="connsiteX6" fmla="*/ 685475 w 733047"/>
                <a:gd name="connsiteY6" fmla="*/ 131193 h 505285"/>
                <a:gd name="connsiteX7" fmla="*/ 681150 w 733047"/>
                <a:gd name="connsiteY7" fmla="*/ 137680 h 505285"/>
                <a:gd name="connsiteX8" fmla="*/ 659526 w 733047"/>
                <a:gd name="connsiteY8" fmla="*/ 144167 h 505285"/>
                <a:gd name="connsiteX9" fmla="*/ 648714 w 733047"/>
                <a:gd name="connsiteY9" fmla="*/ 150654 h 505285"/>
                <a:gd name="connsiteX10" fmla="*/ 570869 w 733047"/>
                <a:gd name="connsiteY10" fmla="*/ 150654 h 505285"/>
                <a:gd name="connsiteX11" fmla="*/ 564382 w 733047"/>
                <a:gd name="connsiteY11" fmla="*/ 183090 h 505285"/>
                <a:gd name="connsiteX12" fmla="*/ 573031 w 733047"/>
                <a:gd name="connsiteY12" fmla="*/ 215526 h 505285"/>
                <a:gd name="connsiteX13" fmla="*/ 560057 w 733047"/>
                <a:gd name="connsiteY13" fmla="*/ 243637 h 505285"/>
                <a:gd name="connsiteX14" fmla="*/ 564382 w 733047"/>
                <a:gd name="connsiteY14" fmla="*/ 291209 h 505285"/>
                <a:gd name="connsiteX15" fmla="*/ 562219 w 733047"/>
                <a:gd name="connsiteY15" fmla="*/ 308508 h 505285"/>
                <a:gd name="connsiteX16" fmla="*/ 553570 w 733047"/>
                <a:gd name="connsiteY16" fmla="*/ 379867 h 505285"/>
                <a:gd name="connsiteX17" fmla="*/ 549245 w 733047"/>
                <a:gd name="connsiteY17" fmla="*/ 397166 h 505285"/>
                <a:gd name="connsiteX18" fmla="*/ 581681 w 733047"/>
                <a:gd name="connsiteY18" fmla="*/ 427439 h 505285"/>
                <a:gd name="connsiteX19" fmla="*/ 516809 w 733047"/>
                <a:gd name="connsiteY19" fmla="*/ 494473 h 505285"/>
                <a:gd name="connsiteX20" fmla="*/ 480049 w 733047"/>
                <a:gd name="connsiteY20" fmla="*/ 483661 h 505285"/>
                <a:gd name="connsiteX21" fmla="*/ 456262 w 733047"/>
                <a:gd name="connsiteY21" fmla="*/ 483661 h 505285"/>
                <a:gd name="connsiteX22" fmla="*/ 441126 w 733047"/>
                <a:gd name="connsiteY22" fmla="*/ 503123 h 505285"/>
                <a:gd name="connsiteX23" fmla="*/ 415177 w 733047"/>
                <a:gd name="connsiteY23" fmla="*/ 505285 h 505285"/>
                <a:gd name="connsiteX24" fmla="*/ 384904 w 733047"/>
                <a:gd name="connsiteY24" fmla="*/ 483661 h 505285"/>
                <a:gd name="connsiteX25" fmla="*/ 384904 w 733047"/>
                <a:gd name="connsiteY25" fmla="*/ 477174 h 505285"/>
                <a:gd name="connsiteX26" fmla="*/ 365442 w 733047"/>
                <a:gd name="connsiteY26" fmla="*/ 462037 h 505285"/>
                <a:gd name="connsiteX27" fmla="*/ 356793 w 733047"/>
                <a:gd name="connsiteY27" fmla="*/ 475012 h 505285"/>
                <a:gd name="connsiteX28" fmla="*/ 313545 w 733047"/>
                <a:gd name="connsiteY28" fmla="*/ 477174 h 505285"/>
                <a:gd name="connsiteX29" fmla="*/ 296246 w 733047"/>
                <a:gd name="connsiteY29" fmla="*/ 453388 h 505285"/>
                <a:gd name="connsiteX30" fmla="*/ 285434 w 733047"/>
                <a:gd name="connsiteY30" fmla="*/ 420952 h 505285"/>
                <a:gd name="connsiteX31" fmla="*/ 261648 w 733047"/>
                <a:gd name="connsiteY31" fmla="*/ 401491 h 505285"/>
                <a:gd name="connsiteX32" fmla="*/ 250836 w 733047"/>
                <a:gd name="connsiteY32" fmla="*/ 418790 h 505285"/>
                <a:gd name="connsiteX33" fmla="*/ 220563 w 733047"/>
                <a:gd name="connsiteY33" fmla="*/ 423114 h 505285"/>
                <a:gd name="connsiteX34" fmla="*/ 192452 w 733047"/>
                <a:gd name="connsiteY34" fmla="*/ 412303 h 505285"/>
                <a:gd name="connsiteX35" fmla="*/ 157853 w 733047"/>
                <a:gd name="connsiteY35" fmla="*/ 429602 h 505285"/>
                <a:gd name="connsiteX36" fmla="*/ 134067 w 733047"/>
                <a:gd name="connsiteY36" fmla="*/ 401491 h 505285"/>
                <a:gd name="connsiteX37" fmla="*/ 95144 w 733047"/>
                <a:gd name="connsiteY37" fmla="*/ 407978 h 505285"/>
                <a:gd name="connsiteX38" fmla="*/ 69196 w 733047"/>
                <a:gd name="connsiteY38" fmla="*/ 377704 h 505285"/>
                <a:gd name="connsiteX39" fmla="*/ 56221 w 733047"/>
                <a:gd name="connsiteY39" fmla="*/ 379867 h 505285"/>
                <a:gd name="connsiteX40" fmla="*/ 25948 w 733047"/>
                <a:gd name="connsiteY40" fmla="*/ 360405 h 505285"/>
                <a:gd name="connsiteX41" fmla="*/ 4324 w 733047"/>
                <a:gd name="connsiteY41" fmla="*/ 327970 h 505285"/>
                <a:gd name="connsiteX42" fmla="*/ 0 w 733047"/>
                <a:gd name="connsiteY42" fmla="*/ 306346 h 505285"/>
                <a:gd name="connsiteX43" fmla="*/ 0 w 733047"/>
                <a:gd name="connsiteY43" fmla="*/ 291209 h 505285"/>
                <a:gd name="connsiteX44" fmla="*/ 15136 w 733047"/>
                <a:gd name="connsiteY44" fmla="*/ 256611 h 505285"/>
                <a:gd name="connsiteX45" fmla="*/ 12974 w 733047"/>
                <a:gd name="connsiteY45" fmla="*/ 243637 h 505285"/>
                <a:gd name="connsiteX46" fmla="*/ 10811 w 733047"/>
                <a:gd name="connsiteY46" fmla="*/ 226337 h 505285"/>
                <a:gd name="connsiteX47" fmla="*/ 21623 w 733047"/>
                <a:gd name="connsiteY47" fmla="*/ 213363 h 505285"/>
                <a:gd name="connsiteX48" fmla="*/ 21623 w 733047"/>
                <a:gd name="connsiteY48" fmla="*/ 172278 h 505285"/>
                <a:gd name="connsiteX49" fmla="*/ 41085 w 733047"/>
                <a:gd name="connsiteY49" fmla="*/ 170115 h 505285"/>
                <a:gd name="connsiteX50" fmla="*/ 54059 w 733047"/>
                <a:gd name="connsiteY50" fmla="*/ 148492 h 505285"/>
                <a:gd name="connsiteX51" fmla="*/ 54059 w 733047"/>
                <a:gd name="connsiteY51" fmla="*/ 129030 h 505285"/>
                <a:gd name="connsiteX52" fmla="*/ 43247 w 733047"/>
                <a:gd name="connsiteY52" fmla="*/ 109569 h 505285"/>
                <a:gd name="connsiteX53" fmla="*/ 51897 w 733047"/>
                <a:gd name="connsiteY53" fmla="*/ 92270 h 505285"/>
                <a:gd name="connsiteX54" fmla="*/ 54059 w 733047"/>
                <a:gd name="connsiteY54" fmla="*/ 44697 h 505285"/>
                <a:gd name="connsiteX55" fmla="*/ 45410 w 733047"/>
                <a:gd name="connsiteY55" fmla="*/ 25236 h 505285"/>
                <a:gd name="connsiteX56" fmla="*/ 62709 w 733047"/>
                <a:gd name="connsiteY56" fmla="*/ 3612 h 505285"/>
                <a:gd name="connsiteX57" fmla="*/ 62709 w 733047"/>
                <a:gd name="connsiteY57" fmla="*/ 0 h 505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733047" h="505285">
                  <a:moveTo>
                    <a:pt x="733047" y="0"/>
                  </a:moveTo>
                  <a:lnTo>
                    <a:pt x="733047" y="27398"/>
                  </a:lnTo>
                  <a:lnTo>
                    <a:pt x="713586" y="46860"/>
                  </a:lnTo>
                  <a:lnTo>
                    <a:pt x="711424" y="66321"/>
                  </a:lnTo>
                  <a:lnTo>
                    <a:pt x="696287" y="77133"/>
                  </a:lnTo>
                  <a:lnTo>
                    <a:pt x="685475" y="109569"/>
                  </a:lnTo>
                  <a:lnTo>
                    <a:pt x="685475" y="131193"/>
                  </a:lnTo>
                  <a:lnTo>
                    <a:pt x="681150" y="137680"/>
                  </a:lnTo>
                  <a:lnTo>
                    <a:pt x="659526" y="144167"/>
                  </a:lnTo>
                  <a:lnTo>
                    <a:pt x="648714" y="150654"/>
                  </a:lnTo>
                  <a:lnTo>
                    <a:pt x="570869" y="150654"/>
                  </a:lnTo>
                  <a:lnTo>
                    <a:pt x="564382" y="183090"/>
                  </a:lnTo>
                  <a:lnTo>
                    <a:pt x="573031" y="215526"/>
                  </a:lnTo>
                  <a:lnTo>
                    <a:pt x="560057" y="243637"/>
                  </a:lnTo>
                  <a:lnTo>
                    <a:pt x="564382" y="291209"/>
                  </a:lnTo>
                  <a:lnTo>
                    <a:pt x="562219" y="308508"/>
                  </a:lnTo>
                  <a:lnTo>
                    <a:pt x="553570" y="379867"/>
                  </a:lnTo>
                  <a:lnTo>
                    <a:pt x="549245" y="397166"/>
                  </a:lnTo>
                  <a:lnTo>
                    <a:pt x="581681" y="427439"/>
                  </a:lnTo>
                  <a:lnTo>
                    <a:pt x="516809" y="494473"/>
                  </a:lnTo>
                  <a:lnTo>
                    <a:pt x="480049" y="483661"/>
                  </a:lnTo>
                  <a:lnTo>
                    <a:pt x="456262" y="483661"/>
                  </a:lnTo>
                  <a:lnTo>
                    <a:pt x="441126" y="503123"/>
                  </a:lnTo>
                  <a:lnTo>
                    <a:pt x="415177" y="505285"/>
                  </a:lnTo>
                  <a:lnTo>
                    <a:pt x="384904" y="483661"/>
                  </a:lnTo>
                  <a:lnTo>
                    <a:pt x="384904" y="477174"/>
                  </a:lnTo>
                  <a:lnTo>
                    <a:pt x="365442" y="462037"/>
                  </a:lnTo>
                  <a:lnTo>
                    <a:pt x="356793" y="475012"/>
                  </a:lnTo>
                  <a:lnTo>
                    <a:pt x="313545" y="477174"/>
                  </a:lnTo>
                  <a:lnTo>
                    <a:pt x="296246" y="453388"/>
                  </a:lnTo>
                  <a:lnTo>
                    <a:pt x="285434" y="420952"/>
                  </a:lnTo>
                  <a:lnTo>
                    <a:pt x="261648" y="401491"/>
                  </a:lnTo>
                  <a:lnTo>
                    <a:pt x="250836" y="418790"/>
                  </a:lnTo>
                  <a:lnTo>
                    <a:pt x="220563" y="423114"/>
                  </a:lnTo>
                  <a:lnTo>
                    <a:pt x="192452" y="412303"/>
                  </a:lnTo>
                  <a:lnTo>
                    <a:pt x="157853" y="429602"/>
                  </a:lnTo>
                  <a:lnTo>
                    <a:pt x="134067" y="401491"/>
                  </a:lnTo>
                  <a:lnTo>
                    <a:pt x="95144" y="407978"/>
                  </a:lnTo>
                  <a:lnTo>
                    <a:pt x="69196" y="377704"/>
                  </a:lnTo>
                  <a:lnTo>
                    <a:pt x="56221" y="379867"/>
                  </a:lnTo>
                  <a:lnTo>
                    <a:pt x="25948" y="360405"/>
                  </a:lnTo>
                  <a:lnTo>
                    <a:pt x="4324" y="327970"/>
                  </a:lnTo>
                  <a:lnTo>
                    <a:pt x="0" y="306346"/>
                  </a:lnTo>
                  <a:lnTo>
                    <a:pt x="0" y="291209"/>
                  </a:lnTo>
                  <a:lnTo>
                    <a:pt x="15136" y="256611"/>
                  </a:lnTo>
                  <a:lnTo>
                    <a:pt x="12974" y="243637"/>
                  </a:lnTo>
                  <a:lnTo>
                    <a:pt x="10811" y="226337"/>
                  </a:lnTo>
                  <a:lnTo>
                    <a:pt x="21623" y="213363"/>
                  </a:lnTo>
                  <a:lnTo>
                    <a:pt x="21623" y="172278"/>
                  </a:lnTo>
                  <a:lnTo>
                    <a:pt x="41085" y="170115"/>
                  </a:lnTo>
                  <a:lnTo>
                    <a:pt x="54059" y="148492"/>
                  </a:lnTo>
                  <a:lnTo>
                    <a:pt x="54059" y="129030"/>
                  </a:lnTo>
                  <a:lnTo>
                    <a:pt x="43247" y="109569"/>
                  </a:lnTo>
                  <a:lnTo>
                    <a:pt x="51897" y="92270"/>
                  </a:lnTo>
                  <a:lnTo>
                    <a:pt x="54059" y="44697"/>
                  </a:lnTo>
                  <a:lnTo>
                    <a:pt x="45410" y="25236"/>
                  </a:lnTo>
                  <a:lnTo>
                    <a:pt x="62709" y="3612"/>
                  </a:lnTo>
                  <a:lnTo>
                    <a:pt x="62709" y="0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C7600B94-63FB-F68E-05C3-97CF7445DEDC}"/>
                </a:ext>
              </a:extLst>
            </p:cNvPr>
            <p:cNvSpPr/>
            <p:nvPr/>
          </p:nvSpPr>
          <p:spPr>
            <a:xfrm>
              <a:off x="2679470" y="864272"/>
              <a:ext cx="607137" cy="464201"/>
            </a:xfrm>
            <a:custGeom>
              <a:avLst/>
              <a:gdLst>
                <a:gd name="connsiteX0" fmla="*/ 171876 w 607137"/>
                <a:gd name="connsiteY0" fmla="*/ 0 h 464201"/>
                <a:gd name="connsiteX1" fmla="*/ 607137 w 607137"/>
                <a:gd name="connsiteY1" fmla="*/ 0 h 464201"/>
                <a:gd name="connsiteX2" fmla="*/ 606516 w 607137"/>
                <a:gd name="connsiteY2" fmla="*/ 1450 h 464201"/>
                <a:gd name="connsiteX3" fmla="*/ 569755 w 607137"/>
                <a:gd name="connsiteY3" fmla="*/ 113894 h 464201"/>
                <a:gd name="connsiteX4" fmla="*/ 556781 w 607137"/>
                <a:gd name="connsiteY4" fmla="*/ 198228 h 464201"/>
                <a:gd name="connsiteX5" fmla="*/ 556781 w 607137"/>
                <a:gd name="connsiteY5" fmla="*/ 267424 h 464201"/>
                <a:gd name="connsiteX6" fmla="*/ 569755 w 607137"/>
                <a:gd name="connsiteY6" fmla="*/ 330133 h 464201"/>
                <a:gd name="connsiteX7" fmla="*/ 524345 w 607137"/>
                <a:gd name="connsiteY7" fmla="*/ 327971 h 464201"/>
                <a:gd name="connsiteX8" fmla="*/ 507046 w 607137"/>
                <a:gd name="connsiteY8" fmla="*/ 343107 h 464201"/>
                <a:gd name="connsiteX9" fmla="*/ 507046 w 607137"/>
                <a:gd name="connsiteY9" fmla="*/ 382030 h 464201"/>
                <a:gd name="connsiteX10" fmla="*/ 502721 w 607137"/>
                <a:gd name="connsiteY10" fmla="*/ 438252 h 464201"/>
                <a:gd name="connsiteX11" fmla="*/ 442175 w 607137"/>
                <a:gd name="connsiteY11" fmla="*/ 438252 h 464201"/>
                <a:gd name="connsiteX12" fmla="*/ 450824 w 607137"/>
                <a:gd name="connsiteY12" fmla="*/ 464201 h 464201"/>
                <a:gd name="connsiteX13" fmla="*/ 405414 w 607137"/>
                <a:gd name="connsiteY13" fmla="*/ 457714 h 464201"/>
                <a:gd name="connsiteX14" fmla="*/ 383790 w 607137"/>
                <a:gd name="connsiteY14" fmla="*/ 457714 h 464201"/>
                <a:gd name="connsiteX15" fmla="*/ 381628 w 607137"/>
                <a:gd name="connsiteY15" fmla="*/ 438252 h 464201"/>
                <a:gd name="connsiteX16" fmla="*/ 353517 w 607137"/>
                <a:gd name="connsiteY16" fmla="*/ 425278 h 464201"/>
                <a:gd name="connsiteX17" fmla="*/ 360004 w 607137"/>
                <a:gd name="connsiteY17" fmla="*/ 377706 h 464201"/>
                <a:gd name="connsiteX18" fmla="*/ 360004 w 607137"/>
                <a:gd name="connsiteY18" fmla="*/ 360407 h 464201"/>
                <a:gd name="connsiteX19" fmla="*/ 360004 w 607137"/>
                <a:gd name="connsiteY19" fmla="*/ 336620 h 464201"/>
                <a:gd name="connsiteX20" fmla="*/ 260534 w 607137"/>
                <a:gd name="connsiteY20" fmla="*/ 312834 h 464201"/>
                <a:gd name="connsiteX21" fmla="*/ 202150 w 607137"/>
                <a:gd name="connsiteY21" fmla="*/ 323646 h 464201"/>
                <a:gd name="connsiteX22" fmla="*/ 174039 w 607137"/>
                <a:gd name="connsiteY22" fmla="*/ 312834 h 464201"/>
                <a:gd name="connsiteX23" fmla="*/ 169714 w 607137"/>
                <a:gd name="connsiteY23" fmla="*/ 293373 h 464201"/>
                <a:gd name="connsiteX24" fmla="*/ 178364 w 607137"/>
                <a:gd name="connsiteY24" fmla="*/ 271749 h 464201"/>
                <a:gd name="connsiteX25" fmla="*/ 128629 w 607137"/>
                <a:gd name="connsiteY25" fmla="*/ 267424 h 464201"/>
                <a:gd name="connsiteX26" fmla="*/ 115654 w 607137"/>
                <a:gd name="connsiteY26" fmla="*/ 241475 h 464201"/>
                <a:gd name="connsiteX27" fmla="*/ 89706 w 607137"/>
                <a:gd name="connsiteY27" fmla="*/ 267424 h 464201"/>
                <a:gd name="connsiteX28" fmla="*/ 52945 w 607137"/>
                <a:gd name="connsiteY28" fmla="*/ 269586 h 464201"/>
                <a:gd name="connsiteX29" fmla="*/ 0 w 607137"/>
                <a:gd name="connsiteY29" fmla="*/ 241223 h 464201"/>
                <a:gd name="connsiteX30" fmla="*/ 11860 w 607137"/>
                <a:gd name="connsiteY30" fmla="*/ 215527 h 464201"/>
                <a:gd name="connsiteX31" fmla="*/ 3210 w 607137"/>
                <a:gd name="connsiteY31" fmla="*/ 183091 h 464201"/>
                <a:gd name="connsiteX32" fmla="*/ 9697 w 607137"/>
                <a:gd name="connsiteY32" fmla="*/ 150655 h 464201"/>
                <a:gd name="connsiteX33" fmla="*/ 87543 w 607137"/>
                <a:gd name="connsiteY33" fmla="*/ 150655 h 464201"/>
                <a:gd name="connsiteX34" fmla="*/ 98355 w 607137"/>
                <a:gd name="connsiteY34" fmla="*/ 144168 h 464201"/>
                <a:gd name="connsiteX35" fmla="*/ 119979 w 607137"/>
                <a:gd name="connsiteY35" fmla="*/ 137681 h 464201"/>
                <a:gd name="connsiteX36" fmla="*/ 124304 w 607137"/>
                <a:gd name="connsiteY36" fmla="*/ 131193 h 464201"/>
                <a:gd name="connsiteX37" fmla="*/ 124304 w 607137"/>
                <a:gd name="connsiteY37" fmla="*/ 109570 h 464201"/>
                <a:gd name="connsiteX38" fmla="*/ 135116 w 607137"/>
                <a:gd name="connsiteY38" fmla="*/ 77134 h 464201"/>
                <a:gd name="connsiteX39" fmla="*/ 150253 w 607137"/>
                <a:gd name="connsiteY39" fmla="*/ 66322 h 464201"/>
                <a:gd name="connsiteX40" fmla="*/ 152415 w 607137"/>
                <a:gd name="connsiteY40" fmla="*/ 46860 h 464201"/>
                <a:gd name="connsiteX41" fmla="*/ 171876 w 607137"/>
                <a:gd name="connsiteY41" fmla="*/ 27399 h 464201"/>
                <a:gd name="connsiteX0" fmla="*/ 171876 w 607137"/>
                <a:gd name="connsiteY0" fmla="*/ 49884 h 514085"/>
                <a:gd name="connsiteX1" fmla="*/ 439968 w 607137"/>
                <a:gd name="connsiteY1" fmla="*/ 0 h 514085"/>
                <a:gd name="connsiteX2" fmla="*/ 607137 w 607137"/>
                <a:gd name="connsiteY2" fmla="*/ 49884 h 514085"/>
                <a:gd name="connsiteX3" fmla="*/ 606516 w 607137"/>
                <a:gd name="connsiteY3" fmla="*/ 51334 h 514085"/>
                <a:gd name="connsiteX4" fmla="*/ 569755 w 607137"/>
                <a:gd name="connsiteY4" fmla="*/ 163778 h 514085"/>
                <a:gd name="connsiteX5" fmla="*/ 556781 w 607137"/>
                <a:gd name="connsiteY5" fmla="*/ 248112 h 514085"/>
                <a:gd name="connsiteX6" fmla="*/ 556781 w 607137"/>
                <a:gd name="connsiteY6" fmla="*/ 317308 h 514085"/>
                <a:gd name="connsiteX7" fmla="*/ 569755 w 607137"/>
                <a:gd name="connsiteY7" fmla="*/ 380017 h 514085"/>
                <a:gd name="connsiteX8" fmla="*/ 524345 w 607137"/>
                <a:gd name="connsiteY8" fmla="*/ 377855 h 514085"/>
                <a:gd name="connsiteX9" fmla="*/ 507046 w 607137"/>
                <a:gd name="connsiteY9" fmla="*/ 392991 h 514085"/>
                <a:gd name="connsiteX10" fmla="*/ 507046 w 607137"/>
                <a:gd name="connsiteY10" fmla="*/ 431914 h 514085"/>
                <a:gd name="connsiteX11" fmla="*/ 502721 w 607137"/>
                <a:gd name="connsiteY11" fmla="*/ 488136 h 514085"/>
                <a:gd name="connsiteX12" fmla="*/ 442175 w 607137"/>
                <a:gd name="connsiteY12" fmla="*/ 488136 h 514085"/>
                <a:gd name="connsiteX13" fmla="*/ 450824 w 607137"/>
                <a:gd name="connsiteY13" fmla="*/ 514085 h 514085"/>
                <a:gd name="connsiteX14" fmla="*/ 405414 w 607137"/>
                <a:gd name="connsiteY14" fmla="*/ 507598 h 514085"/>
                <a:gd name="connsiteX15" fmla="*/ 383790 w 607137"/>
                <a:gd name="connsiteY15" fmla="*/ 507598 h 514085"/>
                <a:gd name="connsiteX16" fmla="*/ 381628 w 607137"/>
                <a:gd name="connsiteY16" fmla="*/ 488136 h 514085"/>
                <a:gd name="connsiteX17" fmla="*/ 353517 w 607137"/>
                <a:gd name="connsiteY17" fmla="*/ 475162 h 514085"/>
                <a:gd name="connsiteX18" fmla="*/ 360004 w 607137"/>
                <a:gd name="connsiteY18" fmla="*/ 427590 h 514085"/>
                <a:gd name="connsiteX19" fmla="*/ 360004 w 607137"/>
                <a:gd name="connsiteY19" fmla="*/ 410291 h 514085"/>
                <a:gd name="connsiteX20" fmla="*/ 360004 w 607137"/>
                <a:gd name="connsiteY20" fmla="*/ 386504 h 514085"/>
                <a:gd name="connsiteX21" fmla="*/ 260534 w 607137"/>
                <a:gd name="connsiteY21" fmla="*/ 362718 h 514085"/>
                <a:gd name="connsiteX22" fmla="*/ 202150 w 607137"/>
                <a:gd name="connsiteY22" fmla="*/ 373530 h 514085"/>
                <a:gd name="connsiteX23" fmla="*/ 174039 w 607137"/>
                <a:gd name="connsiteY23" fmla="*/ 362718 h 514085"/>
                <a:gd name="connsiteX24" fmla="*/ 169714 w 607137"/>
                <a:gd name="connsiteY24" fmla="*/ 343257 h 514085"/>
                <a:gd name="connsiteX25" fmla="*/ 178364 w 607137"/>
                <a:gd name="connsiteY25" fmla="*/ 321633 h 514085"/>
                <a:gd name="connsiteX26" fmla="*/ 128629 w 607137"/>
                <a:gd name="connsiteY26" fmla="*/ 317308 h 514085"/>
                <a:gd name="connsiteX27" fmla="*/ 115654 w 607137"/>
                <a:gd name="connsiteY27" fmla="*/ 291359 h 514085"/>
                <a:gd name="connsiteX28" fmla="*/ 89706 w 607137"/>
                <a:gd name="connsiteY28" fmla="*/ 317308 h 514085"/>
                <a:gd name="connsiteX29" fmla="*/ 52945 w 607137"/>
                <a:gd name="connsiteY29" fmla="*/ 319470 h 514085"/>
                <a:gd name="connsiteX30" fmla="*/ 0 w 607137"/>
                <a:gd name="connsiteY30" fmla="*/ 291107 h 514085"/>
                <a:gd name="connsiteX31" fmla="*/ 11860 w 607137"/>
                <a:gd name="connsiteY31" fmla="*/ 265411 h 514085"/>
                <a:gd name="connsiteX32" fmla="*/ 3210 w 607137"/>
                <a:gd name="connsiteY32" fmla="*/ 232975 h 514085"/>
                <a:gd name="connsiteX33" fmla="*/ 9697 w 607137"/>
                <a:gd name="connsiteY33" fmla="*/ 200539 h 514085"/>
                <a:gd name="connsiteX34" fmla="*/ 87543 w 607137"/>
                <a:gd name="connsiteY34" fmla="*/ 200539 h 514085"/>
                <a:gd name="connsiteX35" fmla="*/ 98355 w 607137"/>
                <a:gd name="connsiteY35" fmla="*/ 194052 h 514085"/>
                <a:gd name="connsiteX36" fmla="*/ 119979 w 607137"/>
                <a:gd name="connsiteY36" fmla="*/ 187565 h 514085"/>
                <a:gd name="connsiteX37" fmla="*/ 124304 w 607137"/>
                <a:gd name="connsiteY37" fmla="*/ 181077 h 514085"/>
                <a:gd name="connsiteX38" fmla="*/ 124304 w 607137"/>
                <a:gd name="connsiteY38" fmla="*/ 159454 h 514085"/>
                <a:gd name="connsiteX39" fmla="*/ 135116 w 607137"/>
                <a:gd name="connsiteY39" fmla="*/ 127018 h 514085"/>
                <a:gd name="connsiteX40" fmla="*/ 150253 w 607137"/>
                <a:gd name="connsiteY40" fmla="*/ 116206 h 514085"/>
                <a:gd name="connsiteX41" fmla="*/ 152415 w 607137"/>
                <a:gd name="connsiteY41" fmla="*/ 96744 h 514085"/>
                <a:gd name="connsiteX42" fmla="*/ 171876 w 607137"/>
                <a:gd name="connsiteY42" fmla="*/ 77283 h 514085"/>
                <a:gd name="connsiteX43" fmla="*/ 171876 w 607137"/>
                <a:gd name="connsiteY43" fmla="*/ 49884 h 514085"/>
                <a:gd name="connsiteX0" fmla="*/ 439968 w 607137"/>
                <a:gd name="connsiteY0" fmla="*/ 0 h 514085"/>
                <a:gd name="connsiteX1" fmla="*/ 607137 w 607137"/>
                <a:gd name="connsiteY1" fmla="*/ 49884 h 514085"/>
                <a:gd name="connsiteX2" fmla="*/ 606516 w 607137"/>
                <a:gd name="connsiteY2" fmla="*/ 51334 h 514085"/>
                <a:gd name="connsiteX3" fmla="*/ 569755 w 607137"/>
                <a:gd name="connsiteY3" fmla="*/ 163778 h 514085"/>
                <a:gd name="connsiteX4" fmla="*/ 556781 w 607137"/>
                <a:gd name="connsiteY4" fmla="*/ 248112 h 514085"/>
                <a:gd name="connsiteX5" fmla="*/ 556781 w 607137"/>
                <a:gd name="connsiteY5" fmla="*/ 317308 h 514085"/>
                <a:gd name="connsiteX6" fmla="*/ 569755 w 607137"/>
                <a:gd name="connsiteY6" fmla="*/ 380017 h 514085"/>
                <a:gd name="connsiteX7" fmla="*/ 524345 w 607137"/>
                <a:gd name="connsiteY7" fmla="*/ 377855 h 514085"/>
                <a:gd name="connsiteX8" fmla="*/ 507046 w 607137"/>
                <a:gd name="connsiteY8" fmla="*/ 392991 h 514085"/>
                <a:gd name="connsiteX9" fmla="*/ 507046 w 607137"/>
                <a:gd name="connsiteY9" fmla="*/ 431914 h 514085"/>
                <a:gd name="connsiteX10" fmla="*/ 502721 w 607137"/>
                <a:gd name="connsiteY10" fmla="*/ 488136 h 514085"/>
                <a:gd name="connsiteX11" fmla="*/ 442175 w 607137"/>
                <a:gd name="connsiteY11" fmla="*/ 488136 h 514085"/>
                <a:gd name="connsiteX12" fmla="*/ 450824 w 607137"/>
                <a:gd name="connsiteY12" fmla="*/ 514085 h 514085"/>
                <a:gd name="connsiteX13" fmla="*/ 405414 w 607137"/>
                <a:gd name="connsiteY13" fmla="*/ 507598 h 514085"/>
                <a:gd name="connsiteX14" fmla="*/ 383790 w 607137"/>
                <a:gd name="connsiteY14" fmla="*/ 507598 h 514085"/>
                <a:gd name="connsiteX15" fmla="*/ 381628 w 607137"/>
                <a:gd name="connsiteY15" fmla="*/ 488136 h 514085"/>
                <a:gd name="connsiteX16" fmla="*/ 353517 w 607137"/>
                <a:gd name="connsiteY16" fmla="*/ 475162 h 514085"/>
                <a:gd name="connsiteX17" fmla="*/ 360004 w 607137"/>
                <a:gd name="connsiteY17" fmla="*/ 427590 h 514085"/>
                <a:gd name="connsiteX18" fmla="*/ 360004 w 607137"/>
                <a:gd name="connsiteY18" fmla="*/ 410291 h 514085"/>
                <a:gd name="connsiteX19" fmla="*/ 360004 w 607137"/>
                <a:gd name="connsiteY19" fmla="*/ 386504 h 514085"/>
                <a:gd name="connsiteX20" fmla="*/ 260534 w 607137"/>
                <a:gd name="connsiteY20" fmla="*/ 362718 h 514085"/>
                <a:gd name="connsiteX21" fmla="*/ 202150 w 607137"/>
                <a:gd name="connsiteY21" fmla="*/ 373530 h 514085"/>
                <a:gd name="connsiteX22" fmla="*/ 174039 w 607137"/>
                <a:gd name="connsiteY22" fmla="*/ 362718 h 514085"/>
                <a:gd name="connsiteX23" fmla="*/ 169714 w 607137"/>
                <a:gd name="connsiteY23" fmla="*/ 343257 h 514085"/>
                <a:gd name="connsiteX24" fmla="*/ 178364 w 607137"/>
                <a:gd name="connsiteY24" fmla="*/ 321633 h 514085"/>
                <a:gd name="connsiteX25" fmla="*/ 128629 w 607137"/>
                <a:gd name="connsiteY25" fmla="*/ 317308 h 514085"/>
                <a:gd name="connsiteX26" fmla="*/ 115654 w 607137"/>
                <a:gd name="connsiteY26" fmla="*/ 291359 h 514085"/>
                <a:gd name="connsiteX27" fmla="*/ 89706 w 607137"/>
                <a:gd name="connsiteY27" fmla="*/ 317308 h 514085"/>
                <a:gd name="connsiteX28" fmla="*/ 52945 w 607137"/>
                <a:gd name="connsiteY28" fmla="*/ 319470 h 514085"/>
                <a:gd name="connsiteX29" fmla="*/ 0 w 607137"/>
                <a:gd name="connsiteY29" fmla="*/ 291107 h 514085"/>
                <a:gd name="connsiteX30" fmla="*/ 11860 w 607137"/>
                <a:gd name="connsiteY30" fmla="*/ 265411 h 514085"/>
                <a:gd name="connsiteX31" fmla="*/ 3210 w 607137"/>
                <a:gd name="connsiteY31" fmla="*/ 232975 h 514085"/>
                <a:gd name="connsiteX32" fmla="*/ 9697 w 607137"/>
                <a:gd name="connsiteY32" fmla="*/ 200539 h 514085"/>
                <a:gd name="connsiteX33" fmla="*/ 87543 w 607137"/>
                <a:gd name="connsiteY33" fmla="*/ 200539 h 514085"/>
                <a:gd name="connsiteX34" fmla="*/ 98355 w 607137"/>
                <a:gd name="connsiteY34" fmla="*/ 194052 h 514085"/>
                <a:gd name="connsiteX35" fmla="*/ 119979 w 607137"/>
                <a:gd name="connsiteY35" fmla="*/ 187565 h 514085"/>
                <a:gd name="connsiteX36" fmla="*/ 124304 w 607137"/>
                <a:gd name="connsiteY36" fmla="*/ 181077 h 514085"/>
                <a:gd name="connsiteX37" fmla="*/ 124304 w 607137"/>
                <a:gd name="connsiteY37" fmla="*/ 159454 h 514085"/>
                <a:gd name="connsiteX38" fmla="*/ 135116 w 607137"/>
                <a:gd name="connsiteY38" fmla="*/ 127018 h 514085"/>
                <a:gd name="connsiteX39" fmla="*/ 150253 w 607137"/>
                <a:gd name="connsiteY39" fmla="*/ 116206 h 514085"/>
                <a:gd name="connsiteX40" fmla="*/ 152415 w 607137"/>
                <a:gd name="connsiteY40" fmla="*/ 96744 h 514085"/>
                <a:gd name="connsiteX41" fmla="*/ 171876 w 607137"/>
                <a:gd name="connsiteY41" fmla="*/ 77283 h 514085"/>
                <a:gd name="connsiteX42" fmla="*/ 171876 w 607137"/>
                <a:gd name="connsiteY42" fmla="*/ 49884 h 514085"/>
                <a:gd name="connsiteX43" fmla="*/ 531408 w 607137"/>
                <a:gd name="connsiteY43" fmla="*/ 91440 h 514085"/>
                <a:gd name="connsiteX0" fmla="*/ 607137 w 607137"/>
                <a:gd name="connsiteY0" fmla="*/ 13526 h 477727"/>
                <a:gd name="connsiteX1" fmla="*/ 606516 w 607137"/>
                <a:gd name="connsiteY1" fmla="*/ 14976 h 477727"/>
                <a:gd name="connsiteX2" fmla="*/ 569755 w 607137"/>
                <a:gd name="connsiteY2" fmla="*/ 127420 h 477727"/>
                <a:gd name="connsiteX3" fmla="*/ 556781 w 607137"/>
                <a:gd name="connsiteY3" fmla="*/ 211754 h 477727"/>
                <a:gd name="connsiteX4" fmla="*/ 556781 w 607137"/>
                <a:gd name="connsiteY4" fmla="*/ 280950 h 477727"/>
                <a:gd name="connsiteX5" fmla="*/ 569755 w 607137"/>
                <a:gd name="connsiteY5" fmla="*/ 343659 h 477727"/>
                <a:gd name="connsiteX6" fmla="*/ 524345 w 607137"/>
                <a:gd name="connsiteY6" fmla="*/ 341497 h 477727"/>
                <a:gd name="connsiteX7" fmla="*/ 507046 w 607137"/>
                <a:gd name="connsiteY7" fmla="*/ 356633 h 477727"/>
                <a:gd name="connsiteX8" fmla="*/ 507046 w 607137"/>
                <a:gd name="connsiteY8" fmla="*/ 395556 h 477727"/>
                <a:gd name="connsiteX9" fmla="*/ 502721 w 607137"/>
                <a:gd name="connsiteY9" fmla="*/ 451778 h 477727"/>
                <a:gd name="connsiteX10" fmla="*/ 442175 w 607137"/>
                <a:gd name="connsiteY10" fmla="*/ 451778 h 477727"/>
                <a:gd name="connsiteX11" fmla="*/ 450824 w 607137"/>
                <a:gd name="connsiteY11" fmla="*/ 477727 h 477727"/>
                <a:gd name="connsiteX12" fmla="*/ 405414 w 607137"/>
                <a:gd name="connsiteY12" fmla="*/ 471240 h 477727"/>
                <a:gd name="connsiteX13" fmla="*/ 383790 w 607137"/>
                <a:gd name="connsiteY13" fmla="*/ 471240 h 477727"/>
                <a:gd name="connsiteX14" fmla="*/ 381628 w 607137"/>
                <a:gd name="connsiteY14" fmla="*/ 451778 h 477727"/>
                <a:gd name="connsiteX15" fmla="*/ 353517 w 607137"/>
                <a:gd name="connsiteY15" fmla="*/ 438804 h 477727"/>
                <a:gd name="connsiteX16" fmla="*/ 360004 w 607137"/>
                <a:gd name="connsiteY16" fmla="*/ 391232 h 477727"/>
                <a:gd name="connsiteX17" fmla="*/ 360004 w 607137"/>
                <a:gd name="connsiteY17" fmla="*/ 373933 h 477727"/>
                <a:gd name="connsiteX18" fmla="*/ 360004 w 607137"/>
                <a:gd name="connsiteY18" fmla="*/ 350146 h 477727"/>
                <a:gd name="connsiteX19" fmla="*/ 260534 w 607137"/>
                <a:gd name="connsiteY19" fmla="*/ 326360 h 477727"/>
                <a:gd name="connsiteX20" fmla="*/ 202150 w 607137"/>
                <a:gd name="connsiteY20" fmla="*/ 337172 h 477727"/>
                <a:gd name="connsiteX21" fmla="*/ 174039 w 607137"/>
                <a:gd name="connsiteY21" fmla="*/ 326360 h 477727"/>
                <a:gd name="connsiteX22" fmla="*/ 169714 w 607137"/>
                <a:gd name="connsiteY22" fmla="*/ 306899 h 477727"/>
                <a:gd name="connsiteX23" fmla="*/ 178364 w 607137"/>
                <a:gd name="connsiteY23" fmla="*/ 285275 h 477727"/>
                <a:gd name="connsiteX24" fmla="*/ 128629 w 607137"/>
                <a:gd name="connsiteY24" fmla="*/ 280950 h 477727"/>
                <a:gd name="connsiteX25" fmla="*/ 115654 w 607137"/>
                <a:gd name="connsiteY25" fmla="*/ 255001 h 477727"/>
                <a:gd name="connsiteX26" fmla="*/ 89706 w 607137"/>
                <a:gd name="connsiteY26" fmla="*/ 280950 h 477727"/>
                <a:gd name="connsiteX27" fmla="*/ 52945 w 607137"/>
                <a:gd name="connsiteY27" fmla="*/ 283112 h 477727"/>
                <a:gd name="connsiteX28" fmla="*/ 0 w 607137"/>
                <a:gd name="connsiteY28" fmla="*/ 254749 h 477727"/>
                <a:gd name="connsiteX29" fmla="*/ 11860 w 607137"/>
                <a:gd name="connsiteY29" fmla="*/ 229053 h 477727"/>
                <a:gd name="connsiteX30" fmla="*/ 3210 w 607137"/>
                <a:gd name="connsiteY30" fmla="*/ 196617 h 477727"/>
                <a:gd name="connsiteX31" fmla="*/ 9697 w 607137"/>
                <a:gd name="connsiteY31" fmla="*/ 164181 h 477727"/>
                <a:gd name="connsiteX32" fmla="*/ 87543 w 607137"/>
                <a:gd name="connsiteY32" fmla="*/ 164181 h 477727"/>
                <a:gd name="connsiteX33" fmla="*/ 98355 w 607137"/>
                <a:gd name="connsiteY33" fmla="*/ 157694 h 477727"/>
                <a:gd name="connsiteX34" fmla="*/ 119979 w 607137"/>
                <a:gd name="connsiteY34" fmla="*/ 151207 h 477727"/>
                <a:gd name="connsiteX35" fmla="*/ 124304 w 607137"/>
                <a:gd name="connsiteY35" fmla="*/ 144719 h 477727"/>
                <a:gd name="connsiteX36" fmla="*/ 124304 w 607137"/>
                <a:gd name="connsiteY36" fmla="*/ 123096 h 477727"/>
                <a:gd name="connsiteX37" fmla="*/ 135116 w 607137"/>
                <a:gd name="connsiteY37" fmla="*/ 90660 h 477727"/>
                <a:gd name="connsiteX38" fmla="*/ 150253 w 607137"/>
                <a:gd name="connsiteY38" fmla="*/ 79848 h 477727"/>
                <a:gd name="connsiteX39" fmla="*/ 152415 w 607137"/>
                <a:gd name="connsiteY39" fmla="*/ 60386 h 477727"/>
                <a:gd name="connsiteX40" fmla="*/ 171876 w 607137"/>
                <a:gd name="connsiteY40" fmla="*/ 40925 h 477727"/>
                <a:gd name="connsiteX41" fmla="*/ 171876 w 607137"/>
                <a:gd name="connsiteY41" fmla="*/ 13526 h 477727"/>
                <a:gd name="connsiteX42" fmla="*/ 531408 w 607137"/>
                <a:gd name="connsiteY42" fmla="*/ 55082 h 477727"/>
                <a:gd name="connsiteX0" fmla="*/ 607137 w 607137"/>
                <a:gd name="connsiteY0" fmla="*/ 0 h 464201"/>
                <a:gd name="connsiteX1" fmla="*/ 606516 w 607137"/>
                <a:gd name="connsiteY1" fmla="*/ 1450 h 464201"/>
                <a:gd name="connsiteX2" fmla="*/ 569755 w 607137"/>
                <a:gd name="connsiteY2" fmla="*/ 113894 h 464201"/>
                <a:gd name="connsiteX3" fmla="*/ 556781 w 607137"/>
                <a:gd name="connsiteY3" fmla="*/ 198228 h 464201"/>
                <a:gd name="connsiteX4" fmla="*/ 556781 w 607137"/>
                <a:gd name="connsiteY4" fmla="*/ 267424 h 464201"/>
                <a:gd name="connsiteX5" fmla="*/ 569755 w 607137"/>
                <a:gd name="connsiteY5" fmla="*/ 330133 h 464201"/>
                <a:gd name="connsiteX6" fmla="*/ 524345 w 607137"/>
                <a:gd name="connsiteY6" fmla="*/ 327971 h 464201"/>
                <a:gd name="connsiteX7" fmla="*/ 507046 w 607137"/>
                <a:gd name="connsiteY7" fmla="*/ 343107 h 464201"/>
                <a:gd name="connsiteX8" fmla="*/ 507046 w 607137"/>
                <a:gd name="connsiteY8" fmla="*/ 382030 h 464201"/>
                <a:gd name="connsiteX9" fmla="*/ 502721 w 607137"/>
                <a:gd name="connsiteY9" fmla="*/ 438252 h 464201"/>
                <a:gd name="connsiteX10" fmla="*/ 442175 w 607137"/>
                <a:gd name="connsiteY10" fmla="*/ 438252 h 464201"/>
                <a:gd name="connsiteX11" fmla="*/ 450824 w 607137"/>
                <a:gd name="connsiteY11" fmla="*/ 464201 h 464201"/>
                <a:gd name="connsiteX12" fmla="*/ 405414 w 607137"/>
                <a:gd name="connsiteY12" fmla="*/ 457714 h 464201"/>
                <a:gd name="connsiteX13" fmla="*/ 383790 w 607137"/>
                <a:gd name="connsiteY13" fmla="*/ 457714 h 464201"/>
                <a:gd name="connsiteX14" fmla="*/ 381628 w 607137"/>
                <a:gd name="connsiteY14" fmla="*/ 438252 h 464201"/>
                <a:gd name="connsiteX15" fmla="*/ 353517 w 607137"/>
                <a:gd name="connsiteY15" fmla="*/ 425278 h 464201"/>
                <a:gd name="connsiteX16" fmla="*/ 360004 w 607137"/>
                <a:gd name="connsiteY16" fmla="*/ 377706 h 464201"/>
                <a:gd name="connsiteX17" fmla="*/ 360004 w 607137"/>
                <a:gd name="connsiteY17" fmla="*/ 360407 h 464201"/>
                <a:gd name="connsiteX18" fmla="*/ 360004 w 607137"/>
                <a:gd name="connsiteY18" fmla="*/ 336620 h 464201"/>
                <a:gd name="connsiteX19" fmla="*/ 260534 w 607137"/>
                <a:gd name="connsiteY19" fmla="*/ 312834 h 464201"/>
                <a:gd name="connsiteX20" fmla="*/ 202150 w 607137"/>
                <a:gd name="connsiteY20" fmla="*/ 323646 h 464201"/>
                <a:gd name="connsiteX21" fmla="*/ 174039 w 607137"/>
                <a:gd name="connsiteY21" fmla="*/ 312834 h 464201"/>
                <a:gd name="connsiteX22" fmla="*/ 169714 w 607137"/>
                <a:gd name="connsiteY22" fmla="*/ 293373 h 464201"/>
                <a:gd name="connsiteX23" fmla="*/ 178364 w 607137"/>
                <a:gd name="connsiteY23" fmla="*/ 271749 h 464201"/>
                <a:gd name="connsiteX24" fmla="*/ 128629 w 607137"/>
                <a:gd name="connsiteY24" fmla="*/ 267424 h 464201"/>
                <a:gd name="connsiteX25" fmla="*/ 115654 w 607137"/>
                <a:gd name="connsiteY25" fmla="*/ 241475 h 464201"/>
                <a:gd name="connsiteX26" fmla="*/ 89706 w 607137"/>
                <a:gd name="connsiteY26" fmla="*/ 267424 h 464201"/>
                <a:gd name="connsiteX27" fmla="*/ 52945 w 607137"/>
                <a:gd name="connsiteY27" fmla="*/ 269586 h 464201"/>
                <a:gd name="connsiteX28" fmla="*/ 0 w 607137"/>
                <a:gd name="connsiteY28" fmla="*/ 241223 h 464201"/>
                <a:gd name="connsiteX29" fmla="*/ 11860 w 607137"/>
                <a:gd name="connsiteY29" fmla="*/ 215527 h 464201"/>
                <a:gd name="connsiteX30" fmla="*/ 3210 w 607137"/>
                <a:gd name="connsiteY30" fmla="*/ 183091 h 464201"/>
                <a:gd name="connsiteX31" fmla="*/ 9697 w 607137"/>
                <a:gd name="connsiteY31" fmla="*/ 150655 h 464201"/>
                <a:gd name="connsiteX32" fmla="*/ 87543 w 607137"/>
                <a:gd name="connsiteY32" fmla="*/ 150655 h 464201"/>
                <a:gd name="connsiteX33" fmla="*/ 98355 w 607137"/>
                <a:gd name="connsiteY33" fmla="*/ 144168 h 464201"/>
                <a:gd name="connsiteX34" fmla="*/ 119979 w 607137"/>
                <a:gd name="connsiteY34" fmla="*/ 137681 h 464201"/>
                <a:gd name="connsiteX35" fmla="*/ 124304 w 607137"/>
                <a:gd name="connsiteY35" fmla="*/ 131193 h 464201"/>
                <a:gd name="connsiteX36" fmla="*/ 124304 w 607137"/>
                <a:gd name="connsiteY36" fmla="*/ 109570 h 464201"/>
                <a:gd name="connsiteX37" fmla="*/ 135116 w 607137"/>
                <a:gd name="connsiteY37" fmla="*/ 77134 h 464201"/>
                <a:gd name="connsiteX38" fmla="*/ 150253 w 607137"/>
                <a:gd name="connsiteY38" fmla="*/ 66322 h 464201"/>
                <a:gd name="connsiteX39" fmla="*/ 152415 w 607137"/>
                <a:gd name="connsiteY39" fmla="*/ 46860 h 464201"/>
                <a:gd name="connsiteX40" fmla="*/ 171876 w 607137"/>
                <a:gd name="connsiteY40" fmla="*/ 27399 h 464201"/>
                <a:gd name="connsiteX41" fmla="*/ 171876 w 607137"/>
                <a:gd name="connsiteY41" fmla="*/ 0 h 46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07137" h="464201">
                  <a:moveTo>
                    <a:pt x="607137" y="0"/>
                  </a:moveTo>
                  <a:lnTo>
                    <a:pt x="606516" y="1450"/>
                  </a:lnTo>
                  <a:lnTo>
                    <a:pt x="569755" y="113894"/>
                  </a:lnTo>
                  <a:lnTo>
                    <a:pt x="556781" y="198228"/>
                  </a:lnTo>
                  <a:lnTo>
                    <a:pt x="556781" y="267424"/>
                  </a:lnTo>
                  <a:lnTo>
                    <a:pt x="569755" y="330133"/>
                  </a:lnTo>
                  <a:lnTo>
                    <a:pt x="524345" y="327971"/>
                  </a:lnTo>
                  <a:lnTo>
                    <a:pt x="507046" y="343107"/>
                  </a:lnTo>
                  <a:lnTo>
                    <a:pt x="507046" y="382030"/>
                  </a:lnTo>
                  <a:lnTo>
                    <a:pt x="502721" y="438252"/>
                  </a:lnTo>
                  <a:lnTo>
                    <a:pt x="442175" y="438252"/>
                  </a:lnTo>
                  <a:lnTo>
                    <a:pt x="450824" y="464201"/>
                  </a:lnTo>
                  <a:lnTo>
                    <a:pt x="405414" y="457714"/>
                  </a:lnTo>
                  <a:lnTo>
                    <a:pt x="383790" y="457714"/>
                  </a:lnTo>
                  <a:lnTo>
                    <a:pt x="381628" y="438252"/>
                  </a:lnTo>
                  <a:lnTo>
                    <a:pt x="353517" y="425278"/>
                  </a:lnTo>
                  <a:lnTo>
                    <a:pt x="360004" y="377706"/>
                  </a:lnTo>
                  <a:lnTo>
                    <a:pt x="360004" y="360407"/>
                  </a:lnTo>
                  <a:lnTo>
                    <a:pt x="360004" y="336620"/>
                  </a:lnTo>
                  <a:lnTo>
                    <a:pt x="260534" y="312834"/>
                  </a:lnTo>
                  <a:lnTo>
                    <a:pt x="202150" y="323646"/>
                  </a:lnTo>
                  <a:lnTo>
                    <a:pt x="174039" y="312834"/>
                  </a:lnTo>
                  <a:lnTo>
                    <a:pt x="169714" y="293373"/>
                  </a:lnTo>
                  <a:lnTo>
                    <a:pt x="178364" y="271749"/>
                  </a:lnTo>
                  <a:lnTo>
                    <a:pt x="128629" y="267424"/>
                  </a:lnTo>
                  <a:lnTo>
                    <a:pt x="115654" y="241475"/>
                  </a:lnTo>
                  <a:lnTo>
                    <a:pt x="89706" y="267424"/>
                  </a:lnTo>
                  <a:lnTo>
                    <a:pt x="52945" y="269586"/>
                  </a:lnTo>
                  <a:lnTo>
                    <a:pt x="0" y="241223"/>
                  </a:lnTo>
                  <a:lnTo>
                    <a:pt x="11860" y="215527"/>
                  </a:lnTo>
                  <a:lnTo>
                    <a:pt x="3210" y="183091"/>
                  </a:lnTo>
                  <a:lnTo>
                    <a:pt x="9697" y="150655"/>
                  </a:lnTo>
                  <a:lnTo>
                    <a:pt x="87543" y="150655"/>
                  </a:lnTo>
                  <a:lnTo>
                    <a:pt x="98355" y="144168"/>
                  </a:lnTo>
                  <a:lnTo>
                    <a:pt x="119979" y="137681"/>
                  </a:lnTo>
                  <a:lnTo>
                    <a:pt x="124304" y="131193"/>
                  </a:lnTo>
                  <a:lnTo>
                    <a:pt x="124304" y="109570"/>
                  </a:lnTo>
                  <a:lnTo>
                    <a:pt x="135116" y="77134"/>
                  </a:lnTo>
                  <a:lnTo>
                    <a:pt x="150253" y="66322"/>
                  </a:lnTo>
                  <a:lnTo>
                    <a:pt x="152415" y="46860"/>
                  </a:lnTo>
                  <a:lnTo>
                    <a:pt x="171876" y="27399"/>
                  </a:lnTo>
                  <a:lnTo>
                    <a:pt x="171876" y="0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D34F5F78-48D6-5293-EC6D-0BC98D183021}"/>
                </a:ext>
              </a:extLst>
            </p:cNvPr>
            <p:cNvSpPr/>
            <p:nvPr/>
          </p:nvSpPr>
          <p:spPr>
            <a:xfrm>
              <a:off x="1720417" y="1105493"/>
              <a:ext cx="1621789" cy="1292999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60CD7992-CD5E-6047-76C8-9B1EFACC7578}"/>
                </a:ext>
              </a:extLst>
            </p:cNvPr>
            <p:cNvSpPr/>
            <p:nvPr/>
          </p:nvSpPr>
          <p:spPr>
            <a:xfrm>
              <a:off x="2165867" y="2234510"/>
              <a:ext cx="1020645" cy="1293105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73137D88-9F39-4EDF-0C0F-72EEAD5975D2}"/>
                </a:ext>
              </a:extLst>
            </p:cNvPr>
            <p:cNvSpPr/>
            <p:nvPr/>
          </p:nvSpPr>
          <p:spPr>
            <a:xfrm>
              <a:off x="1054401" y="2111975"/>
              <a:ext cx="1092640" cy="1158317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48D833AF-2DAB-D658-FF05-530BB2EB818E}"/>
                </a:ext>
              </a:extLst>
            </p:cNvPr>
            <p:cNvSpPr/>
            <p:nvPr/>
          </p:nvSpPr>
          <p:spPr>
            <a:xfrm>
              <a:off x="1323079" y="2952424"/>
              <a:ext cx="1029837" cy="561951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768E9638-10A6-3FD5-7AD7-1285948864C4}"/>
                </a:ext>
              </a:extLst>
            </p:cNvPr>
            <p:cNvSpPr/>
            <p:nvPr/>
          </p:nvSpPr>
          <p:spPr>
            <a:xfrm>
              <a:off x="866275" y="3288675"/>
              <a:ext cx="713123" cy="244083"/>
            </a:xfrm>
            <a:custGeom>
              <a:avLst/>
              <a:gdLst>
                <a:gd name="connsiteX0" fmla="*/ 159476 w 713123"/>
                <a:gd name="connsiteY0" fmla="*/ 0 h 244083"/>
                <a:gd name="connsiteX1" fmla="*/ 208129 w 713123"/>
                <a:gd name="connsiteY1" fmla="*/ 10812 h 244083"/>
                <a:gd name="connsiteX2" fmla="*/ 224348 w 713123"/>
                <a:gd name="connsiteY2" fmla="*/ 24327 h 244083"/>
                <a:gd name="connsiteX3" fmla="*/ 227050 w 713123"/>
                <a:gd name="connsiteY3" fmla="*/ 43248 h 244083"/>
                <a:gd name="connsiteX4" fmla="*/ 227050 w 713123"/>
                <a:gd name="connsiteY4" fmla="*/ 62168 h 244083"/>
                <a:gd name="connsiteX5" fmla="*/ 243268 w 713123"/>
                <a:gd name="connsiteY5" fmla="*/ 75684 h 244083"/>
                <a:gd name="connsiteX6" fmla="*/ 267595 w 713123"/>
                <a:gd name="connsiteY6" fmla="*/ 72980 h 244083"/>
                <a:gd name="connsiteX7" fmla="*/ 273001 w 713123"/>
                <a:gd name="connsiteY7" fmla="*/ 62168 h 244083"/>
                <a:gd name="connsiteX8" fmla="*/ 281110 w 713123"/>
                <a:gd name="connsiteY8" fmla="*/ 54060 h 244083"/>
                <a:gd name="connsiteX9" fmla="*/ 324358 w 713123"/>
                <a:gd name="connsiteY9" fmla="*/ 51357 h 244083"/>
                <a:gd name="connsiteX10" fmla="*/ 340576 w 713123"/>
                <a:gd name="connsiteY10" fmla="*/ 56763 h 244083"/>
                <a:gd name="connsiteX11" fmla="*/ 356793 w 713123"/>
                <a:gd name="connsiteY11" fmla="*/ 51357 h 244083"/>
                <a:gd name="connsiteX12" fmla="*/ 370308 w 713123"/>
                <a:gd name="connsiteY12" fmla="*/ 64872 h 244083"/>
                <a:gd name="connsiteX13" fmla="*/ 370308 w 713123"/>
                <a:gd name="connsiteY13" fmla="*/ 100011 h 244083"/>
                <a:gd name="connsiteX14" fmla="*/ 429774 w 713123"/>
                <a:gd name="connsiteY14" fmla="*/ 100011 h 244083"/>
                <a:gd name="connsiteX15" fmla="*/ 432477 w 713123"/>
                <a:gd name="connsiteY15" fmla="*/ 75684 h 244083"/>
                <a:gd name="connsiteX16" fmla="*/ 440586 w 713123"/>
                <a:gd name="connsiteY16" fmla="*/ 64872 h 244083"/>
                <a:gd name="connsiteX17" fmla="*/ 473022 w 713123"/>
                <a:gd name="connsiteY17" fmla="*/ 64872 h 244083"/>
                <a:gd name="connsiteX18" fmla="*/ 473137 w 713123"/>
                <a:gd name="connsiteY18" fmla="*/ 64550 h 244083"/>
                <a:gd name="connsiteX19" fmla="*/ 475725 w 713123"/>
                <a:gd name="connsiteY19" fmla="*/ 66223 h 244083"/>
                <a:gd name="connsiteX20" fmla="*/ 517622 w 713123"/>
                <a:gd name="connsiteY20" fmla="*/ 71630 h 244083"/>
                <a:gd name="connsiteX21" fmla="*/ 527082 w 713123"/>
                <a:gd name="connsiteY21" fmla="*/ 83792 h 244083"/>
                <a:gd name="connsiteX22" fmla="*/ 528432 w 713123"/>
                <a:gd name="connsiteY22" fmla="*/ 97308 h 244083"/>
                <a:gd name="connsiteX23" fmla="*/ 547353 w 713123"/>
                <a:gd name="connsiteY23" fmla="*/ 108119 h 244083"/>
                <a:gd name="connsiteX24" fmla="*/ 579789 w 713123"/>
                <a:gd name="connsiteY24" fmla="*/ 108119 h 244083"/>
                <a:gd name="connsiteX25" fmla="*/ 616280 w 713123"/>
                <a:gd name="connsiteY25" fmla="*/ 133798 h 244083"/>
                <a:gd name="connsiteX26" fmla="*/ 635201 w 713123"/>
                <a:gd name="connsiteY26" fmla="*/ 118931 h 244083"/>
                <a:gd name="connsiteX27" fmla="*/ 646013 w 713123"/>
                <a:gd name="connsiteY27" fmla="*/ 125689 h 244083"/>
                <a:gd name="connsiteX28" fmla="*/ 656383 w 713123"/>
                <a:gd name="connsiteY28" fmla="*/ 121800 h 244083"/>
                <a:gd name="connsiteX29" fmla="*/ 667637 w 713123"/>
                <a:gd name="connsiteY29" fmla="*/ 140555 h 244083"/>
                <a:gd name="connsiteX30" fmla="*/ 678448 w 713123"/>
                <a:gd name="connsiteY30" fmla="*/ 143259 h 244083"/>
                <a:gd name="connsiteX31" fmla="*/ 678448 w 713123"/>
                <a:gd name="connsiteY31" fmla="*/ 172991 h 244083"/>
                <a:gd name="connsiteX32" fmla="*/ 700072 w 713123"/>
                <a:gd name="connsiteY32" fmla="*/ 189209 h 244083"/>
                <a:gd name="connsiteX33" fmla="*/ 691963 w 713123"/>
                <a:gd name="connsiteY33" fmla="*/ 210833 h 244083"/>
                <a:gd name="connsiteX34" fmla="*/ 713123 w 713123"/>
                <a:gd name="connsiteY34" fmla="*/ 244083 h 244083"/>
                <a:gd name="connsiteX35" fmla="*/ 23513 w 713123"/>
                <a:gd name="connsiteY35" fmla="*/ 244083 h 244083"/>
                <a:gd name="connsiteX36" fmla="*/ 40545 w 713123"/>
                <a:gd name="connsiteY36" fmla="*/ 227051 h 244083"/>
                <a:gd name="connsiteX37" fmla="*/ 2703 w 713123"/>
                <a:gd name="connsiteY37" fmla="*/ 197318 h 244083"/>
                <a:gd name="connsiteX38" fmla="*/ 0 w 713123"/>
                <a:gd name="connsiteY38" fmla="*/ 186506 h 244083"/>
                <a:gd name="connsiteX39" fmla="*/ 16218 w 713123"/>
                <a:gd name="connsiteY39" fmla="*/ 159476 h 244083"/>
                <a:gd name="connsiteX40" fmla="*/ 24326 w 713123"/>
                <a:gd name="connsiteY40" fmla="*/ 148664 h 244083"/>
                <a:gd name="connsiteX41" fmla="*/ 45950 w 713123"/>
                <a:gd name="connsiteY41" fmla="*/ 89199 h 244083"/>
                <a:gd name="connsiteX42" fmla="*/ 67574 w 713123"/>
                <a:gd name="connsiteY42" fmla="*/ 89199 h 244083"/>
                <a:gd name="connsiteX43" fmla="*/ 86495 w 713123"/>
                <a:gd name="connsiteY43" fmla="*/ 116228 h 244083"/>
                <a:gd name="connsiteX0" fmla="*/ 159476 w 713123"/>
                <a:gd name="connsiteY0" fmla="*/ 0 h 330829"/>
                <a:gd name="connsiteX1" fmla="*/ 208129 w 713123"/>
                <a:gd name="connsiteY1" fmla="*/ 10812 h 330829"/>
                <a:gd name="connsiteX2" fmla="*/ 224348 w 713123"/>
                <a:gd name="connsiteY2" fmla="*/ 24327 h 330829"/>
                <a:gd name="connsiteX3" fmla="*/ 227050 w 713123"/>
                <a:gd name="connsiteY3" fmla="*/ 43248 h 330829"/>
                <a:gd name="connsiteX4" fmla="*/ 227050 w 713123"/>
                <a:gd name="connsiteY4" fmla="*/ 62168 h 330829"/>
                <a:gd name="connsiteX5" fmla="*/ 243268 w 713123"/>
                <a:gd name="connsiteY5" fmla="*/ 75684 h 330829"/>
                <a:gd name="connsiteX6" fmla="*/ 267595 w 713123"/>
                <a:gd name="connsiteY6" fmla="*/ 72980 h 330829"/>
                <a:gd name="connsiteX7" fmla="*/ 273001 w 713123"/>
                <a:gd name="connsiteY7" fmla="*/ 62168 h 330829"/>
                <a:gd name="connsiteX8" fmla="*/ 281110 w 713123"/>
                <a:gd name="connsiteY8" fmla="*/ 54060 h 330829"/>
                <a:gd name="connsiteX9" fmla="*/ 324358 w 713123"/>
                <a:gd name="connsiteY9" fmla="*/ 51357 h 330829"/>
                <a:gd name="connsiteX10" fmla="*/ 340576 w 713123"/>
                <a:gd name="connsiteY10" fmla="*/ 56763 h 330829"/>
                <a:gd name="connsiteX11" fmla="*/ 356793 w 713123"/>
                <a:gd name="connsiteY11" fmla="*/ 51357 h 330829"/>
                <a:gd name="connsiteX12" fmla="*/ 370308 w 713123"/>
                <a:gd name="connsiteY12" fmla="*/ 64872 h 330829"/>
                <a:gd name="connsiteX13" fmla="*/ 370308 w 713123"/>
                <a:gd name="connsiteY13" fmla="*/ 100011 h 330829"/>
                <a:gd name="connsiteX14" fmla="*/ 429774 w 713123"/>
                <a:gd name="connsiteY14" fmla="*/ 100011 h 330829"/>
                <a:gd name="connsiteX15" fmla="*/ 432477 w 713123"/>
                <a:gd name="connsiteY15" fmla="*/ 75684 h 330829"/>
                <a:gd name="connsiteX16" fmla="*/ 440586 w 713123"/>
                <a:gd name="connsiteY16" fmla="*/ 64872 h 330829"/>
                <a:gd name="connsiteX17" fmla="*/ 473022 w 713123"/>
                <a:gd name="connsiteY17" fmla="*/ 64872 h 330829"/>
                <a:gd name="connsiteX18" fmla="*/ 473137 w 713123"/>
                <a:gd name="connsiteY18" fmla="*/ 64550 h 330829"/>
                <a:gd name="connsiteX19" fmla="*/ 475725 w 713123"/>
                <a:gd name="connsiteY19" fmla="*/ 66223 h 330829"/>
                <a:gd name="connsiteX20" fmla="*/ 517622 w 713123"/>
                <a:gd name="connsiteY20" fmla="*/ 71630 h 330829"/>
                <a:gd name="connsiteX21" fmla="*/ 527082 w 713123"/>
                <a:gd name="connsiteY21" fmla="*/ 83792 h 330829"/>
                <a:gd name="connsiteX22" fmla="*/ 528432 w 713123"/>
                <a:gd name="connsiteY22" fmla="*/ 97308 h 330829"/>
                <a:gd name="connsiteX23" fmla="*/ 547353 w 713123"/>
                <a:gd name="connsiteY23" fmla="*/ 108119 h 330829"/>
                <a:gd name="connsiteX24" fmla="*/ 579789 w 713123"/>
                <a:gd name="connsiteY24" fmla="*/ 108119 h 330829"/>
                <a:gd name="connsiteX25" fmla="*/ 616280 w 713123"/>
                <a:gd name="connsiteY25" fmla="*/ 133798 h 330829"/>
                <a:gd name="connsiteX26" fmla="*/ 635201 w 713123"/>
                <a:gd name="connsiteY26" fmla="*/ 118931 h 330829"/>
                <a:gd name="connsiteX27" fmla="*/ 646013 w 713123"/>
                <a:gd name="connsiteY27" fmla="*/ 125689 h 330829"/>
                <a:gd name="connsiteX28" fmla="*/ 656383 w 713123"/>
                <a:gd name="connsiteY28" fmla="*/ 121800 h 330829"/>
                <a:gd name="connsiteX29" fmla="*/ 667637 w 713123"/>
                <a:gd name="connsiteY29" fmla="*/ 140555 h 330829"/>
                <a:gd name="connsiteX30" fmla="*/ 678448 w 713123"/>
                <a:gd name="connsiteY30" fmla="*/ 143259 h 330829"/>
                <a:gd name="connsiteX31" fmla="*/ 678448 w 713123"/>
                <a:gd name="connsiteY31" fmla="*/ 172991 h 330829"/>
                <a:gd name="connsiteX32" fmla="*/ 700072 w 713123"/>
                <a:gd name="connsiteY32" fmla="*/ 189209 h 330829"/>
                <a:gd name="connsiteX33" fmla="*/ 691963 w 713123"/>
                <a:gd name="connsiteY33" fmla="*/ 210833 h 330829"/>
                <a:gd name="connsiteX34" fmla="*/ 713123 w 713123"/>
                <a:gd name="connsiteY34" fmla="*/ 244083 h 330829"/>
                <a:gd name="connsiteX35" fmla="*/ 419600 w 713123"/>
                <a:gd name="connsiteY35" fmla="*/ 330825 h 330829"/>
                <a:gd name="connsiteX36" fmla="*/ 23513 w 713123"/>
                <a:gd name="connsiteY36" fmla="*/ 244083 h 330829"/>
                <a:gd name="connsiteX37" fmla="*/ 40545 w 713123"/>
                <a:gd name="connsiteY37" fmla="*/ 227051 h 330829"/>
                <a:gd name="connsiteX38" fmla="*/ 2703 w 713123"/>
                <a:gd name="connsiteY38" fmla="*/ 197318 h 330829"/>
                <a:gd name="connsiteX39" fmla="*/ 0 w 713123"/>
                <a:gd name="connsiteY39" fmla="*/ 186506 h 330829"/>
                <a:gd name="connsiteX40" fmla="*/ 16218 w 713123"/>
                <a:gd name="connsiteY40" fmla="*/ 159476 h 330829"/>
                <a:gd name="connsiteX41" fmla="*/ 24326 w 713123"/>
                <a:gd name="connsiteY41" fmla="*/ 148664 h 330829"/>
                <a:gd name="connsiteX42" fmla="*/ 45950 w 713123"/>
                <a:gd name="connsiteY42" fmla="*/ 89199 h 330829"/>
                <a:gd name="connsiteX43" fmla="*/ 67574 w 713123"/>
                <a:gd name="connsiteY43" fmla="*/ 89199 h 330829"/>
                <a:gd name="connsiteX44" fmla="*/ 86495 w 713123"/>
                <a:gd name="connsiteY44" fmla="*/ 116228 h 330829"/>
                <a:gd name="connsiteX45" fmla="*/ 159476 w 713123"/>
                <a:gd name="connsiteY45" fmla="*/ 0 h 330829"/>
                <a:gd name="connsiteX0" fmla="*/ 419600 w 713123"/>
                <a:gd name="connsiteY0" fmla="*/ 330825 h 422265"/>
                <a:gd name="connsiteX1" fmla="*/ 23513 w 713123"/>
                <a:gd name="connsiteY1" fmla="*/ 244083 h 422265"/>
                <a:gd name="connsiteX2" fmla="*/ 40545 w 713123"/>
                <a:gd name="connsiteY2" fmla="*/ 227051 h 422265"/>
                <a:gd name="connsiteX3" fmla="*/ 2703 w 713123"/>
                <a:gd name="connsiteY3" fmla="*/ 197318 h 422265"/>
                <a:gd name="connsiteX4" fmla="*/ 0 w 713123"/>
                <a:gd name="connsiteY4" fmla="*/ 186506 h 422265"/>
                <a:gd name="connsiteX5" fmla="*/ 16218 w 713123"/>
                <a:gd name="connsiteY5" fmla="*/ 159476 h 422265"/>
                <a:gd name="connsiteX6" fmla="*/ 24326 w 713123"/>
                <a:gd name="connsiteY6" fmla="*/ 148664 h 422265"/>
                <a:gd name="connsiteX7" fmla="*/ 45950 w 713123"/>
                <a:gd name="connsiteY7" fmla="*/ 89199 h 422265"/>
                <a:gd name="connsiteX8" fmla="*/ 67574 w 713123"/>
                <a:gd name="connsiteY8" fmla="*/ 89199 h 422265"/>
                <a:gd name="connsiteX9" fmla="*/ 86495 w 713123"/>
                <a:gd name="connsiteY9" fmla="*/ 116228 h 422265"/>
                <a:gd name="connsiteX10" fmla="*/ 159476 w 713123"/>
                <a:gd name="connsiteY10" fmla="*/ 0 h 422265"/>
                <a:gd name="connsiteX11" fmla="*/ 208129 w 713123"/>
                <a:gd name="connsiteY11" fmla="*/ 10812 h 422265"/>
                <a:gd name="connsiteX12" fmla="*/ 224348 w 713123"/>
                <a:gd name="connsiteY12" fmla="*/ 24327 h 422265"/>
                <a:gd name="connsiteX13" fmla="*/ 227050 w 713123"/>
                <a:gd name="connsiteY13" fmla="*/ 43248 h 422265"/>
                <a:gd name="connsiteX14" fmla="*/ 227050 w 713123"/>
                <a:gd name="connsiteY14" fmla="*/ 62168 h 422265"/>
                <a:gd name="connsiteX15" fmla="*/ 243268 w 713123"/>
                <a:gd name="connsiteY15" fmla="*/ 75684 h 422265"/>
                <a:gd name="connsiteX16" fmla="*/ 267595 w 713123"/>
                <a:gd name="connsiteY16" fmla="*/ 72980 h 422265"/>
                <a:gd name="connsiteX17" fmla="*/ 273001 w 713123"/>
                <a:gd name="connsiteY17" fmla="*/ 62168 h 422265"/>
                <a:gd name="connsiteX18" fmla="*/ 281110 w 713123"/>
                <a:gd name="connsiteY18" fmla="*/ 54060 h 422265"/>
                <a:gd name="connsiteX19" fmla="*/ 324358 w 713123"/>
                <a:gd name="connsiteY19" fmla="*/ 51357 h 422265"/>
                <a:gd name="connsiteX20" fmla="*/ 340576 w 713123"/>
                <a:gd name="connsiteY20" fmla="*/ 56763 h 422265"/>
                <a:gd name="connsiteX21" fmla="*/ 356793 w 713123"/>
                <a:gd name="connsiteY21" fmla="*/ 51357 h 422265"/>
                <a:gd name="connsiteX22" fmla="*/ 370308 w 713123"/>
                <a:gd name="connsiteY22" fmla="*/ 64872 h 422265"/>
                <a:gd name="connsiteX23" fmla="*/ 370308 w 713123"/>
                <a:gd name="connsiteY23" fmla="*/ 100011 h 422265"/>
                <a:gd name="connsiteX24" fmla="*/ 429774 w 713123"/>
                <a:gd name="connsiteY24" fmla="*/ 100011 h 422265"/>
                <a:gd name="connsiteX25" fmla="*/ 432477 w 713123"/>
                <a:gd name="connsiteY25" fmla="*/ 75684 h 422265"/>
                <a:gd name="connsiteX26" fmla="*/ 440586 w 713123"/>
                <a:gd name="connsiteY26" fmla="*/ 64872 h 422265"/>
                <a:gd name="connsiteX27" fmla="*/ 473022 w 713123"/>
                <a:gd name="connsiteY27" fmla="*/ 64872 h 422265"/>
                <a:gd name="connsiteX28" fmla="*/ 473137 w 713123"/>
                <a:gd name="connsiteY28" fmla="*/ 64550 h 422265"/>
                <a:gd name="connsiteX29" fmla="*/ 475725 w 713123"/>
                <a:gd name="connsiteY29" fmla="*/ 66223 h 422265"/>
                <a:gd name="connsiteX30" fmla="*/ 517622 w 713123"/>
                <a:gd name="connsiteY30" fmla="*/ 71630 h 422265"/>
                <a:gd name="connsiteX31" fmla="*/ 527082 w 713123"/>
                <a:gd name="connsiteY31" fmla="*/ 83792 h 422265"/>
                <a:gd name="connsiteX32" fmla="*/ 528432 w 713123"/>
                <a:gd name="connsiteY32" fmla="*/ 97308 h 422265"/>
                <a:gd name="connsiteX33" fmla="*/ 547353 w 713123"/>
                <a:gd name="connsiteY33" fmla="*/ 108119 h 422265"/>
                <a:gd name="connsiteX34" fmla="*/ 579789 w 713123"/>
                <a:gd name="connsiteY34" fmla="*/ 108119 h 422265"/>
                <a:gd name="connsiteX35" fmla="*/ 616280 w 713123"/>
                <a:gd name="connsiteY35" fmla="*/ 133798 h 422265"/>
                <a:gd name="connsiteX36" fmla="*/ 635201 w 713123"/>
                <a:gd name="connsiteY36" fmla="*/ 118931 h 422265"/>
                <a:gd name="connsiteX37" fmla="*/ 646013 w 713123"/>
                <a:gd name="connsiteY37" fmla="*/ 125689 h 422265"/>
                <a:gd name="connsiteX38" fmla="*/ 656383 w 713123"/>
                <a:gd name="connsiteY38" fmla="*/ 121800 h 422265"/>
                <a:gd name="connsiteX39" fmla="*/ 667637 w 713123"/>
                <a:gd name="connsiteY39" fmla="*/ 140555 h 422265"/>
                <a:gd name="connsiteX40" fmla="*/ 678448 w 713123"/>
                <a:gd name="connsiteY40" fmla="*/ 143259 h 422265"/>
                <a:gd name="connsiteX41" fmla="*/ 678448 w 713123"/>
                <a:gd name="connsiteY41" fmla="*/ 172991 h 422265"/>
                <a:gd name="connsiteX42" fmla="*/ 700072 w 713123"/>
                <a:gd name="connsiteY42" fmla="*/ 189209 h 422265"/>
                <a:gd name="connsiteX43" fmla="*/ 691963 w 713123"/>
                <a:gd name="connsiteY43" fmla="*/ 210833 h 422265"/>
                <a:gd name="connsiteX44" fmla="*/ 713123 w 713123"/>
                <a:gd name="connsiteY44" fmla="*/ 244083 h 422265"/>
                <a:gd name="connsiteX45" fmla="*/ 511040 w 713123"/>
                <a:gd name="connsiteY45" fmla="*/ 422265 h 422265"/>
                <a:gd name="connsiteX0" fmla="*/ 23513 w 713123"/>
                <a:gd name="connsiteY0" fmla="*/ 244083 h 422265"/>
                <a:gd name="connsiteX1" fmla="*/ 40545 w 713123"/>
                <a:gd name="connsiteY1" fmla="*/ 227051 h 422265"/>
                <a:gd name="connsiteX2" fmla="*/ 2703 w 713123"/>
                <a:gd name="connsiteY2" fmla="*/ 197318 h 422265"/>
                <a:gd name="connsiteX3" fmla="*/ 0 w 713123"/>
                <a:gd name="connsiteY3" fmla="*/ 186506 h 422265"/>
                <a:gd name="connsiteX4" fmla="*/ 16218 w 713123"/>
                <a:gd name="connsiteY4" fmla="*/ 159476 h 422265"/>
                <a:gd name="connsiteX5" fmla="*/ 24326 w 713123"/>
                <a:gd name="connsiteY5" fmla="*/ 148664 h 422265"/>
                <a:gd name="connsiteX6" fmla="*/ 45950 w 713123"/>
                <a:gd name="connsiteY6" fmla="*/ 89199 h 422265"/>
                <a:gd name="connsiteX7" fmla="*/ 67574 w 713123"/>
                <a:gd name="connsiteY7" fmla="*/ 89199 h 422265"/>
                <a:gd name="connsiteX8" fmla="*/ 86495 w 713123"/>
                <a:gd name="connsiteY8" fmla="*/ 116228 h 422265"/>
                <a:gd name="connsiteX9" fmla="*/ 159476 w 713123"/>
                <a:gd name="connsiteY9" fmla="*/ 0 h 422265"/>
                <a:gd name="connsiteX10" fmla="*/ 208129 w 713123"/>
                <a:gd name="connsiteY10" fmla="*/ 10812 h 422265"/>
                <a:gd name="connsiteX11" fmla="*/ 224348 w 713123"/>
                <a:gd name="connsiteY11" fmla="*/ 24327 h 422265"/>
                <a:gd name="connsiteX12" fmla="*/ 227050 w 713123"/>
                <a:gd name="connsiteY12" fmla="*/ 43248 h 422265"/>
                <a:gd name="connsiteX13" fmla="*/ 227050 w 713123"/>
                <a:gd name="connsiteY13" fmla="*/ 62168 h 422265"/>
                <a:gd name="connsiteX14" fmla="*/ 243268 w 713123"/>
                <a:gd name="connsiteY14" fmla="*/ 75684 h 422265"/>
                <a:gd name="connsiteX15" fmla="*/ 267595 w 713123"/>
                <a:gd name="connsiteY15" fmla="*/ 72980 h 422265"/>
                <a:gd name="connsiteX16" fmla="*/ 273001 w 713123"/>
                <a:gd name="connsiteY16" fmla="*/ 62168 h 422265"/>
                <a:gd name="connsiteX17" fmla="*/ 281110 w 713123"/>
                <a:gd name="connsiteY17" fmla="*/ 54060 h 422265"/>
                <a:gd name="connsiteX18" fmla="*/ 324358 w 713123"/>
                <a:gd name="connsiteY18" fmla="*/ 51357 h 422265"/>
                <a:gd name="connsiteX19" fmla="*/ 340576 w 713123"/>
                <a:gd name="connsiteY19" fmla="*/ 56763 h 422265"/>
                <a:gd name="connsiteX20" fmla="*/ 356793 w 713123"/>
                <a:gd name="connsiteY20" fmla="*/ 51357 h 422265"/>
                <a:gd name="connsiteX21" fmla="*/ 370308 w 713123"/>
                <a:gd name="connsiteY21" fmla="*/ 64872 h 422265"/>
                <a:gd name="connsiteX22" fmla="*/ 370308 w 713123"/>
                <a:gd name="connsiteY22" fmla="*/ 100011 h 422265"/>
                <a:gd name="connsiteX23" fmla="*/ 429774 w 713123"/>
                <a:gd name="connsiteY23" fmla="*/ 100011 h 422265"/>
                <a:gd name="connsiteX24" fmla="*/ 432477 w 713123"/>
                <a:gd name="connsiteY24" fmla="*/ 75684 h 422265"/>
                <a:gd name="connsiteX25" fmla="*/ 440586 w 713123"/>
                <a:gd name="connsiteY25" fmla="*/ 64872 h 422265"/>
                <a:gd name="connsiteX26" fmla="*/ 473022 w 713123"/>
                <a:gd name="connsiteY26" fmla="*/ 64872 h 422265"/>
                <a:gd name="connsiteX27" fmla="*/ 473137 w 713123"/>
                <a:gd name="connsiteY27" fmla="*/ 64550 h 422265"/>
                <a:gd name="connsiteX28" fmla="*/ 475725 w 713123"/>
                <a:gd name="connsiteY28" fmla="*/ 66223 h 422265"/>
                <a:gd name="connsiteX29" fmla="*/ 517622 w 713123"/>
                <a:gd name="connsiteY29" fmla="*/ 71630 h 422265"/>
                <a:gd name="connsiteX30" fmla="*/ 527082 w 713123"/>
                <a:gd name="connsiteY30" fmla="*/ 83792 h 422265"/>
                <a:gd name="connsiteX31" fmla="*/ 528432 w 713123"/>
                <a:gd name="connsiteY31" fmla="*/ 97308 h 422265"/>
                <a:gd name="connsiteX32" fmla="*/ 547353 w 713123"/>
                <a:gd name="connsiteY32" fmla="*/ 108119 h 422265"/>
                <a:gd name="connsiteX33" fmla="*/ 579789 w 713123"/>
                <a:gd name="connsiteY33" fmla="*/ 108119 h 422265"/>
                <a:gd name="connsiteX34" fmla="*/ 616280 w 713123"/>
                <a:gd name="connsiteY34" fmla="*/ 133798 h 422265"/>
                <a:gd name="connsiteX35" fmla="*/ 635201 w 713123"/>
                <a:gd name="connsiteY35" fmla="*/ 118931 h 422265"/>
                <a:gd name="connsiteX36" fmla="*/ 646013 w 713123"/>
                <a:gd name="connsiteY36" fmla="*/ 125689 h 422265"/>
                <a:gd name="connsiteX37" fmla="*/ 656383 w 713123"/>
                <a:gd name="connsiteY37" fmla="*/ 121800 h 422265"/>
                <a:gd name="connsiteX38" fmla="*/ 667637 w 713123"/>
                <a:gd name="connsiteY38" fmla="*/ 140555 h 422265"/>
                <a:gd name="connsiteX39" fmla="*/ 678448 w 713123"/>
                <a:gd name="connsiteY39" fmla="*/ 143259 h 422265"/>
                <a:gd name="connsiteX40" fmla="*/ 678448 w 713123"/>
                <a:gd name="connsiteY40" fmla="*/ 172991 h 422265"/>
                <a:gd name="connsiteX41" fmla="*/ 700072 w 713123"/>
                <a:gd name="connsiteY41" fmla="*/ 189209 h 422265"/>
                <a:gd name="connsiteX42" fmla="*/ 691963 w 713123"/>
                <a:gd name="connsiteY42" fmla="*/ 210833 h 422265"/>
                <a:gd name="connsiteX43" fmla="*/ 713123 w 713123"/>
                <a:gd name="connsiteY43" fmla="*/ 244083 h 422265"/>
                <a:gd name="connsiteX44" fmla="*/ 511040 w 713123"/>
                <a:gd name="connsiteY44" fmla="*/ 422265 h 422265"/>
                <a:gd name="connsiteX0" fmla="*/ 23513 w 713123"/>
                <a:gd name="connsiteY0" fmla="*/ 244083 h 244083"/>
                <a:gd name="connsiteX1" fmla="*/ 40545 w 713123"/>
                <a:gd name="connsiteY1" fmla="*/ 227051 h 244083"/>
                <a:gd name="connsiteX2" fmla="*/ 2703 w 713123"/>
                <a:gd name="connsiteY2" fmla="*/ 197318 h 244083"/>
                <a:gd name="connsiteX3" fmla="*/ 0 w 713123"/>
                <a:gd name="connsiteY3" fmla="*/ 186506 h 244083"/>
                <a:gd name="connsiteX4" fmla="*/ 16218 w 713123"/>
                <a:gd name="connsiteY4" fmla="*/ 159476 h 244083"/>
                <a:gd name="connsiteX5" fmla="*/ 24326 w 713123"/>
                <a:gd name="connsiteY5" fmla="*/ 148664 h 244083"/>
                <a:gd name="connsiteX6" fmla="*/ 45950 w 713123"/>
                <a:gd name="connsiteY6" fmla="*/ 89199 h 244083"/>
                <a:gd name="connsiteX7" fmla="*/ 67574 w 713123"/>
                <a:gd name="connsiteY7" fmla="*/ 89199 h 244083"/>
                <a:gd name="connsiteX8" fmla="*/ 86495 w 713123"/>
                <a:gd name="connsiteY8" fmla="*/ 116228 h 244083"/>
                <a:gd name="connsiteX9" fmla="*/ 159476 w 713123"/>
                <a:gd name="connsiteY9" fmla="*/ 0 h 244083"/>
                <a:gd name="connsiteX10" fmla="*/ 208129 w 713123"/>
                <a:gd name="connsiteY10" fmla="*/ 10812 h 244083"/>
                <a:gd name="connsiteX11" fmla="*/ 224348 w 713123"/>
                <a:gd name="connsiteY11" fmla="*/ 24327 h 244083"/>
                <a:gd name="connsiteX12" fmla="*/ 227050 w 713123"/>
                <a:gd name="connsiteY12" fmla="*/ 43248 h 244083"/>
                <a:gd name="connsiteX13" fmla="*/ 227050 w 713123"/>
                <a:gd name="connsiteY13" fmla="*/ 62168 h 244083"/>
                <a:gd name="connsiteX14" fmla="*/ 243268 w 713123"/>
                <a:gd name="connsiteY14" fmla="*/ 75684 h 244083"/>
                <a:gd name="connsiteX15" fmla="*/ 267595 w 713123"/>
                <a:gd name="connsiteY15" fmla="*/ 72980 h 244083"/>
                <a:gd name="connsiteX16" fmla="*/ 273001 w 713123"/>
                <a:gd name="connsiteY16" fmla="*/ 62168 h 244083"/>
                <a:gd name="connsiteX17" fmla="*/ 281110 w 713123"/>
                <a:gd name="connsiteY17" fmla="*/ 54060 h 244083"/>
                <a:gd name="connsiteX18" fmla="*/ 324358 w 713123"/>
                <a:gd name="connsiteY18" fmla="*/ 51357 h 244083"/>
                <a:gd name="connsiteX19" fmla="*/ 340576 w 713123"/>
                <a:gd name="connsiteY19" fmla="*/ 56763 h 244083"/>
                <a:gd name="connsiteX20" fmla="*/ 356793 w 713123"/>
                <a:gd name="connsiteY20" fmla="*/ 51357 h 244083"/>
                <a:gd name="connsiteX21" fmla="*/ 370308 w 713123"/>
                <a:gd name="connsiteY21" fmla="*/ 64872 h 244083"/>
                <a:gd name="connsiteX22" fmla="*/ 370308 w 713123"/>
                <a:gd name="connsiteY22" fmla="*/ 100011 h 244083"/>
                <a:gd name="connsiteX23" fmla="*/ 429774 w 713123"/>
                <a:gd name="connsiteY23" fmla="*/ 100011 h 244083"/>
                <a:gd name="connsiteX24" fmla="*/ 432477 w 713123"/>
                <a:gd name="connsiteY24" fmla="*/ 75684 h 244083"/>
                <a:gd name="connsiteX25" fmla="*/ 440586 w 713123"/>
                <a:gd name="connsiteY25" fmla="*/ 64872 h 244083"/>
                <a:gd name="connsiteX26" fmla="*/ 473022 w 713123"/>
                <a:gd name="connsiteY26" fmla="*/ 64872 h 244083"/>
                <a:gd name="connsiteX27" fmla="*/ 473137 w 713123"/>
                <a:gd name="connsiteY27" fmla="*/ 64550 h 244083"/>
                <a:gd name="connsiteX28" fmla="*/ 475725 w 713123"/>
                <a:gd name="connsiteY28" fmla="*/ 66223 h 244083"/>
                <a:gd name="connsiteX29" fmla="*/ 517622 w 713123"/>
                <a:gd name="connsiteY29" fmla="*/ 71630 h 244083"/>
                <a:gd name="connsiteX30" fmla="*/ 527082 w 713123"/>
                <a:gd name="connsiteY30" fmla="*/ 83792 h 244083"/>
                <a:gd name="connsiteX31" fmla="*/ 528432 w 713123"/>
                <a:gd name="connsiteY31" fmla="*/ 97308 h 244083"/>
                <a:gd name="connsiteX32" fmla="*/ 547353 w 713123"/>
                <a:gd name="connsiteY32" fmla="*/ 108119 h 244083"/>
                <a:gd name="connsiteX33" fmla="*/ 579789 w 713123"/>
                <a:gd name="connsiteY33" fmla="*/ 108119 h 244083"/>
                <a:gd name="connsiteX34" fmla="*/ 616280 w 713123"/>
                <a:gd name="connsiteY34" fmla="*/ 133798 h 244083"/>
                <a:gd name="connsiteX35" fmla="*/ 635201 w 713123"/>
                <a:gd name="connsiteY35" fmla="*/ 118931 h 244083"/>
                <a:gd name="connsiteX36" fmla="*/ 646013 w 713123"/>
                <a:gd name="connsiteY36" fmla="*/ 125689 h 244083"/>
                <a:gd name="connsiteX37" fmla="*/ 656383 w 713123"/>
                <a:gd name="connsiteY37" fmla="*/ 121800 h 244083"/>
                <a:gd name="connsiteX38" fmla="*/ 667637 w 713123"/>
                <a:gd name="connsiteY38" fmla="*/ 140555 h 244083"/>
                <a:gd name="connsiteX39" fmla="*/ 678448 w 713123"/>
                <a:gd name="connsiteY39" fmla="*/ 143259 h 244083"/>
                <a:gd name="connsiteX40" fmla="*/ 678448 w 713123"/>
                <a:gd name="connsiteY40" fmla="*/ 172991 h 244083"/>
                <a:gd name="connsiteX41" fmla="*/ 700072 w 713123"/>
                <a:gd name="connsiteY41" fmla="*/ 189209 h 244083"/>
                <a:gd name="connsiteX42" fmla="*/ 691963 w 713123"/>
                <a:gd name="connsiteY42" fmla="*/ 210833 h 244083"/>
                <a:gd name="connsiteX43" fmla="*/ 713123 w 713123"/>
                <a:gd name="connsiteY43" fmla="*/ 244083 h 244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713123" h="244083">
                  <a:moveTo>
                    <a:pt x="23513" y="244083"/>
                  </a:moveTo>
                  <a:lnTo>
                    <a:pt x="40545" y="227051"/>
                  </a:lnTo>
                  <a:lnTo>
                    <a:pt x="2703" y="197318"/>
                  </a:lnTo>
                  <a:lnTo>
                    <a:pt x="0" y="186506"/>
                  </a:lnTo>
                  <a:lnTo>
                    <a:pt x="16218" y="159476"/>
                  </a:lnTo>
                  <a:lnTo>
                    <a:pt x="24326" y="148664"/>
                  </a:lnTo>
                  <a:lnTo>
                    <a:pt x="45950" y="89199"/>
                  </a:lnTo>
                  <a:lnTo>
                    <a:pt x="67574" y="89199"/>
                  </a:lnTo>
                  <a:lnTo>
                    <a:pt x="86495" y="116228"/>
                  </a:lnTo>
                  <a:lnTo>
                    <a:pt x="159476" y="0"/>
                  </a:lnTo>
                  <a:lnTo>
                    <a:pt x="208129" y="10812"/>
                  </a:lnTo>
                  <a:lnTo>
                    <a:pt x="224348" y="24327"/>
                  </a:lnTo>
                  <a:lnTo>
                    <a:pt x="227050" y="43248"/>
                  </a:lnTo>
                  <a:lnTo>
                    <a:pt x="227050" y="62168"/>
                  </a:lnTo>
                  <a:lnTo>
                    <a:pt x="243268" y="75684"/>
                  </a:lnTo>
                  <a:lnTo>
                    <a:pt x="267595" y="72980"/>
                  </a:lnTo>
                  <a:lnTo>
                    <a:pt x="273001" y="62168"/>
                  </a:lnTo>
                  <a:lnTo>
                    <a:pt x="281110" y="54060"/>
                  </a:lnTo>
                  <a:lnTo>
                    <a:pt x="324358" y="51357"/>
                  </a:lnTo>
                  <a:lnTo>
                    <a:pt x="340576" y="56763"/>
                  </a:lnTo>
                  <a:lnTo>
                    <a:pt x="356793" y="51357"/>
                  </a:lnTo>
                  <a:lnTo>
                    <a:pt x="370308" y="64872"/>
                  </a:lnTo>
                  <a:lnTo>
                    <a:pt x="370308" y="100011"/>
                  </a:lnTo>
                  <a:lnTo>
                    <a:pt x="429774" y="100011"/>
                  </a:lnTo>
                  <a:lnTo>
                    <a:pt x="432477" y="75684"/>
                  </a:lnTo>
                  <a:lnTo>
                    <a:pt x="440586" y="64872"/>
                  </a:lnTo>
                  <a:lnTo>
                    <a:pt x="473022" y="64872"/>
                  </a:lnTo>
                  <a:cubicBezTo>
                    <a:pt x="473060" y="64765"/>
                    <a:pt x="473099" y="64657"/>
                    <a:pt x="473137" y="64550"/>
                  </a:cubicBezTo>
                  <a:lnTo>
                    <a:pt x="475725" y="66223"/>
                  </a:lnTo>
                  <a:lnTo>
                    <a:pt x="517622" y="71630"/>
                  </a:lnTo>
                  <a:lnTo>
                    <a:pt x="527082" y="83792"/>
                  </a:lnTo>
                  <a:lnTo>
                    <a:pt x="528432" y="97308"/>
                  </a:lnTo>
                  <a:lnTo>
                    <a:pt x="547353" y="108119"/>
                  </a:lnTo>
                  <a:lnTo>
                    <a:pt x="579789" y="108119"/>
                  </a:lnTo>
                  <a:lnTo>
                    <a:pt x="616280" y="133798"/>
                  </a:lnTo>
                  <a:lnTo>
                    <a:pt x="635201" y="118931"/>
                  </a:lnTo>
                  <a:lnTo>
                    <a:pt x="646013" y="125689"/>
                  </a:lnTo>
                  <a:lnTo>
                    <a:pt x="656383" y="121800"/>
                  </a:lnTo>
                  <a:lnTo>
                    <a:pt x="667637" y="140555"/>
                  </a:lnTo>
                  <a:lnTo>
                    <a:pt x="678448" y="143259"/>
                  </a:lnTo>
                  <a:lnTo>
                    <a:pt x="678448" y="172991"/>
                  </a:lnTo>
                  <a:lnTo>
                    <a:pt x="700072" y="189209"/>
                  </a:lnTo>
                  <a:lnTo>
                    <a:pt x="691963" y="210833"/>
                  </a:lnTo>
                  <a:lnTo>
                    <a:pt x="713123" y="244083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6A689A99-A2B6-F1BD-A233-431E64C2CF59}"/>
                </a:ext>
              </a:extLst>
            </p:cNvPr>
            <p:cNvSpPr/>
            <p:nvPr/>
          </p:nvSpPr>
          <p:spPr>
            <a:xfrm>
              <a:off x="1512287" y="3363005"/>
              <a:ext cx="843060" cy="169753"/>
            </a:xfrm>
            <a:custGeom>
              <a:avLst/>
              <a:gdLst>
                <a:gd name="connsiteX0" fmla="*/ 87848 w 843060"/>
                <a:gd name="connsiteY0" fmla="*/ 0 h 169753"/>
                <a:gd name="connsiteX1" fmla="*/ 120282 w 843060"/>
                <a:gd name="connsiteY1" fmla="*/ 31084 h 169753"/>
                <a:gd name="connsiteX2" fmla="*/ 140555 w 843060"/>
                <a:gd name="connsiteY2" fmla="*/ 22975 h 169753"/>
                <a:gd name="connsiteX3" fmla="*/ 156772 w 843060"/>
                <a:gd name="connsiteY3" fmla="*/ 35139 h 169753"/>
                <a:gd name="connsiteX4" fmla="*/ 182451 w 843060"/>
                <a:gd name="connsiteY4" fmla="*/ 35139 h 169753"/>
                <a:gd name="connsiteX5" fmla="*/ 222996 w 843060"/>
                <a:gd name="connsiteY5" fmla="*/ 58114 h 169753"/>
                <a:gd name="connsiteX6" fmla="*/ 245971 w 843060"/>
                <a:gd name="connsiteY6" fmla="*/ 56762 h 169753"/>
                <a:gd name="connsiteX7" fmla="*/ 278407 w 843060"/>
                <a:gd name="connsiteY7" fmla="*/ 66223 h 169753"/>
                <a:gd name="connsiteX8" fmla="*/ 305437 w 843060"/>
                <a:gd name="connsiteY8" fmla="*/ 59466 h 169753"/>
                <a:gd name="connsiteX9" fmla="*/ 329763 w 843060"/>
                <a:gd name="connsiteY9" fmla="*/ 82441 h 169753"/>
                <a:gd name="connsiteX10" fmla="*/ 331115 w 843060"/>
                <a:gd name="connsiteY10" fmla="*/ 93253 h 169753"/>
                <a:gd name="connsiteX11" fmla="*/ 345982 w 843060"/>
                <a:gd name="connsiteY11" fmla="*/ 110822 h 169753"/>
                <a:gd name="connsiteX12" fmla="*/ 374363 w 843060"/>
                <a:gd name="connsiteY12" fmla="*/ 112174 h 169753"/>
                <a:gd name="connsiteX13" fmla="*/ 397337 w 843060"/>
                <a:gd name="connsiteY13" fmla="*/ 140555 h 169753"/>
                <a:gd name="connsiteX14" fmla="*/ 410853 w 843060"/>
                <a:gd name="connsiteY14" fmla="*/ 135149 h 169753"/>
                <a:gd name="connsiteX15" fmla="*/ 435180 w 843060"/>
                <a:gd name="connsiteY15" fmla="*/ 137852 h 169753"/>
                <a:gd name="connsiteX16" fmla="*/ 504106 w 843060"/>
                <a:gd name="connsiteY16" fmla="*/ 120283 h 169753"/>
                <a:gd name="connsiteX17" fmla="*/ 527080 w 843060"/>
                <a:gd name="connsiteY17" fmla="*/ 100010 h 169753"/>
                <a:gd name="connsiteX18" fmla="*/ 529784 w 843060"/>
                <a:gd name="connsiteY18" fmla="*/ 131095 h 169753"/>
                <a:gd name="connsiteX19" fmla="*/ 541948 w 843060"/>
                <a:gd name="connsiteY19" fmla="*/ 151367 h 169753"/>
                <a:gd name="connsiteX20" fmla="*/ 574383 w 843060"/>
                <a:gd name="connsiteY20" fmla="*/ 127040 h 169753"/>
                <a:gd name="connsiteX21" fmla="*/ 585196 w 843060"/>
                <a:gd name="connsiteY21" fmla="*/ 135149 h 169753"/>
                <a:gd name="connsiteX22" fmla="*/ 600061 w 843060"/>
                <a:gd name="connsiteY22" fmla="*/ 136500 h 169753"/>
                <a:gd name="connsiteX23" fmla="*/ 604116 w 843060"/>
                <a:gd name="connsiteY23" fmla="*/ 120283 h 169753"/>
                <a:gd name="connsiteX24" fmla="*/ 621685 w 843060"/>
                <a:gd name="connsiteY24" fmla="*/ 105417 h 169753"/>
                <a:gd name="connsiteX25" fmla="*/ 668987 w 843060"/>
                <a:gd name="connsiteY25" fmla="*/ 105417 h 169753"/>
                <a:gd name="connsiteX26" fmla="*/ 706830 w 843060"/>
                <a:gd name="connsiteY26" fmla="*/ 120283 h 169753"/>
                <a:gd name="connsiteX27" fmla="*/ 720344 w 843060"/>
                <a:gd name="connsiteY27" fmla="*/ 113525 h 169753"/>
                <a:gd name="connsiteX28" fmla="*/ 714939 w 843060"/>
                <a:gd name="connsiteY28" fmla="*/ 91901 h 169753"/>
                <a:gd name="connsiteX29" fmla="*/ 728453 w 843060"/>
                <a:gd name="connsiteY29" fmla="*/ 85144 h 169753"/>
                <a:gd name="connsiteX30" fmla="*/ 747373 w 843060"/>
                <a:gd name="connsiteY30" fmla="*/ 98659 h 169753"/>
                <a:gd name="connsiteX31" fmla="*/ 774404 w 843060"/>
                <a:gd name="connsiteY31" fmla="*/ 94605 h 169753"/>
                <a:gd name="connsiteX32" fmla="*/ 779810 w 843060"/>
                <a:gd name="connsiteY32" fmla="*/ 108119 h 169753"/>
                <a:gd name="connsiteX33" fmla="*/ 804137 w 843060"/>
                <a:gd name="connsiteY33" fmla="*/ 108119 h 169753"/>
                <a:gd name="connsiteX34" fmla="*/ 832518 w 843060"/>
                <a:gd name="connsiteY34" fmla="*/ 125689 h 169753"/>
                <a:gd name="connsiteX35" fmla="*/ 832738 w 843060"/>
                <a:gd name="connsiteY35" fmla="*/ 122755 h 169753"/>
                <a:gd name="connsiteX36" fmla="*/ 835221 w 843060"/>
                <a:gd name="connsiteY36" fmla="*/ 125689 h 169753"/>
                <a:gd name="connsiteX37" fmla="*/ 828733 w 843060"/>
                <a:gd name="connsiteY37" fmla="*/ 151637 h 169753"/>
                <a:gd name="connsiteX38" fmla="*/ 841708 w 843060"/>
                <a:gd name="connsiteY38" fmla="*/ 160287 h 169753"/>
                <a:gd name="connsiteX39" fmla="*/ 843060 w 843060"/>
                <a:gd name="connsiteY39" fmla="*/ 169753 h 169753"/>
                <a:gd name="connsiteX40" fmla="*/ 67112 w 843060"/>
                <a:gd name="connsiteY40" fmla="*/ 169753 h 169753"/>
                <a:gd name="connsiteX41" fmla="*/ 45951 w 843060"/>
                <a:gd name="connsiteY41" fmla="*/ 136500 h 169753"/>
                <a:gd name="connsiteX42" fmla="*/ 54060 w 843060"/>
                <a:gd name="connsiteY42" fmla="*/ 114877 h 169753"/>
                <a:gd name="connsiteX43" fmla="*/ 32436 w 843060"/>
                <a:gd name="connsiteY43" fmla="*/ 98659 h 169753"/>
                <a:gd name="connsiteX44" fmla="*/ 32436 w 843060"/>
                <a:gd name="connsiteY44" fmla="*/ 68926 h 169753"/>
                <a:gd name="connsiteX45" fmla="*/ 21624 w 843060"/>
                <a:gd name="connsiteY45" fmla="*/ 66223 h 169753"/>
                <a:gd name="connsiteX46" fmla="*/ 10371 w 843060"/>
                <a:gd name="connsiteY46" fmla="*/ 47468 h 169753"/>
                <a:gd name="connsiteX47" fmla="*/ 0 w 843060"/>
                <a:gd name="connsiteY47" fmla="*/ 51357 h 169753"/>
                <a:gd name="connsiteX48" fmla="*/ 10812 w 843060"/>
                <a:gd name="connsiteY48" fmla="*/ 47302 h 169753"/>
                <a:gd name="connsiteX49" fmla="*/ 10812 w 843060"/>
                <a:gd name="connsiteY49" fmla="*/ 36490 h 169753"/>
                <a:gd name="connsiteX50" fmla="*/ 36491 w 843060"/>
                <a:gd name="connsiteY50" fmla="*/ 12163 h 169753"/>
                <a:gd name="connsiteX51" fmla="*/ 67574 w 843060"/>
                <a:gd name="connsiteY51" fmla="*/ 12163 h 169753"/>
                <a:gd name="connsiteX52" fmla="*/ 71629 w 843060"/>
                <a:gd name="connsiteY52" fmla="*/ 2703 h 169753"/>
                <a:gd name="connsiteX0" fmla="*/ 87848 w 843060"/>
                <a:gd name="connsiteY0" fmla="*/ 0 h 266023"/>
                <a:gd name="connsiteX1" fmla="*/ 120282 w 843060"/>
                <a:gd name="connsiteY1" fmla="*/ 31084 h 266023"/>
                <a:gd name="connsiteX2" fmla="*/ 140555 w 843060"/>
                <a:gd name="connsiteY2" fmla="*/ 22975 h 266023"/>
                <a:gd name="connsiteX3" fmla="*/ 156772 w 843060"/>
                <a:gd name="connsiteY3" fmla="*/ 35139 h 266023"/>
                <a:gd name="connsiteX4" fmla="*/ 182451 w 843060"/>
                <a:gd name="connsiteY4" fmla="*/ 35139 h 266023"/>
                <a:gd name="connsiteX5" fmla="*/ 222996 w 843060"/>
                <a:gd name="connsiteY5" fmla="*/ 58114 h 266023"/>
                <a:gd name="connsiteX6" fmla="*/ 245971 w 843060"/>
                <a:gd name="connsiteY6" fmla="*/ 56762 h 266023"/>
                <a:gd name="connsiteX7" fmla="*/ 278407 w 843060"/>
                <a:gd name="connsiteY7" fmla="*/ 66223 h 266023"/>
                <a:gd name="connsiteX8" fmla="*/ 305437 w 843060"/>
                <a:gd name="connsiteY8" fmla="*/ 59466 h 266023"/>
                <a:gd name="connsiteX9" fmla="*/ 329763 w 843060"/>
                <a:gd name="connsiteY9" fmla="*/ 82441 h 266023"/>
                <a:gd name="connsiteX10" fmla="*/ 331115 w 843060"/>
                <a:gd name="connsiteY10" fmla="*/ 93253 h 266023"/>
                <a:gd name="connsiteX11" fmla="*/ 345982 w 843060"/>
                <a:gd name="connsiteY11" fmla="*/ 110822 h 266023"/>
                <a:gd name="connsiteX12" fmla="*/ 374363 w 843060"/>
                <a:gd name="connsiteY12" fmla="*/ 112174 h 266023"/>
                <a:gd name="connsiteX13" fmla="*/ 397337 w 843060"/>
                <a:gd name="connsiteY13" fmla="*/ 140555 h 266023"/>
                <a:gd name="connsiteX14" fmla="*/ 410853 w 843060"/>
                <a:gd name="connsiteY14" fmla="*/ 135149 h 266023"/>
                <a:gd name="connsiteX15" fmla="*/ 435180 w 843060"/>
                <a:gd name="connsiteY15" fmla="*/ 137852 h 266023"/>
                <a:gd name="connsiteX16" fmla="*/ 504106 w 843060"/>
                <a:gd name="connsiteY16" fmla="*/ 120283 h 266023"/>
                <a:gd name="connsiteX17" fmla="*/ 527080 w 843060"/>
                <a:gd name="connsiteY17" fmla="*/ 100010 h 266023"/>
                <a:gd name="connsiteX18" fmla="*/ 529784 w 843060"/>
                <a:gd name="connsiteY18" fmla="*/ 131095 h 266023"/>
                <a:gd name="connsiteX19" fmla="*/ 541948 w 843060"/>
                <a:gd name="connsiteY19" fmla="*/ 151367 h 266023"/>
                <a:gd name="connsiteX20" fmla="*/ 574383 w 843060"/>
                <a:gd name="connsiteY20" fmla="*/ 127040 h 266023"/>
                <a:gd name="connsiteX21" fmla="*/ 585196 w 843060"/>
                <a:gd name="connsiteY21" fmla="*/ 135149 h 266023"/>
                <a:gd name="connsiteX22" fmla="*/ 600061 w 843060"/>
                <a:gd name="connsiteY22" fmla="*/ 136500 h 266023"/>
                <a:gd name="connsiteX23" fmla="*/ 604116 w 843060"/>
                <a:gd name="connsiteY23" fmla="*/ 120283 h 266023"/>
                <a:gd name="connsiteX24" fmla="*/ 621685 w 843060"/>
                <a:gd name="connsiteY24" fmla="*/ 105417 h 266023"/>
                <a:gd name="connsiteX25" fmla="*/ 668987 w 843060"/>
                <a:gd name="connsiteY25" fmla="*/ 105417 h 266023"/>
                <a:gd name="connsiteX26" fmla="*/ 706830 w 843060"/>
                <a:gd name="connsiteY26" fmla="*/ 120283 h 266023"/>
                <a:gd name="connsiteX27" fmla="*/ 720344 w 843060"/>
                <a:gd name="connsiteY27" fmla="*/ 113525 h 266023"/>
                <a:gd name="connsiteX28" fmla="*/ 714939 w 843060"/>
                <a:gd name="connsiteY28" fmla="*/ 91901 h 266023"/>
                <a:gd name="connsiteX29" fmla="*/ 728453 w 843060"/>
                <a:gd name="connsiteY29" fmla="*/ 85144 h 266023"/>
                <a:gd name="connsiteX30" fmla="*/ 747373 w 843060"/>
                <a:gd name="connsiteY30" fmla="*/ 98659 h 266023"/>
                <a:gd name="connsiteX31" fmla="*/ 774404 w 843060"/>
                <a:gd name="connsiteY31" fmla="*/ 94605 h 266023"/>
                <a:gd name="connsiteX32" fmla="*/ 779810 w 843060"/>
                <a:gd name="connsiteY32" fmla="*/ 108119 h 266023"/>
                <a:gd name="connsiteX33" fmla="*/ 804137 w 843060"/>
                <a:gd name="connsiteY33" fmla="*/ 108119 h 266023"/>
                <a:gd name="connsiteX34" fmla="*/ 832518 w 843060"/>
                <a:gd name="connsiteY34" fmla="*/ 125689 h 266023"/>
                <a:gd name="connsiteX35" fmla="*/ 832738 w 843060"/>
                <a:gd name="connsiteY35" fmla="*/ 122755 h 266023"/>
                <a:gd name="connsiteX36" fmla="*/ 835221 w 843060"/>
                <a:gd name="connsiteY36" fmla="*/ 125689 h 266023"/>
                <a:gd name="connsiteX37" fmla="*/ 828733 w 843060"/>
                <a:gd name="connsiteY37" fmla="*/ 151637 h 266023"/>
                <a:gd name="connsiteX38" fmla="*/ 841708 w 843060"/>
                <a:gd name="connsiteY38" fmla="*/ 160287 h 266023"/>
                <a:gd name="connsiteX39" fmla="*/ 843060 w 843060"/>
                <a:gd name="connsiteY39" fmla="*/ 169753 h 266023"/>
                <a:gd name="connsiteX40" fmla="*/ 262538 w 843060"/>
                <a:gd name="connsiteY40" fmla="*/ 266020 h 266023"/>
                <a:gd name="connsiteX41" fmla="*/ 67112 w 843060"/>
                <a:gd name="connsiteY41" fmla="*/ 169753 h 266023"/>
                <a:gd name="connsiteX42" fmla="*/ 45951 w 843060"/>
                <a:gd name="connsiteY42" fmla="*/ 136500 h 266023"/>
                <a:gd name="connsiteX43" fmla="*/ 54060 w 843060"/>
                <a:gd name="connsiteY43" fmla="*/ 114877 h 266023"/>
                <a:gd name="connsiteX44" fmla="*/ 32436 w 843060"/>
                <a:gd name="connsiteY44" fmla="*/ 98659 h 266023"/>
                <a:gd name="connsiteX45" fmla="*/ 32436 w 843060"/>
                <a:gd name="connsiteY45" fmla="*/ 68926 h 266023"/>
                <a:gd name="connsiteX46" fmla="*/ 21624 w 843060"/>
                <a:gd name="connsiteY46" fmla="*/ 66223 h 266023"/>
                <a:gd name="connsiteX47" fmla="*/ 10371 w 843060"/>
                <a:gd name="connsiteY47" fmla="*/ 47468 h 266023"/>
                <a:gd name="connsiteX48" fmla="*/ 0 w 843060"/>
                <a:gd name="connsiteY48" fmla="*/ 51357 h 266023"/>
                <a:gd name="connsiteX49" fmla="*/ 10812 w 843060"/>
                <a:gd name="connsiteY49" fmla="*/ 47302 h 266023"/>
                <a:gd name="connsiteX50" fmla="*/ 10812 w 843060"/>
                <a:gd name="connsiteY50" fmla="*/ 36490 h 266023"/>
                <a:gd name="connsiteX51" fmla="*/ 36491 w 843060"/>
                <a:gd name="connsiteY51" fmla="*/ 12163 h 266023"/>
                <a:gd name="connsiteX52" fmla="*/ 67574 w 843060"/>
                <a:gd name="connsiteY52" fmla="*/ 12163 h 266023"/>
                <a:gd name="connsiteX53" fmla="*/ 71629 w 843060"/>
                <a:gd name="connsiteY53" fmla="*/ 2703 h 266023"/>
                <a:gd name="connsiteX54" fmla="*/ 87848 w 843060"/>
                <a:gd name="connsiteY54" fmla="*/ 0 h 266023"/>
                <a:gd name="connsiteX0" fmla="*/ 262538 w 843060"/>
                <a:gd name="connsiteY0" fmla="*/ 266020 h 357460"/>
                <a:gd name="connsiteX1" fmla="*/ 67112 w 843060"/>
                <a:gd name="connsiteY1" fmla="*/ 169753 h 357460"/>
                <a:gd name="connsiteX2" fmla="*/ 45951 w 843060"/>
                <a:gd name="connsiteY2" fmla="*/ 136500 h 357460"/>
                <a:gd name="connsiteX3" fmla="*/ 54060 w 843060"/>
                <a:gd name="connsiteY3" fmla="*/ 114877 h 357460"/>
                <a:gd name="connsiteX4" fmla="*/ 32436 w 843060"/>
                <a:gd name="connsiteY4" fmla="*/ 98659 h 357460"/>
                <a:gd name="connsiteX5" fmla="*/ 32436 w 843060"/>
                <a:gd name="connsiteY5" fmla="*/ 68926 h 357460"/>
                <a:gd name="connsiteX6" fmla="*/ 21624 w 843060"/>
                <a:gd name="connsiteY6" fmla="*/ 66223 h 357460"/>
                <a:gd name="connsiteX7" fmla="*/ 10371 w 843060"/>
                <a:gd name="connsiteY7" fmla="*/ 47468 h 357460"/>
                <a:gd name="connsiteX8" fmla="*/ 0 w 843060"/>
                <a:gd name="connsiteY8" fmla="*/ 51357 h 357460"/>
                <a:gd name="connsiteX9" fmla="*/ 10812 w 843060"/>
                <a:gd name="connsiteY9" fmla="*/ 47302 h 357460"/>
                <a:gd name="connsiteX10" fmla="*/ 10812 w 843060"/>
                <a:gd name="connsiteY10" fmla="*/ 36490 h 357460"/>
                <a:gd name="connsiteX11" fmla="*/ 36491 w 843060"/>
                <a:gd name="connsiteY11" fmla="*/ 12163 h 357460"/>
                <a:gd name="connsiteX12" fmla="*/ 67574 w 843060"/>
                <a:gd name="connsiteY12" fmla="*/ 12163 h 357460"/>
                <a:gd name="connsiteX13" fmla="*/ 71629 w 843060"/>
                <a:gd name="connsiteY13" fmla="*/ 2703 h 357460"/>
                <a:gd name="connsiteX14" fmla="*/ 87848 w 843060"/>
                <a:gd name="connsiteY14" fmla="*/ 0 h 357460"/>
                <a:gd name="connsiteX15" fmla="*/ 120282 w 843060"/>
                <a:gd name="connsiteY15" fmla="*/ 31084 h 357460"/>
                <a:gd name="connsiteX16" fmla="*/ 140555 w 843060"/>
                <a:gd name="connsiteY16" fmla="*/ 22975 h 357460"/>
                <a:gd name="connsiteX17" fmla="*/ 156772 w 843060"/>
                <a:gd name="connsiteY17" fmla="*/ 35139 h 357460"/>
                <a:gd name="connsiteX18" fmla="*/ 182451 w 843060"/>
                <a:gd name="connsiteY18" fmla="*/ 35139 h 357460"/>
                <a:gd name="connsiteX19" fmla="*/ 222996 w 843060"/>
                <a:gd name="connsiteY19" fmla="*/ 58114 h 357460"/>
                <a:gd name="connsiteX20" fmla="*/ 245971 w 843060"/>
                <a:gd name="connsiteY20" fmla="*/ 56762 h 357460"/>
                <a:gd name="connsiteX21" fmla="*/ 278407 w 843060"/>
                <a:gd name="connsiteY21" fmla="*/ 66223 h 357460"/>
                <a:gd name="connsiteX22" fmla="*/ 305437 w 843060"/>
                <a:gd name="connsiteY22" fmla="*/ 59466 h 357460"/>
                <a:gd name="connsiteX23" fmla="*/ 329763 w 843060"/>
                <a:gd name="connsiteY23" fmla="*/ 82441 h 357460"/>
                <a:gd name="connsiteX24" fmla="*/ 331115 w 843060"/>
                <a:gd name="connsiteY24" fmla="*/ 93253 h 357460"/>
                <a:gd name="connsiteX25" fmla="*/ 345982 w 843060"/>
                <a:gd name="connsiteY25" fmla="*/ 110822 h 357460"/>
                <a:gd name="connsiteX26" fmla="*/ 374363 w 843060"/>
                <a:gd name="connsiteY26" fmla="*/ 112174 h 357460"/>
                <a:gd name="connsiteX27" fmla="*/ 397337 w 843060"/>
                <a:gd name="connsiteY27" fmla="*/ 140555 h 357460"/>
                <a:gd name="connsiteX28" fmla="*/ 410853 w 843060"/>
                <a:gd name="connsiteY28" fmla="*/ 135149 h 357460"/>
                <a:gd name="connsiteX29" fmla="*/ 435180 w 843060"/>
                <a:gd name="connsiteY29" fmla="*/ 137852 h 357460"/>
                <a:gd name="connsiteX30" fmla="*/ 504106 w 843060"/>
                <a:gd name="connsiteY30" fmla="*/ 120283 h 357460"/>
                <a:gd name="connsiteX31" fmla="*/ 527080 w 843060"/>
                <a:gd name="connsiteY31" fmla="*/ 100010 h 357460"/>
                <a:gd name="connsiteX32" fmla="*/ 529784 w 843060"/>
                <a:gd name="connsiteY32" fmla="*/ 131095 h 357460"/>
                <a:gd name="connsiteX33" fmla="*/ 541948 w 843060"/>
                <a:gd name="connsiteY33" fmla="*/ 151367 h 357460"/>
                <a:gd name="connsiteX34" fmla="*/ 574383 w 843060"/>
                <a:gd name="connsiteY34" fmla="*/ 127040 h 357460"/>
                <a:gd name="connsiteX35" fmla="*/ 585196 w 843060"/>
                <a:gd name="connsiteY35" fmla="*/ 135149 h 357460"/>
                <a:gd name="connsiteX36" fmla="*/ 600061 w 843060"/>
                <a:gd name="connsiteY36" fmla="*/ 136500 h 357460"/>
                <a:gd name="connsiteX37" fmla="*/ 604116 w 843060"/>
                <a:gd name="connsiteY37" fmla="*/ 120283 h 357460"/>
                <a:gd name="connsiteX38" fmla="*/ 621685 w 843060"/>
                <a:gd name="connsiteY38" fmla="*/ 105417 h 357460"/>
                <a:gd name="connsiteX39" fmla="*/ 668987 w 843060"/>
                <a:gd name="connsiteY39" fmla="*/ 105417 h 357460"/>
                <a:gd name="connsiteX40" fmla="*/ 706830 w 843060"/>
                <a:gd name="connsiteY40" fmla="*/ 120283 h 357460"/>
                <a:gd name="connsiteX41" fmla="*/ 720344 w 843060"/>
                <a:gd name="connsiteY41" fmla="*/ 113525 h 357460"/>
                <a:gd name="connsiteX42" fmla="*/ 714939 w 843060"/>
                <a:gd name="connsiteY42" fmla="*/ 91901 h 357460"/>
                <a:gd name="connsiteX43" fmla="*/ 728453 w 843060"/>
                <a:gd name="connsiteY43" fmla="*/ 85144 h 357460"/>
                <a:gd name="connsiteX44" fmla="*/ 747373 w 843060"/>
                <a:gd name="connsiteY44" fmla="*/ 98659 h 357460"/>
                <a:gd name="connsiteX45" fmla="*/ 774404 w 843060"/>
                <a:gd name="connsiteY45" fmla="*/ 94605 h 357460"/>
                <a:gd name="connsiteX46" fmla="*/ 779810 w 843060"/>
                <a:gd name="connsiteY46" fmla="*/ 108119 h 357460"/>
                <a:gd name="connsiteX47" fmla="*/ 804137 w 843060"/>
                <a:gd name="connsiteY47" fmla="*/ 108119 h 357460"/>
                <a:gd name="connsiteX48" fmla="*/ 832518 w 843060"/>
                <a:gd name="connsiteY48" fmla="*/ 125689 h 357460"/>
                <a:gd name="connsiteX49" fmla="*/ 832738 w 843060"/>
                <a:gd name="connsiteY49" fmla="*/ 122755 h 357460"/>
                <a:gd name="connsiteX50" fmla="*/ 835221 w 843060"/>
                <a:gd name="connsiteY50" fmla="*/ 125689 h 357460"/>
                <a:gd name="connsiteX51" fmla="*/ 828733 w 843060"/>
                <a:gd name="connsiteY51" fmla="*/ 151637 h 357460"/>
                <a:gd name="connsiteX52" fmla="*/ 841708 w 843060"/>
                <a:gd name="connsiteY52" fmla="*/ 160287 h 357460"/>
                <a:gd name="connsiteX53" fmla="*/ 843060 w 843060"/>
                <a:gd name="connsiteY53" fmla="*/ 169753 h 357460"/>
                <a:gd name="connsiteX54" fmla="*/ 353978 w 843060"/>
                <a:gd name="connsiteY54" fmla="*/ 357460 h 357460"/>
                <a:gd name="connsiteX0" fmla="*/ 67112 w 843060"/>
                <a:gd name="connsiteY0" fmla="*/ 169753 h 357460"/>
                <a:gd name="connsiteX1" fmla="*/ 45951 w 843060"/>
                <a:gd name="connsiteY1" fmla="*/ 136500 h 357460"/>
                <a:gd name="connsiteX2" fmla="*/ 54060 w 843060"/>
                <a:gd name="connsiteY2" fmla="*/ 114877 h 357460"/>
                <a:gd name="connsiteX3" fmla="*/ 32436 w 843060"/>
                <a:gd name="connsiteY3" fmla="*/ 98659 h 357460"/>
                <a:gd name="connsiteX4" fmla="*/ 32436 w 843060"/>
                <a:gd name="connsiteY4" fmla="*/ 68926 h 357460"/>
                <a:gd name="connsiteX5" fmla="*/ 21624 w 843060"/>
                <a:gd name="connsiteY5" fmla="*/ 66223 h 357460"/>
                <a:gd name="connsiteX6" fmla="*/ 10371 w 843060"/>
                <a:gd name="connsiteY6" fmla="*/ 47468 h 357460"/>
                <a:gd name="connsiteX7" fmla="*/ 0 w 843060"/>
                <a:gd name="connsiteY7" fmla="*/ 51357 h 357460"/>
                <a:gd name="connsiteX8" fmla="*/ 10812 w 843060"/>
                <a:gd name="connsiteY8" fmla="*/ 47302 h 357460"/>
                <a:gd name="connsiteX9" fmla="*/ 10812 w 843060"/>
                <a:gd name="connsiteY9" fmla="*/ 36490 h 357460"/>
                <a:gd name="connsiteX10" fmla="*/ 36491 w 843060"/>
                <a:gd name="connsiteY10" fmla="*/ 12163 h 357460"/>
                <a:gd name="connsiteX11" fmla="*/ 67574 w 843060"/>
                <a:gd name="connsiteY11" fmla="*/ 12163 h 357460"/>
                <a:gd name="connsiteX12" fmla="*/ 71629 w 843060"/>
                <a:gd name="connsiteY12" fmla="*/ 2703 h 357460"/>
                <a:gd name="connsiteX13" fmla="*/ 87848 w 843060"/>
                <a:gd name="connsiteY13" fmla="*/ 0 h 357460"/>
                <a:gd name="connsiteX14" fmla="*/ 120282 w 843060"/>
                <a:gd name="connsiteY14" fmla="*/ 31084 h 357460"/>
                <a:gd name="connsiteX15" fmla="*/ 140555 w 843060"/>
                <a:gd name="connsiteY15" fmla="*/ 22975 h 357460"/>
                <a:gd name="connsiteX16" fmla="*/ 156772 w 843060"/>
                <a:gd name="connsiteY16" fmla="*/ 35139 h 357460"/>
                <a:gd name="connsiteX17" fmla="*/ 182451 w 843060"/>
                <a:gd name="connsiteY17" fmla="*/ 35139 h 357460"/>
                <a:gd name="connsiteX18" fmla="*/ 222996 w 843060"/>
                <a:gd name="connsiteY18" fmla="*/ 58114 h 357460"/>
                <a:gd name="connsiteX19" fmla="*/ 245971 w 843060"/>
                <a:gd name="connsiteY19" fmla="*/ 56762 h 357460"/>
                <a:gd name="connsiteX20" fmla="*/ 278407 w 843060"/>
                <a:gd name="connsiteY20" fmla="*/ 66223 h 357460"/>
                <a:gd name="connsiteX21" fmla="*/ 305437 w 843060"/>
                <a:gd name="connsiteY21" fmla="*/ 59466 h 357460"/>
                <a:gd name="connsiteX22" fmla="*/ 329763 w 843060"/>
                <a:gd name="connsiteY22" fmla="*/ 82441 h 357460"/>
                <a:gd name="connsiteX23" fmla="*/ 331115 w 843060"/>
                <a:gd name="connsiteY23" fmla="*/ 93253 h 357460"/>
                <a:gd name="connsiteX24" fmla="*/ 345982 w 843060"/>
                <a:gd name="connsiteY24" fmla="*/ 110822 h 357460"/>
                <a:gd name="connsiteX25" fmla="*/ 374363 w 843060"/>
                <a:gd name="connsiteY25" fmla="*/ 112174 h 357460"/>
                <a:gd name="connsiteX26" fmla="*/ 397337 w 843060"/>
                <a:gd name="connsiteY26" fmla="*/ 140555 h 357460"/>
                <a:gd name="connsiteX27" fmla="*/ 410853 w 843060"/>
                <a:gd name="connsiteY27" fmla="*/ 135149 h 357460"/>
                <a:gd name="connsiteX28" fmla="*/ 435180 w 843060"/>
                <a:gd name="connsiteY28" fmla="*/ 137852 h 357460"/>
                <a:gd name="connsiteX29" fmla="*/ 504106 w 843060"/>
                <a:gd name="connsiteY29" fmla="*/ 120283 h 357460"/>
                <a:gd name="connsiteX30" fmla="*/ 527080 w 843060"/>
                <a:gd name="connsiteY30" fmla="*/ 100010 h 357460"/>
                <a:gd name="connsiteX31" fmla="*/ 529784 w 843060"/>
                <a:gd name="connsiteY31" fmla="*/ 131095 h 357460"/>
                <a:gd name="connsiteX32" fmla="*/ 541948 w 843060"/>
                <a:gd name="connsiteY32" fmla="*/ 151367 h 357460"/>
                <a:gd name="connsiteX33" fmla="*/ 574383 w 843060"/>
                <a:gd name="connsiteY33" fmla="*/ 127040 h 357460"/>
                <a:gd name="connsiteX34" fmla="*/ 585196 w 843060"/>
                <a:gd name="connsiteY34" fmla="*/ 135149 h 357460"/>
                <a:gd name="connsiteX35" fmla="*/ 600061 w 843060"/>
                <a:gd name="connsiteY35" fmla="*/ 136500 h 357460"/>
                <a:gd name="connsiteX36" fmla="*/ 604116 w 843060"/>
                <a:gd name="connsiteY36" fmla="*/ 120283 h 357460"/>
                <a:gd name="connsiteX37" fmla="*/ 621685 w 843060"/>
                <a:gd name="connsiteY37" fmla="*/ 105417 h 357460"/>
                <a:gd name="connsiteX38" fmla="*/ 668987 w 843060"/>
                <a:gd name="connsiteY38" fmla="*/ 105417 h 357460"/>
                <a:gd name="connsiteX39" fmla="*/ 706830 w 843060"/>
                <a:gd name="connsiteY39" fmla="*/ 120283 h 357460"/>
                <a:gd name="connsiteX40" fmla="*/ 720344 w 843060"/>
                <a:gd name="connsiteY40" fmla="*/ 113525 h 357460"/>
                <a:gd name="connsiteX41" fmla="*/ 714939 w 843060"/>
                <a:gd name="connsiteY41" fmla="*/ 91901 h 357460"/>
                <a:gd name="connsiteX42" fmla="*/ 728453 w 843060"/>
                <a:gd name="connsiteY42" fmla="*/ 85144 h 357460"/>
                <a:gd name="connsiteX43" fmla="*/ 747373 w 843060"/>
                <a:gd name="connsiteY43" fmla="*/ 98659 h 357460"/>
                <a:gd name="connsiteX44" fmla="*/ 774404 w 843060"/>
                <a:gd name="connsiteY44" fmla="*/ 94605 h 357460"/>
                <a:gd name="connsiteX45" fmla="*/ 779810 w 843060"/>
                <a:gd name="connsiteY45" fmla="*/ 108119 h 357460"/>
                <a:gd name="connsiteX46" fmla="*/ 804137 w 843060"/>
                <a:gd name="connsiteY46" fmla="*/ 108119 h 357460"/>
                <a:gd name="connsiteX47" fmla="*/ 832518 w 843060"/>
                <a:gd name="connsiteY47" fmla="*/ 125689 h 357460"/>
                <a:gd name="connsiteX48" fmla="*/ 832738 w 843060"/>
                <a:gd name="connsiteY48" fmla="*/ 122755 h 357460"/>
                <a:gd name="connsiteX49" fmla="*/ 835221 w 843060"/>
                <a:gd name="connsiteY49" fmla="*/ 125689 h 357460"/>
                <a:gd name="connsiteX50" fmla="*/ 828733 w 843060"/>
                <a:gd name="connsiteY50" fmla="*/ 151637 h 357460"/>
                <a:gd name="connsiteX51" fmla="*/ 841708 w 843060"/>
                <a:gd name="connsiteY51" fmla="*/ 160287 h 357460"/>
                <a:gd name="connsiteX52" fmla="*/ 843060 w 843060"/>
                <a:gd name="connsiteY52" fmla="*/ 169753 h 357460"/>
                <a:gd name="connsiteX53" fmla="*/ 353978 w 843060"/>
                <a:gd name="connsiteY53" fmla="*/ 357460 h 357460"/>
                <a:gd name="connsiteX0" fmla="*/ 67112 w 843060"/>
                <a:gd name="connsiteY0" fmla="*/ 169753 h 169753"/>
                <a:gd name="connsiteX1" fmla="*/ 45951 w 843060"/>
                <a:gd name="connsiteY1" fmla="*/ 136500 h 169753"/>
                <a:gd name="connsiteX2" fmla="*/ 54060 w 843060"/>
                <a:gd name="connsiteY2" fmla="*/ 114877 h 169753"/>
                <a:gd name="connsiteX3" fmla="*/ 32436 w 843060"/>
                <a:gd name="connsiteY3" fmla="*/ 98659 h 169753"/>
                <a:gd name="connsiteX4" fmla="*/ 32436 w 843060"/>
                <a:gd name="connsiteY4" fmla="*/ 68926 h 169753"/>
                <a:gd name="connsiteX5" fmla="*/ 21624 w 843060"/>
                <a:gd name="connsiteY5" fmla="*/ 66223 h 169753"/>
                <a:gd name="connsiteX6" fmla="*/ 10371 w 843060"/>
                <a:gd name="connsiteY6" fmla="*/ 47468 h 169753"/>
                <a:gd name="connsiteX7" fmla="*/ 0 w 843060"/>
                <a:gd name="connsiteY7" fmla="*/ 51357 h 169753"/>
                <a:gd name="connsiteX8" fmla="*/ 10812 w 843060"/>
                <a:gd name="connsiteY8" fmla="*/ 47302 h 169753"/>
                <a:gd name="connsiteX9" fmla="*/ 10812 w 843060"/>
                <a:gd name="connsiteY9" fmla="*/ 36490 h 169753"/>
                <a:gd name="connsiteX10" fmla="*/ 36491 w 843060"/>
                <a:gd name="connsiteY10" fmla="*/ 12163 h 169753"/>
                <a:gd name="connsiteX11" fmla="*/ 67574 w 843060"/>
                <a:gd name="connsiteY11" fmla="*/ 12163 h 169753"/>
                <a:gd name="connsiteX12" fmla="*/ 71629 w 843060"/>
                <a:gd name="connsiteY12" fmla="*/ 2703 h 169753"/>
                <a:gd name="connsiteX13" fmla="*/ 87848 w 843060"/>
                <a:gd name="connsiteY13" fmla="*/ 0 h 169753"/>
                <a:gd name="connsiteX14" fmla="*/ 120282 w 843060"/>
                <a:gd name="connsiteY14" fmla="*/ 31084 h 169753"/>
                <a:gd name="connsiteX15" fmla="*/ 140555 w 843060"/>
                <a:gd name="connsiteY15" fmla="*/ 22975 h 169753"/>
                <a:gd name="connsiteX16" fmla="*/ 156772 w 843060"/>
                <a:gd name="connsiteY16" fmla="*/ 35139 h 169753"/>
                <a:gd name="connsiteX17" fmla="*/ 182451 w 843060"/>
                <a:gd name="connsiteY17" fmla="*/ 35139 h 169753"/>
                <a:gd name="connsiteX18" fmla="*/ 222996 w 843060"/>
                <a:gd name="connsiteY18" fmla="*/ 58114 h 169753"/>
                <a:gd name="connsiteX19" fmla="*/ 245971 w 843060"/>
                <a:gd name="connsiteY19" fmla="*/ 56762 h 169753"/>
                <a:gd name="connsiteX20" fmla="*/ 278407 w 843060"/>
                <a:gd name="connsiteY20" fmla="*/ 66223 h 169753"/>
                <a:gd name="connsiteX21" fmla="*/ 305437 w 843060"/>
                <a:gd name="connsiteY21" fmla="*/ 59466 h 169753"/>
                <a:gd name="connsiteX22" fmla="*/ 329763 w 843060"/>
                <a:gd name="connsiteY22" fmla="*/ 82441 h 169753"/>
                <a:gd name="connsiteX23" fmla="*/ 331115 w 843060"/>
                <a:gd name="connsiteY23" fmla="*/ 93253 h 169753"/>
                <a:gd name="connsiteX24" fmla="*/ 345982 w 843060"/>
                <a:gd name="connsiteY24" fmla="*/ 110822 h 169753"/>
                <a:gd name="connsiteX25" fmla="*/ 374363 w 843060"/>
                <a:gd name="connsiteY25" fmla="*/ 112174 h 169753"/>
                <a:gd name="connsiteX26" fmla="*/ 397337 w 843060"/>
                <a:gd name="connsiteY26" fmla="*/ 140555 h 169753"/>
                <a:gd name="connsiteX27" fmla="*/ 410853 w 843060"/>
                <a:gd name="connsiteY27" fmla="*/ 135149 h 169753"/>
                <a:gd name="connsiteX28" fmla="*/ 435180 w 843060"/>
                <a:gd name="connsiteY28" fmla="*/ 137852 h 169753"/>
                <a:gd name="connsiteX29" fmla="*/ 504106 w 843060"/>
                <a:gd name="connsiteY29" fmla="*/ 120283 h 169753"/>
                <a:gd name="connsiteX30" fmla="*/ 527080 w 843060"/>
                <a:gd name="connsiteY30" fmla="*/ 100010 h 169753"/>
                <a:gd name="connsiteX31" fmla="*/ 529784 w 843060"/>
                <a:gd name="connsiteY31" fmla="*/ 131095 h 169753"/>
                <a:gd name="connsiteX32" fmla="*/ 541948 w 843060"/>
                <a:gd name="connsiteY32" fmla="*/ 151367 h 169753"/>
                <a:gd name="connsiteX33" fmla="*/ 574383 w 843060"/>
                <a:gd name="connsiteY33" fmla="*/ 127040 h 169753"/>
                <a:gd name="connsiteX34" fmla="*/ 585196 w 843060"/>
                <a:gd name="connsiteY34" fmla="*/ 135149 h 169753"/>
                <a:gd name="connsiteX35" fmla="*/ 600061 w 843060"/>
                <a:gd name="connsiteY35" fmla="*/ 136500 h 169753"/>
                <a:gd name="connsiteX36" fmla="*/ 604116 w 843060"/>
                <a:gd name="connsiteY36" fmla="*/ 120283 h 169753"/>
                <a:gd name="connsiteX37" fmla="*/ 621685 w 843060"/>
                <a:gd name="connsiteY37" fmla="*/ 105417 h 169753"/>
                <a:gd name="connsiteX38" fmla="*/ 668987 w 843060"/>
                <a:gd name="connsiteY38" fmla="*/ 105417 h 169753"/>
                <a:gd name="connsiteX39" fmla="*/ 706830 w 843060"/>
                <a:gd name="connsiteY39" fmla="*/ 120283 h 169753"/>
                <a:gd name="connsiteX40" fmla="*/ 720344 w 843060"/>
                <a:gd name="connsiteY40" fmla="*/ 113525 h 169753"/>
                <a:gd name="connsiteX41" fmla="*/ 714939 w 843060"/>
                <a:gd name="connsiteY41" fmla="*/ 91901 h 169753"/>
                <a:gd name="connsiteX42" fmla="*/ 728453 w 843060"/>
                <a:gd name="connsiteY42" fmla="*/ 85144 h 169753"/>
                <a:gd name="connsiteX43" fmla="*/ 747373 w 843060"/>
                <a:gd name="connsiteY43" fmla="*/ 98659 h 169753"/>
                <a:gd name="connsiteX44" fmla="*/ 774404 w 843060"/>
                <a:gd name="connsiteY44" fmla="*/ 94605 h 169753"/>
                <a:gd name="connsiteX45" fmla="*/ 779810 w 843060"/>
                <a:gd name="connsiteY45" fmla="*/ 108119 h 169753"/>
                <a:gd name="connsiteX46" fmla="*/ 804137 w 843060"/>
                <a:gd name="connsiteY46" fmla="*/ 108119 h 169753"/>
                <a:gd name="connsiteX47" fmla="*/ 832518 w 843060"/>
                <a:gd name="connsiteY47" fmla="*/ 125689 h 169753"/>
                <a:gd name="connsiteX48" fmla="*/ 832738 w 843060"/>
                <a:gd name="connsiteY48" fmla="*/ 122755 h 169753"/>
                <a:gd name="connsiteX49" fmla="*/ 835221 w 843060"/>
                <a:gd name="connsiteY49" fmla="*/ 125689 h 169753"/>
                <a:gd name="connsiteX50" fmla="*/ 828733 w 843060"/>
                <a:gd name="connsiteY50" fmla="*/ 151637 h 169753"/>
                <a:gd name="connsiteX51" fmla="*/ 841708 w 843060"/>
                <a:gd name="connsiteY51" fmla="*/ 160287 h 169753"/>
                <a:gd name="connsiteX52" fmla="*/ 843060 w 843060"/>
                <a:gd name="connsiteY52" fmla="*/ 169753 h 16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843060" h="169753">
                  <a:moveTo>
                    <a:pt x="67112" y="169753"/>
                  </a:moveTo>
                  <a:lnTo>
                    <a:pt x="45951" y="136500"/>
                  </a:lnTo>
                  <a:lnTo>
                    <a:pt x="54060" y="114877"/>
                  </a:lnTo>
                  <a:lnTo>
                    <a:pt x="32436" y="98659"/>
                  </a:lnTo>
                  <a:lnTo>
                    <a:pt x="32436" y="68926"/>
                  </a:lnTo>
                  <a:lnTo>
                    <a:pt x="21624" y="66223"/>
                  </a:lnTo>
                  <a:lnTo>
                    <a:pt x="10371" y="47468"/>
                  </a:lnTo>
                  <a:lnTo>
                    <a:pt x="0" y="51357"/>
                  </a:lnTo>
                  <a:lnTo>
                    <a:pt x="10812" y="47302"/>
                  </a:lnTo>
                  <a:lnTo>
                    <a:pt x="10812" y="36490"/>
                  </a:lnTo>
                  <a:lnTo>
                    <a:pt x="36491" y="12163"/>
                  </a:lnTo>
                  <a:lnTo>
                    <a:pt x="67574" y="12163"/>
                  </a:lnTo>
                  <a:lnTo>
                    <a:pt x="71629" y="2703"/>
                  </a:lnTo>
                  <a:lnTo>
                    <a:pt x="87848" y="0"/>
                  </a:lnTo>
                  <a:lnTo>
                    <a:pt x="120282" y="31084"/>
                  </a:lnTo>
                  <a:lnTo>
                    <a:pt x="140555" y="22975"/>
                  </a:lnTo>
                  <a:lnTo>
                    <a:pt x="156772" y="35139"/>
                  </a:lnTo>
                  <a:lnTo>
                    <a:pt x="182451" y="35139"/>
                  </a:lnTo>
                  <a:lnTo>
                    <a:pt x="222996" y="58114"/>
                  </a:lnTo>
                  <a:lnTo>
                    <a:pt x="245971" y="56762"/>
                  </a:lnTo>
                  <a:lnTo>
                    <a:pt x="278407" y="66223"/>
                  </a:lnTo>
                  <a:lnTo>
                    <a:pt x="305437" y="59466"/>
                  </a:lnTo>
                  <a:lnTo>
                    <a:pt x="329763" y="82441"/>
                  </a:lnTo>
                  <a:lnTo>
                    <a:pt x="331115" y="93253"/>
                  </a:lnTo>
                  <a:lnTo>
                    <a:pt x="345982" y="110822"/>
                  </a:lnTo>
                  <a:lnTo>
                    <a:pt x="374363" y="112174"/>
                  </a:lnTo>
                  <a:lnTo>
                    <a:pt x="397337" y="140555"/>
                  </a:lnTo>
                  <a:lnTo>
                    <a:pt x="410853" y="135149"/>
                  </a:lnTo>
                  <a:lnTo>
                    <a:pt x="435180" y="137852"/>
                  </a:lnTo>
                  <a:lnTo>
                    <a:pt x="504106" y="120283"/>
                  </a:lnTo>
                  <a:lnTo>
                    <a:pt x="527080" y="100010"/>
                  </a:lnTo>
                  <a:lnTo>
                    <a:pt x="529784" y="131095"/>
                  </a:lnTo>
                  <a:lnTo>
                    <a:pt x="541948" y="151367"/>
                  </a:lnTo>
                  <a:lnTo>
                    <a:pt x="574383" y="127040"/>
                  </a:lnTo>
                  <a:lnTo>
                    <a:pt x="585196" y="135149"/>
                  </a:lnTo>
                  <a:lnTo>
                    <a:pt x="600061" y="136500"/>
                  </a:lnTo>
                  <a:lnTo>
                    <a:pt x="604116" y="120283"/>
                  </a:lnTo>
                  <a:lnTo>
                    <a:pt x="621685" y="105417"/>
                  </a:lnTo>
                  <a:lnTo>
                    <a:pt x="668987" y="105417"/>
                  </a:lnTo>
                  <a:lnTo>
                    <a:pt x="706830" y="120283"/>
                  </a:lnTo>
                  <a:lnTo>
                    <a:pt x="720344" y="113525"/>
                  </a:lnTo>
                  <a:lnTo>
                    <a:pt x="714939" y="91901"/>
                  </a:lnTo>
                  <a:lnTo>
                    <a:pt x="728453" y="85144"/>
                  </a:lnTo>
                  <a:lnTo>
                    <a:pt x="747373" y="98659"/>
                  </a:lnTo>
                  <a:lnTo>
                    <a:pt x="774404" y="94605"/>
                  </a:lnTo>
                  <a:lnTo>
                    <a:pt x="779810" y="108119"/>
                  </a:lnTo>
                  <a:lnTo>
                    <a:pt x="804137" y="108119"/>
                  </a:lnTo>
                  <a:lnTo>
                    <a:pt x="832518" y="125689"/>
                  </a:lnTo>
                  <a:cubicBezTo>
                    <a:pt x="832591" y="124711"/>
                    <a:pt x="832665" y="123733"/>
                    <a:pt x="832738" y="122755"/>
                  </a:cubicBezTo>
                  <a:lnTo>
                    <a:pt x="835221" y="125689"/>
                  </a:lnTo>
                  <a:lnTo>
                    <a:pt x="828733" y="151637"/>
                  </a:lnTo>
                  <a:lnTo>
                    <a:pt x="841708" y="160287"/>
                  </a:lnTo>
                  <a:lnTo>
                    <a:pt x="843060" y="169753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8" name="正方形/長方形 207">
              <a:extLst>
                <a:ext uri="{FF2B5EF4-FFF2-40B4-BE49-F238E27FC236}">
                  <a16:creationId xmlns:a16="http://schemas.microsoft.com/office/drawing/2014/main" id="{C2526576-E5C7-D3C5-DF4F-4CC229BB1BFA}"/>
                </a:ext>
              </a:extLst>
            </p:cNvPr>
            <p:cNvSpPr/>
            <p:nvPr/>
          </p:nvSpPr>
          <p:spPr>
            <a:xfrm>
              <a:off x="1437464" y="2655940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209" name="正方形/長方形 208">
              <a:extLst>
                <a:ext uri="{FF2B5EF4-FFF2-40B4-BE49-F238E27FC236}">
                  <a16:creationId xmlns:a16="http://schemas.microsoft.com/office/drawing/2014/main" id="{033B2E5A-C5A0-C7BD-6522-DD9944164C9B}"/>
                </a:ext>
              </a:extLst>
            </p:cNvPr>
            <p:cNvSpPr/>
            <p:nvPr/>
          </p:nvSpPr>
          <p:spPr>
            <a:xfrm>
              <a:off x="2075364" y="2447000"/>
              <a:ext cx="423194" cy="2462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210" name="正方形/長方形 209">
              <a:extLst>
                <a:ext uri="{FF2B5EF4-FFF2-40B4-BE49-F238E27FC236}">
                  <a16:creationId xmlns:a16="http://schemas.microsoft.com/office/drawing/2014/main" id="{302CCE2E-135D-6275-FBEF-D58A2B85574F}"/>
                </a:ext>
              </a:extLst>
            </p:cNvPr>
            <p:cNvSpPr/>
            <p:nvPr/>
          </p:nvSpPr>
          <p:spPr>
            <a:xfrm>
              <a:off x="2505715" y="2897640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211" name="正方形/長方形 210">
              <a:extLst>
                <a:ext uri="{FF2B5EF4-FFF2-40B4-BE49-F238E27FC236}">
                  <a16:creationId xmlns:a16="http://schemas.microsoft.com/office/drawing/2014/main" id="{636C8EAE-BC1B-7CB3-0FAB-D6275B45B944}"/>
                </a:ext>
              </a:extLst>
            </p:cNvPr>
            <p:cNvSpPr/>
            <p:nvPr/>
          </p:nvSpPr>
          <p:spPr>
            <a:xfrm>
              <a:off x="2505715" y="1610778"/>
              <a:ext cx="269304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213" name="正方形/長方形 212">
              <a:extLst>
                <a:ext uri="{FF2B5EF4-FFF2-40B4-BE49-F238E27FC236}">
                  <a16:creationId xmlns:a16="http://schemas.microsoft.com/office/drawing/2014/main" id="{918691ED-CE03-4A02-3FF8-F6B489773CA9}"/>
                </a:ext>
              </a:extLst>
            </p:cNvPr>
            <p:cNvSpPr/>
            <p:nvPr/>
          </p:nvSpPr>
          <p:spPr>
            <a:xfrm>
              <a:off x="1736185" y="3140090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B55FC836-033F-17DD-329A-8680C92391CC}"/>
                </a:ext>
              </a:extLst>
            </p:cNvPr>
            <p:cNvSpPr/>
            <p:nvPr/>
          </p:nvSpPr>
          <p:spPr>
            <a:xfrm>
              <a:off x="679504" y="2139006"/>
              <a:ext cx="673307" cy="1393752"/>
            </a:xfrm>
            <a:custGeom>
              <a:avLst/>
              <a:gdLst>
                <a:gd name="connsiteX0" fmla="*/ 471484 w 673307"/>
                <a:gd name="connsiteY0" fmla="*/ 0 h 1393752"/>
                <a:gd name="connsiteX1" fmla="*/ 480494 w 673307"/>
                <a:gd name="connsiteY1" fmla="*/ 7208 h 1393752"/>
                <a:gd name="connsiteX2" fmla="*/ 521940 w 673307"/>
                <a:gd name="connsiteY2" fmla="*/ 10812 h 1393752"/>
                <a:gd name="connsiteX3" fmla="*/ 523742 w 673307"/>
                <a:gd name="connsiteY3" fmla="*/ 32436 h 1393752"/>
                <a:gd name="connsiteX4" fmla="*/ 530950 w 673307"/>
                <a:gd name="connsiteY4" fmla="*/ 45050 h 1393752"/>
                <a:gd name="connsiteX5" fmla="*/ 538157 w 673307"/>
                <a:gd name="connsiteY5" fmla="*/ 111723 h 1393752"/>
                <a:gd name="connsiteX6" fmla="*/ 539960 w 673307"/>
                <a:gd name="connsiteY6" fmla="*/ 122535 h 1393752"/>
                <a:gd name="connsiteX7" fmla="*/ 543564 w 673307"/>
                <a:gd name="connsiteY7" fmla="*/ 133347 h 1393752"/>
                <a:gd name="connsiteX8" fmla="*/ 561584 w 673307"/>
                <a:gd name="connsiteY8" fmla="*/ 133347 h 1393752"/>
                <a:gd name="connsiteX9" fmla="*/ 561584 w 673307"/>
                <a:gd name="connsiteY9" fmla="*/ 154971 h 1393752"/>
                <a:gd name="connsiteX10" fmla="*/ 597624 w 673307"/>
                <a:gd name="connsiteY10" fmla="*/ 180199 h 1393752"/>
                <a:gd name="connsiteX11" fmla="*/ 615644 w 673307"/>
                <a:gd name="connsiteY11" fmla="*/ 176595 h 1393752"/>
                <a:gd name="connsiteX12" fmla="*/ 626455 w 673307"/>
                <a:gd name="connsiteY12" fmla="*/ 196417 h 1393752"/>
                <a:gd name="connsiteX13" fmla="*/ 619248 w 673307"/>
                <a:gd name="connsiteY13" fmla="*/ 223447 h 1393752"/>
                <a:gd name="connsiteX14" fmla="*/ 626455 w 673307"/>
                <a:gd name="connsiteY14" fmla="*/ 241466 h 1393752"/>
                <a:gd name="connsiteX15" fmla="*/ 624653 w 673307"/>
                <a:gd name="connsiteY15" fmla="*/ 259486 h 1393752"/>
                <a:gd name="connsiteX16" fmla="*/ 606634 w 673307"/>
                <a:gd name="connsiteY16" fmla="*/ 268496 h 1393752"/>
                <a:gd name="connsiteX17" fmla="*/ 606634 w 673307"/>
                <a:gd name="connsiteY17" fmla="*/ 279308 h 1393752"/>
                <a:gd name="connsiteX18" fmla="*/ 621050 w 673307"/>
                <a:gd name="connsiteY18" fmla="*/ 284714 h 1393752"/>
                <a:gd name="connsiteX19" fmla="*/ 626353 w 673307"/>
                <a:gd name="connsiteY19" fmla="*/ 316536 h 1393752"/>
                <a:gd name="connsiteX20" fmla="*/ 556538 w 673307"/>
                <a:gd name="connsiteY20" fmla="*/ 337693 h 1393752"/>
                <a:gd name="connsiteX21" fmla="*/ 541402 w 673307"/>
                <a:gd name="connsiteY21" fmla="*/ 359316 h 1393752"/>
                <a:gd name="connsiteX22" fmla="*/ 515453 w 673307"/>
                <a:gd name="connsiteY22" fmla="*/ 352829 h 1393752"/>
                <a:gd name="connsiteX23" fmla="*/ 480855 w 673307"/>
                <a:gd name="connsiteY23" fmla="*/ 365804 h 1393752"/>
                <a:gd name="connsiteX24" fmla="*/ 480855 w 673307"/>
                <a:gd name="connsiteY24" fmla="*/ 387427 h 1393752"/>
                <a:gd name="connsiteX25" fmla="*/ 476530 w 673307"/>
                <a:gd name="connsiteY25" fmla="*/ 417701 h 1393752"/>
                <a:gd name="connsiteX26" fmla="*/ 433282 w 673307"/>
                <a:gd name="connsiteY26" fmla="*/ 426350 h 1393752"/>
                <a:gd name="connsiteX27" fmla="*/ 424633 w 673307"/>
                <a:gd name="connsiteY27" fmla="*/ 443649 h 1393752"/>
                <a:gd name="connsiteX28" fmla="*/ 398684 w 673307"/>
                <a:gd name="connsiteY28" fmla="*/ 471760 h 1393752"/>
                <a:gd name="connsiteX29" fmla="*/ 392197 w 673307"/>
                <a:gd name="connsiteY29" fmla="*/ 489059 h 1393752"/>
                <a:gd name="connsiteX30" fmla="*/ 398684 w 673307"/>
                <a:gd name="connsiteY30" fmla="*/ 512846 h 1393752"/>
                <a:gd name="connsiteX31" fmla="*/ 379223 w 673307"/>
                <a:gd name="connsiteY31" fmla="*/ 543119 h 1393752"/>
                <a:gd name="connsiteX32" fmla="*/ 374898 w 673307"/>
                <a:gd name="connsiteY32" fmla="*/ 644751 h 1393752"/>
                <a:gd name="connsiteX33" fmla="*/ 415983 w 673307"/>
                <a:gd name="connsiteY33" fmla="*/ 659888 h 1393752"/>
                <a:gd name="connsiteX34" fmla="*/ 431120 w 673307"/>
                <a:gd name="connsiteY34" fmla="*/ 679349 h 1393752"/>
                <a:gd name="connsiteX35" fmla="*/ 450581 w 673307"/>
                <a:gd name="connsiteY35" fmla="*/ 681512 h 1393752"/>
                <a:gd name="connsiteX36" fmla="*/ 454906 w 673307"/>
                <a:gd name="connsiteY36" fmla="*/ 666375 h 1393752"/>
                <a:gd name="connsiteX37" fmla="*/ 487342 w 673307"/>
                <a:gd name="connsiteY37" fmla="*/ 683674 h 1393752"/>
                <a:gd name="connsiteX38" fmla="*/ 521940 w 673307"/>
                <a:gd name="connsiteY38" fmla="*/ 662050 h 1393752"/>
                <a:gd name="connsiteX39" fmla="*/ 573837 w 673307"/>
                <a:gd name="connsiteY39" fmla="*/ 664213 h 1393752"/>
                <a:gd name="connsiteX40" fmla="*/ 588974 w 673307"/>
                <a:gd name="connsiteY40" fmla="*/ 685836 h 1393752"/>
                <a:gd name="connsiteX41" fmla="*/ 593299 w 673307"/>
                <a:gd name="connsiteY41" fmla="*/ 746383 h 1393752"/>
                <a:gd name="connsiteX42" fmla="*/ 593299 w 673307"/>
                <a:gd name="connsiteY42" fmla="*/ 791793 h 1393752"/>
                <a:gd name="connsiteX43" fmla="*/ 582487 w 673307"/>
                <a:gd name="connsiteY43" fmla="*/ 804768 h 1393752"/>
                <a:gd name="connsiteX44" fmla="*/ 547889 w 673307"/>
                <a:gd name="connsiteY44" fmla="*/ 822067 h 1393752"/>
                <a:gd name="connsiteX45" fmla="*/ 552214 w 673307"/>
                <a:gd name="connsiteY45" fmla="*/ 852340 h 1393752"/>
                <a:gd name="connsiteX46" fmla="*/ 573837 w 673307"/>
                <a:gd name="connsiteY46" fmla="*/ 873964 h 1393752"/>
                <a:gd name="connsiteX47" fmla="*/ 573837 w 673307"/>
                <a:gd name="connsiteY47" fmla="*/ 882613 h 1393752"/>
                <a:gd name="connsiteX48" fmla="*/ 571675 w 673307"/>
                <a:gd name="connsiteY48" fmla="*/ 904237 h 1393752"/>
                <a:gd name="connsiteX49" fmla="*/ 576000 w 673307"/>
                <a:gd name="connsiteY49" fmla="*/ 928024 h 1393752"/>
                <a:gd name="connsiteX50" fmla="*/ 537077 w 673307"/>
                <a:gd name="connsiteY50" fmla="*/ 936673 h 1393752"/>
                <a:gd name="connsiteX51" fmla="*/ 545726 w 673307"/>
                <a:gd name="connsiteY51" fmla="*/ 969109 h 1393752"/>
                <a:gd name="connsiteX52" fmla="*/ 580325 w 673307"/>
                <a:gd name="connsiteY52" fmla="*/ 971271 h 1393752"/>
                <a:gd name="connsiteX53" fmla="*/ 591137 w 673307"/>
                <a:gd name="connsiteY53" fmla="*/ 999382 h 1393752"/>
                <a:gd name="connsiteX54" fmla="*/ 576000 w 673307"/>
                <a:gd name="connsiteY54" fmla="*/ 1018844 h 1393752"/>
                <a:gd name="connsiteX55" fmla="*/ 584649 w 673307"/>
                <a:gd name="connsiteY55" fmla="*/ 1049117 h 1393752"/>
                <a:gd name="connsiteX56" fmla="*/ 580325 w 673307"/>
                <a:gd name="connsiteY56" fmla="*/ 1083715 h 1393752"/>
                <a:gd name="connsiteX57" fmla="*/ 643574 w 673307"/>
                <a:gd name="connsiteY57" fmla="*/ 1130098 h 1393752"/>
                <a:gd name="connsiteX58" fmla="*/ 643574 w 673307"/>
                <a:gd name="connsiteY58" fmla="*/ 1152371 h 1393752"/>
                <a:gd name="connsiteX59" fmla="*/ 659793 w 673307"/>
                <a:gd name="connsiteY59" fmla="*/ 1165886 h 1393752"/>
                <a:gd name="connsiteX60" fmla="*/ 673307 w 673307"/>
                <a:gd name="connsiteY60" fmla="*/ 1176698 h 1393752"/>
                <a:gd name="connsiteX61" fmla="*/ 659793 w 673307"/>
                <a:gd name="connsiteY61" fmla="*/ 1214540 h 1393752"/>
                <a:gd name="connsiteX62" fmla="*/ 627357 w 673307"/>
                <a:gd name="connsiteY62" fmla="*/ 1214540 h 1393752"/>
                <a:gd name="connsiteX63" fmla="*/ 619248 w 673307"/>
                <a:gd name="connsiteY63" fmla="*/ 1225351 h 1393752"/>
                <a:gd name="connsiteX64" fmla="*/ 616545 w 673307"/>
                <a:gd name="connsiteY64" fmla="*/ 1249679 h 1393752"/>
                <a:gd name="connsiteX65" fmla="*/ 557079 w 673307"/>
                <a:gd name="connsiteY65" fmla="*/ 1249679 h 1393752"/>
                <a:gd name="connsiteX66" fmla="*/ 557079 w 673307"/>
                <a:gd name="connsiteY66" fmla="*/ 1214540 h 1393752"/>
                <a:gd name="connsiteX67" fmla="*/ 543564 w 673307"/>
                <a:gd name="connsiteY67" fmla="*/ 1201024 h 1393752"/>
                <a:gd name="connsiteX68" fmla="*/ 527347 w 673307"/>
                <a:gd name="connsiteY68" fmla="*/ 1206431 h 1393752"/>
                <a:gd name="connsiteX69" fmla="*/ 511128 w 673307"/>
                <a:gd name="connsiteY69" fmla="*/ 1201024 h 1393752"/>
                <a:gd name="connsiteX70" fmla="*/ 467880 w 673307"/>
                <a:gd name="connsiteY70" fmla="*/ 1203728 h 1393752"/>
                <a:gd name="connsiteX71" fmla="*/ 459771 w 673307"/>
                <a:gd name="connsiteY71" fmla="*/ 1211836 h 1393752"/>
                <a:gd name="connsiteX72" fmla="*/ 454366 w 673307"/>
                <a:gd name="connsiteY72" fmla="*/ 1222648 h 1393752"/>
                <a:gd name="connsiteX73" fmla="*/ 430038 w 673307"/>
                <a:gd name="connsiteY73" fmla="*/ 1225351 h 1393752"/>
                <a:gd name="connsiteX74" fmla="*/ 413821 w 673307"/>
                <a:gd name="connsiteY74" fmla="*/ 1211836 h 1393752"/>
                <a:gd name="connsiteX75" fmla="*/ 413821 w 673307"/>
                <a:gd name="connsiteY75" fmla="*/ 1192916 h 1393752"/>
                <a:gd name="connsiteX76" fmla="*/ 411118 w 673307"/>
                <a:gd name="connsiteY76" fmla="*/ 1173995 h 1393752"/>
                <a:gd name="connsiteX77" fmla="*/ 394900 w 673307"/>
                <a:gd name="connsiteY77" fmla="*/ 1160480 h 1393752"/>
                <a:gd name="connsiteX78" fmla="*/ 346247 w 673307"/>
                <a:gd name="connsiteY78" fmla="*/ 1149668 h 1393752"/>
                <a:gd name="connsiteX79" fmla="*/ 273266 w 673307"/>
                <a:gd name="connsiteY79" fmla="*/ 1265896 h 1393752"/>
                <a:gd name="connsiteX80" fmla="*/ 254345 w 673307"/>
                <a:gd name="connsiteY80" fmla="*/ 1238867 h 1393752"/>
                <a:gd name="connsiteX81" fmla="*/ 232721 w 673307"/>
                <a:gd name="connsiteY81" fmla="*/ 1238867 h 1393752"/>
                <a:gd name="connsiteX82" fmla="*/ 211097 w 673307"/>
                <a:gd name="connsiteY82" fmla="*/ 1298332 h 1393752"/>
                <a:gd name="connsiteX83" fmla="*/ 202989 w 673307"/>
                <a:gd name="connsiteY83" fmla="*/ 1309144 h 1393752"/>
                <a:gd name="connsiteX84" fmla="*/ 186770 w 673307"/>
                <a:gd name="connsiteY84" fmla="*/ 1336174 h 1393752"/>
                <a:gd name="connsiteX85" fmla="*/ 189473 w 673307"/>
                <a:gd name="connsiteY85" fmla="*/ 1346986 h 1393752"/>
                <a:gd name="connsiteX86" fmla="*/ 227315 w 673307"/>
                <a:gd name="connsiteY86" fmla="*/ 1376718 h 1393752"/>
                <a:gd name="connsiteX87" fmla="*/ 210282 w 673307"/>
                <a:gd name="connsiteY87" fmla="*/ 1393752 h 1393752"/>
                <a:gd name="connsiteX88" fmla="*/ 0 w 673307"/>
                <a:gd name="connsiteY88" fmla="*/ 1393752 h 1393752"/>
                <a:gd name="connsiteX89" fmla="*/ 0 w 673307"/>
                <a:gd name="connsiteY89" fmla="*/ 132029 h 1393752"/>
                <a:gd name="connsiteX90" fmla="*/ 4769 w 673307"/>
                <a:gd name="connsiteY90" fmla="*/ 127941 h 1393752"/>
                <a:gd name="connsiteX91" fmla="*/ 20987 w 673307"/>
                <a:gd name="connsiteY91" fmla="*/ 129743 h 1393752"/>
                <a:gd name="connsiteX92" fmla="*/ 22790 w 673307"/>
                <a:gd name="connsiteY92" fmla="*/ 140555 h 1393752"/>
                <a:gd name="connsiteX93" fmla="*/ 31799 w 673307"/>
                <a:gd name="connsiteY93" fmla="*/ 140555 h 1393752"/>
                <a:gd name="connsiteX94" fmla="*/ 39007 w 673307"/>
                <a:gd name="connsiteY94" fmla="*/ 151367 h 1393752"/>
                <a:gd name="connsiteX95" fmla="*/ 48017 w 673307"/>
                <a:gd name="connsiteY95" fmla="*/ 151367 h 1393752"/>
                <a:gd name="connsiteX96" fmla="*/ 49819 w 673307"/>
                <a:gd name="connsiteY96" fmla="*/ 171189 h 1393752"/>
                <a:gd name="connsiteX97" fmla="*/ 39007 w 673307"/>
                <a:gd name="connsiteY97" fmla="*/ 191011 h 1393752"/>
                <a:gd name="connsiteX98" fmla="*/ 40809 w 673307"/>
                <a:gd name="connsiteY98" fmla="*/ 201823 h 1393752"/>
                <a:gd name="connsiteX99" fmla="*/ 28195 w 673307"/>
                <a:gd name="connsiteY99" fmla="*/ 221645 h 1393752"/>
                <a:gd name="connsiteX100" fmla="*/ 80454 w 673307"/>
                <a:gd name="connsiteY100" fmla="*/ 245070 h 1393752"/>
                <a:gd name="connsiteX101" fmla="*/ 93067 w 673307"/>
                <a:gd name="connsiteY101" fmla="*/ 241466 h 1393752"/>
                <a:gd name="connsiteX102" fmla="*/ 93067 w 673307"/>
                <a:gd name="connsiteY102" fmla="*/ 227051 h 1393752"/>
                <a:gd name="connsiteX103" fmla="*/ 116493 w 673307"/>
                <a:gd name="connsiteY103" fmla="*/ 198219 h 1393752"/>
                <a:gd name="connsiteX104" fmla="*/ 134512 w 673307"/>
                <a:gd name="connsiteY104" fmla="*/ 198219 h 1393752"/>
                <a:gd name="connsiteX105" fmla="*/ 159741 w 673307"/>
                <a:gd name="connsiteY105" fmla="*/ 201823 h 1393752"/>
                <a:gd name="connsiteX106" fmla="*/ 190374 w 673307"/>
                <a:gd name="connsiteY106" fmla="*/ 196417 h 1393752"/>
                <a:gd name="connsiteX107" fmla="*/ 208394 w 673307"/>
                <a:gd name="connsiteY107" fmla="*/ 180199 h 1393752"/>
                <a:gd name="connsiteX108" fmla="*/ 233622 w 673307"/>
                <a:gd name="connsiteY108" fmla="*/ 182001 h 1393752"/>
                <a:gd name="connsiteX109" fmla="*/ 242631 w 673307"/>
                <a:gd name="connsiteY109" fmla="*/ 174793 h 1393752"/>
                <a:gd name="connsiteX110" fmla="*/ 262454 w 673307"/>
                <a:gd name="connsiteY110" fmla="*/ 187407 h 1393752"/>
                <a:gd name="connsiteX111" fmla="*/ 267860 w 673307"/>
                <a:gd name="connsiteY111" fmla="*/ 207229 h 1393752"/>
                <a:gd name="connsiteX112" fmla="*/ 285879 w 673307"/>
                <a:gd name="connsiteY112" fmla="*/ 192813 h 1393752"/>
                <a:gd name="connsiteX113" fmla="*/ 280474 w 673307"/>
                <a:gd name="connsiteY113" fmla="*/ 176595 h 1393752"/>
                <a:gd name="connsiteX114" fmla="*/ 285879 w 673307"/>
                <a:gd name="connsiteY114" fmla="*/ 165783 h 1393752"/>
                <a:gd name="connsiteX115" fmla="*/ 280474 w 673307"/>
                <a:gd name="connsiteY115" fmla="*/ 138753 h 1393752"/>
                <a:gd name="connsiteX116" fmla="*/ 300295 w 673307"/>
                <a:gd name="connsiteY116" fmla="*/ 118931 h 1393752"/>
                <a:gd name="connsiteX117" fmla="*/ 312909 w 673307"/>
                <a:gd name="connsiteY117" fmla="*/ 113525 h 1393752"/>
                <a:gd name="connsiteX118" fmla="*/ 347148 w 673307"/>
                <a:gd name="connsiteY118" fmla="*/ 95505 h 1393752"/>
                <a:gd name="connsiteX119" fmla="*/ 350751 w 673307"/>
                <a:gd name="connsiteY119" fmla="*/ 63070 h 1393752"/>
                <a:gd name="connsiteX120" fmla="*/ 363365 w 673307"/>
                <a:gd name="connsiteY120" fmla="*/ 37842 h 1393752"/>
                <a:gd name="connsiteX0" fmla="*/ 0 w 673307"/>
                <a:gd name="connsiteY0" fmla="*/ 1393752 h 1485192"/>
                <a:gd name="connsiteX1" fmla="*/ 0 w 673307"/>
                <a:gd name="connsiteY1" fmla="*/ 132029 h 1485192"/>
                <a:gd name="connsiteX2" fmla="*/ 4769 w 673307"/>
                <a:gd name="connsiteY2" fmla="*/ 127941 h 1485192"/>
                <a:gd name="connsiteX3" fmla="*/ 20987 w 673307"/>
                <a:gd name="connsiteY3" fmla="*/ 129743 h 1485192"/>
                <a:gd name="connsiteX4" fmla="*/ 22790 w 673307"/>
                <a:gd name="connsiteY4" fmla="*/ 140555 h 1485192"/>
                <a:gd name="connsiteX5" fmla="*/ 31799 w 673307"/>
                <a:gd name="connsiteY5" fmla="*/ 140555 h 1485192"/>
                <a:gd name="connsiteX6" fmla="*/ 39007 w 673307"/>
                <a:gd name="connsiteY6" fmla="*/ 151367 h 1485192"/>
                <a:gd name="connsiteX7" fmla="*/ 48017 w 673307"/>
                <a:gd name="connsiteY7" fmla="*/ 151367 h 1485192"/>
                <a:gd name="connsiteX8" fmla="*/ 49819 w 673307"/>
                <a:gd name="connsiteY8" fmla="*/ 171189 h 1485192"/>
                <a:gd name="connsiteX9" fmla="*/ 39007 w 673307"/>
                <a:gd name="connsiteY9" fmla="*/ 191011 h 1485192"/>
                <a:gd name="connsiteX10" fmla="*/ 40809 w 673307"/>
                <a:gd name="connsiteY10" fmla="*/ 201823 h 1485192"/>
                <a:gd name="connsiteX11" fmla="*/ 28195 w 673307"/>
                <a:gd name="connsiteY11" fmla="*/ 221645 h 1485192"/>
                <a:gd name="connsiteX12" fmla="*/ 80454 w 673307"/>
                <a:gd name="connsiteY12" fmla="*/ 245070 h 1485192"/>
                <a:gd name="connsiteX13" fmla="*/ 93067 w 673307"/>
                <a:gd name="connsiteY13" fmla="*/ 241466 h 1485192"/>
                <a:gd name="connsiteX14" fmla="*/ 93067 w 673307"/>
                <a:gd name="connsiteY14" fmla="*/ 227051 h 1485192"/>
                <a:gd name="connsiteX15" fmla="*/ 116493 w 673307"/>
                <a:gd name="connsiteY15" fmla="*/ 198219 h 1485192"/>
                <a:gd name="connsiteX16" fmla="*/ 134512 w 673307"/>
                <a:gd name="connsiteY16" fmla="*/ 198219 h 1485192"/>
                <a:gd name="connsiteX17" fmla="*/ 159741 w 673307"/>
                <a:gd name="connsiteY17" fmla="*/ 201823 h 1485192"/>
                <a:gd name="connsiteX18" fmla="*/ 190374 w 673307"/>
                <a:gd name="connsiteY18" fmla="*/ 196417 h 1485192"/>
                <a:gd name="connsiteX19" fmla="*/ 208394 w 673307"/>
                <a:gd name="connsiteY19" fmla="*/ 180199 h 1485192"/>
                <a:gd name="connsiteX20" fmla="*/ 233622 w 673307"/>
                <a:gd name="connsiteY20" fmla="*/ 182001 h 1485192"/>
                <a:gd name="connsiteX21" fmla="*/ 242631 w 673307"/>
                <a:gd name="connsiteY21" fmla="*/ 174793 h 1485192"/>
                <a:gd name="connsiteX22" fmla="*/ 262454 w 673307"/>
                <a:gd name="connsiteY22" fmla="*/ 187407 h 1485192"/>
                <a:gd name="connsiteX23" fmla="*/ 267860 w 673307"/>
                <a:gd name="connsiteY23" fmla="*/ 207229 h 1485192"/>
                <a:gd name="connsiteX24" fmla="*/ 285879 w 673307"/>
                <a:gd name="connsiteY24" fmla="*/ 192813 h 1485192"/>
                <a:gd name="connsiteX25" fmla="*/ 280474 w 673307"/>
                <a:gd name="connsiteY25" fmla="*/ 176595 h 1485192"/>
                <a:gd name="connsiteX26" fmla="*/ 285879 w 673307"/>
                <a:gd name="connsiteY26" fmla="*/ 165783 h 1485192"/>
                <a:gd name="connsiteX27" fmla="*/ 280474 w 673307"/>
                <a:gd name="connsiteY27" fmla="*/ 138753 h 1485192"/>
                <a:gd name="connsiteX28" fmla="*/ 300295 w 673307"/>
                <a:gd name="connsiteY28" fmla="*/ 118931 h 1485192"/>
                <a:gd name="connsiteX29" fmla="*/ 312909 w 673307"/>
                <a:gd name="connsiteY29" fmla="*/ 113525 h 1485192"/>
                <a:gd name="connsiteX30" fmla="*/ 347148 w 673307"/>
                <a:gd name="connsiteY30" fmla="*/ 95505 h 1485192"/>
                <a:gd name="connsiteX31" fmla="*/ 350751 w 673307"/>
                <a:gd name="connsiteY31" fmla="*/ 63070 h 1485192"/>
                <a:gd name="connsiteX32" fmla="*/ 363365 w 673307"/>
                <a:gd name="connsiteY32" fmla="*/ 37842 h 1485192"/>
                <a:gd name="connsiteX33" fmla="*/ 471484 w 673307"/>
                <a:gd name="connsiteY33" fmla="*/ 0 h 1485192"/>
                <a:gd name="connsiteX34" fmla="*/ 480494 w 673307"/>
                <a:gd name="connsiteY34" fmla="*/ 7208 h 1485192"/>
                <a:gd name="connsiteX35" fmla="*/ 521940 w 673307"/>
                <a:gd name="connsiteY35" fmla="*/ 10812 h 1485192"/>
                <a:gd name="connsiteX36" fmla="*/ 523742 w 673307"/>
                <a:gd name="connsiteY36" fmla="*/ 32436 h 1485192"/>
                <a:gd name="connsiteX37" fmla="*/ 530950 w 673307"/>
                <a:gd name="connsiteY37" fmla="*/ 45050 h 1485192"/>
                <a:gd name="connsiteX38" fmla="*/ 538157 w 673307"/>
                <a:gd name="connsiteY38" fmla="*/ 111723 h 1485192"/>
                <a:gd name="connsiteX39" fmla="*/ 539960 w 673307"/>
                <a:gd name="connsiteY39" fmla="*/ 122535 h 1485192"/>
                <a:gd name="connsiteX40" fmla="*/ 543564 w 673307"/>
                <a:gd name="connsiteY40" fmla="*/ 133347 h 1485192"/>
                <a:gd name="connsiteX41" fmla="*/ 561584 w 673307"/>
                <a:gd name="connsiteY41" fmla="*/ 133347 h 1485192"/>
                <a:gd name="connsiteX42" fmla="*/ 561584 w 673307"/>
                <a:gd name="connsiteY42" fmla="*/ 154971 h 1485192"/>
                <a:gd name="connsiteX43" fmla="*/ 597624 w 673307"/>
                <a:gd name="connsiteY43" fmla="*/ 180199 h 1485192"/>
                <a:gd name="connsiteX44" fmla="*/ 615644 w 673307"/>
                <a:gd name="connsiteY44" fmla="*/ 176595 h 1485192"/>
                <a:gd name="connsiteX45" fmla="*/ 626455 w 673307"/>
                <a:gd name="connsiteY45" fmla="*/ 196417 h 1485192"/>
                <a:gd name="connsiteX46" fmla="*/ 619248 w 673307"/>
                <a:gd name="connsiteY46" fmla="*/ 223447 h 1485192"/>
                <a:gd name="connsiteX47" fmla="*/ 626455 w 673307"/>
                <a:gd name="connsiteY47" fmla="*/ 241466 h 1485192"/>
                <a:gd name="connsiteX48" fmla="*/ 624653 w 673307"/>
                <a:gd name="connsiteY48" fmla="*/ 259486 h 1485192"/>
                <a:gd name="connsiteX49" fmla="*/ 606634 w 673307"/>
                <a:gd name="connsiteY49" fmla="*/ 268496 h 1485192"/>
                <a:gd name="connsiteX50" fmla="*/ 606634 w 673307"/>
                <a:gd name="connsiteY50" fmla="*/ 279308 h 1485192"/>
                <a:gd name="connsiteX51" fmla="*/ 621050 w 673307"/>
                <a:gd name="connsiteY51" fmla="*/ 284714 h 1485192"/>
                <a:gd name="connsiteX52" fmla="*/ 626353 w 673307"/>
                <a:gd name="connsiteY52" fmla="*/ 316536 h 1485192"/>
                <a:gd name="connsiteX53" fmla="*/ 556538 w 673307"/>
                <a:gd name="connsiteY53" fmla="*/ 337693 h 1485192"/>
                <a:gd name="connsiteX54" fmla="*/ 541402 w 673307"/>
                <a:gd name="connsiteY54" fmla="*/ 359316 h 1485192"/>
                <a:gd name="connsiteX55" fmla="*/ 515453 w 673307"/>
                <a:gd name="connsiteY55" fmla="*/ 352829 h 1485192"/>
                <a:gd name="connsiteX56" fmla="*/ 480855 w 673307"/>
                <a:gd name="connsiteY56" fmla="*/ 365804 h 1485192"/>
                <a:gd name="connsiteX57" fmla="*/ 480855 w 673307"/>
                <a:gd name="connsiteY57" fmla="*/ 387427 h 1485192"/>
                <a:gd name="connsiteX58" fmla="*/ 476530 w 673307"/>
                <a:gd name="connsiteY58" fmla="*/ 417701 h 1485192"/>
                <a:gd name="connsiteX59" fmla="*/ 433282 w 673307"/>
                <a:gd name="connsiteY59" fmla="*/ 426350 h 1485192"/>
                <a:gd name="connsiteX60" fmla="*/ 424633 w 673307"/>
                <a:gd name="connsiteY60" fmla="*/ 443649 h 1485192"/>
                <a:gd name="connsiteX61" fmla="*/ 398684 w 673307"/>
                <a:gd name="connsiteY61" fmla="*/ 471760 h 1485192"/>
                <a:gd name="connsiteX62" fmla="*/ 392197 w 673307"/>
                <a:gd name="connsiteY62" fmla="*/ 489059 h 1485192"/>
                <a:gd name="connsiteX63" fmla="*/ 398684 w 673307"/>
                <a:gd name="connsiteY63" fmla="*/ 512846 h 1485192"/>
                <a:gd name="connsiteX64" fmla="*/ 379223 w 673307"/>
                <a:gd name="connsiteY64" fmla="*/ 543119 h 1485192"/>
                <a:gd name="connsiteX65" fmla="*/ 374898 w 673307"/>
                <a:gd name="connsiteY65" fmla="*/ 644751 h 1485192"/>
                <a:gd name="connsiteX66" fmla="*/ 415983 w 673307"/>
                <a:gd name="connsiteY66" fmla="*/ 659888 h 1485192"/>
                <a:gd name="connsiteX67" fmla="*/ 431120 w 673307"/>
                <a:gd name="connsiteY67" fmla="*/ 679349 h 1485192"/>
                <a:gd name="connsiteX68" fmla="*/ 450581 w 673307"/>
                <a:gd name="connsiteY68" fmla="*/ 681512 h 1485192"/>
                <a:gd name="connsiteX69" fmla="*/ 454906 w 673307"/>
                <a:gd name="connsiteY69" fmla="*/ 666375 h 1485192"/>
                <a:gd name="connsiteX70" fmla="*/ 487342 w 673307"/>
                <a:gd name="connsiteY70" fmla="*/ 683674 h 1485192"/>
                <a:gd name="connsiteX71" fmla="*/ 521940 w 673307"/>
                <a:gd name="connsiteY71" fmla="*/ 662050 h 1485192"/>
                <a:gd name="connsiteX72" fmla="*/ 573837 w 673307"/>
                <a:gd name="connsiteY72" fmla="*/ 664213 h 1485192"/>
                <a:gd name="connsiteX73" fmla="*/ 588974 w 673307"/>
                <a:gd name="connsiteY73" fmla="*/ 685836 h 1485192"/>
                <a:gd name="connsiteX74" fmla="*/ 593299 w 673307"/>
                <a:gd name="connsiteY74" fmla="*/ 746383 h 1485192"/>
                <a:gd name="connsiteX75" fmla="*/ 593299 w 673307"/>
                <a:gd name="connsiteY75" fmla="*/ 791793 h 1485192"/>
                <a:gd name="connsiteX76" fmla="*/ 582487 w 673307"/>
                <a:gd name="connsiteY76" fmla="*/ 804768 h 1485192"/>
                <a:gd name="connsiteX77" fmla="*/ 547889 w 673307"/>
                <a:gd name="connsiteY77" fmla="*/ 822067 h 1485192"/>
                <a:gd name="connsiteX78" fmla="*/ 552214 w 673307"/>
                <a:gd name="connsiteY78" fmla="*/ 852340 h 1485192"/>
                <a:gd name="connsiteX79" fmla="*/ 573837 w 673307"/>
                <a:gd name="connsiteY79" fmla="*/ 873964 h 1485192"/>
                <a:gd name="connsiteX80" fmla="*/ 573837 w 673307"/>
                <a:gd name="connsiteY80" fmla="*/ 882613 h 1485192"/>
                <a:gd name="connsiteX81" fmla="*/ 571675 w 673307"/>
                <a:gd name="connsiteY81" fmla="*/ 904237 h 1485192"/>
                <a:gd name="connsiteX82" fmla="*/ 576000 w 673307"/>
                <a:gd name="connsiteY82" fmla="*/ 928024 h 1485192"/>
                <a:gd name="connsiteX83" fmla="*/ 537077 w 673307"/>
                <a:gd name="connsiteY83" fmla="*/ 936673 h 1485192"/>
                <a:gd name="connsiteX84" fmla="*/ 545726 w 673307"/>
                <a:gd name="connsiteY84" fmla="*/ 969109 h 1485192"/>
                <a:gd name="connsiteX85" fmla="*/ 580325 w 673307"/>
                <a:gd name="connsiteY85" fmla="*/ 971271 h 1485192"/>
                <a:gd name="connsiteX86" fmla="*/ 591137 w 673307"/>
                <a:gd name="connsiteY86" fmla="*/ 999382 h 1485192"/>
                <a:gd name="connsiteX87" fmla="*/ 576000 w 673307"/>
                <a:gd name="connsiteY87" fmla="*/ 1018844 h 1485192"/>
                <a:gd name="connsiteX88" fmla="*/ 584649 w 673307"/>
                <a:gd name="connsiteY88" fmla="*/ 1049117 h 1485192"/>
                <a:gd name="connsiteX89" fmla="*/ 580325 w 673307"/>
                <a:gd name="connsiteY89" fmla="*/ 1083715 h 1485192"/>
                <a:gd name="connsiteX90" fmla="*/ 643574 w 673307"/>
                <a:gd name="connsiteY90" fmla="*/ 1130098 h 1485192"/>
                <a:gd name="connsiteX91" fmla="*/ 643574 w 673307"/>
                <a:gd name="connsiteY91" fmla="*/ 1152371 h 1485192"/>
                <a:gd name="connsiteX92" fmla="*/ 659793 w 673307"/>
                <a:gd name="connsiteY92" fmla="*/ 1165886 h 1485192"/>
                <a:gd name="connsiteX93" fmla="*/ 673307 w 673307"/>
                <a:gd name="connsiteY93" fmla="*/ 1176698 h 1485192"/>
                <a:gd name="connsiteX94" fmla="*/ 659793 w 673307"/>
                <a:gd name="connsiteY94" fmla="*/ 1214540 h 1485192"/>
                <a:gd name="connsiteX95" fmla="*/ 627357 w 673307"/>
                <a:gd name="connsiteY95" fmla="*/ 1214540 h 1485192"/>
                <a:gd name="connsiteX96" fmla="*/ 619248 w 673307"/>
                <a:gd name="connsiteY96" fmla="*/ 1225351 h 1485192"/>
                <a:gd name="connsiteX97" fmla="*/ 616545 w 673307"/>
                <a:gd name="connsiteY97" fmla="*/ 1249679 h 1485192"/>
                <a:gd name="connsiteX98" fmla="*/ 557079 w 673307"/>
                <a:gd name="connsiteY98" fmla="*/ 1249679 h 1485192"/>
                <a:gd name="connsiteX99" fmla="*/ 557079 w 673307"/>
                <a:gd name="connsiteY99" fmla="*/ 1214540 h 1485192"/>
                <a:gd name="connsiteX100" fmla="*/ 543564 w 673307"/>
                <a:gd name="connsiteY100" fmla="*/ 1201024 h 1485192"/>
                <a:gd name="connsiteX101" fmla="*/ 527347 w 673307"/>
                <a:gd name="connsiteY101" fmla="*/ 1206431 h 1485192"/>
                <a:gd name="connsiteX102" fmla="*/ 511128 w 673307"/>
                <a:gd name="connsiteY102" fmla="*/ 1201024 h 1485192"/>
                <a:gd name="connsiteX103" fmla="*/ 467880 w 673307"/>
                <a:gd name="connsiteY103" fmla="*/ 1203728 h 1485192"/>
                <a:gd name="connsiteX104" fmla="*/ 459771 w 673307"/>
                <a:gd name="connsiteY104" fmla="*/ 1211836 h 1485192"/>
                <a:gd name="connsiteX105" fmla="*/ 454366 w 673307"/>
                <a:gd name="connsiteY105" fmla="*/ 1222648 h 1485192"/>
                <a:gd name="connsiteX106" fmla="*/ 430038 w 673307"/>
                <a:gd name="connsiteY106" fmla="*/ 1225351 h 1485192"/>
                <a:gd name="connsiteX107" fmla="*/ 413821 w 673307"/>
                <a:gd name="connsiteY107" fmla="*/ 1211836 h 1485192"/>
                <a:gd name="connsiteX108" fmla="*/ 413821 w 673307"/>
                <a:gd name="connsiteY108" fmla="*/ 1192916 h 1485192"/>
                <a:gd name="connsiteX109" fmla="*/ 411118 w 673307"/>
                <a:gd name="connsiteY109" fmla="*/ 1173995 h 1485192"/>
                <a:gd name="connsiteX110" fmla="*/ 394900 w 673307"/>
                <a:gd name="connsiteY110" fmla="*/ 1160480 h 1485192"/>
                <a:gd name="connsiteX111" fmla="*/ 346247 w 673307"/>
                <a:gd name="connsiteY111" fmla="*/ 1149668 h 1485192"/>
                <a:gd name="connsiteX112" fmla="*/ 273266 w 673307"/>
                <a:gd name="connsiteY112" fmla="*/ 1265896 h 1485192"/>
                <a:gd name="connsiteX113" fmla="*/ 254345 w 673307"/>
                <a:gd name="connsiteY113" fmla="*/ 1238867 h 1485192"/>
                <a:gd name="connsiteX114" fmla="*/ 232721 w 673307"/>
                <a:gd name="connsiteY114" fmla="*/ 1238867 h 1485192"/>
                <a:gd name="connsiteX115" fmla="*/ 211097 w 673307"/>
                <a:gd name="connsiteY115" fmla="*/ 1298332 h 1485192"/>
                <a:gd name="connsiteX116" fmla="*/ 202989 w 673307"/>
                <a:gd name="connsiteY116" fmla="*/ 1309144 h 1485192"/>
                <a:gd name="connsiteX117" fmla="*/ 186770 w 673307"/>
                <a:gd name="connsiteY117" fmla="*/ 1336174 h 1485192"/>
                <a:gd name="connsiteX118" fmla="*/ 189473 w 673307"/>
                <a:gd name="connsiteY118" fmla="*/ 1346986 h 1485192"/>
                <a:gd name="connsiteX119" fmla="*/ 227315 w 673307"/>
                <a:gd name="connsiteY119" fmla="*/ 1376718 h 1485192"/>
                <a:gd name="connsiteX120" fmla="*/ 210282 w 673307"/>
                <a:gd name="connsiteY120" fmla="*/ 1393752 h 1485192"/>
                <a:gd name="connsiteX121" fmla="*/ 91440 w 673307"/>
                <a:gd name="connsiteY121" fmla="*/ 1485192 h 1485192"/>
                <a:gd name="connsiteX0" fmla="*/ 0 w 673307"/>
                <a:gd name="connsiteY0" fmla="*/ 132029 h 1485192"/>
                <a:gd name="connsiteX1" fmla="*/ 4769 w 673307"/>
                <a:gd name="connsiteY1" fmla="*/ 127941 h 1485192"/>
                <a:gd name="connsiteX2" fmla="*/ 20987 w 673307"/>
                <a:gd name="connsiteY2" fmla="*/ 129743 h 1485192"/>
                <a:gd name="connsiteX3" fmla="*/ 22790 w 673307"/>
                <a:gd name="connsiteY3" fmla="*/ 140555 h 1485192"/>
                <a:gd name="connsiteX4" fmla="*/ 31799 w 673307"/>
                <a:gd name="connsiteY4" fmla="*/ 140555 h 1485192"/>
                <a:gd name="connsiteX5" fmla="*/ 39007 w 673307"/>
                <a:gd name="connsiteY5" fmla="*/ 151367 h 1485192"/>
                <a:gd name="connsiteX6" fmla="*/ 48017 w 673307"/>
                <a:gd name="connsiteY6" fmla="*/ 151367 h 1485192"/>
                <a:gd name="connsiteX7" fmla="*/ 49819 w 673307"/>
                <a:gd name="connsiteY7" fmla="*/ 171189 h 1485192"/>
                <a:gd name="connsiteX8" fmla="*/ 39007 w 673307"/>
                <a:gd name="connsiteY8" fmla="*/ 191011 h 1485192"/>
                <a:gd name="connsiteX9" fmla="*/ 40809 w 673307"/>
                <a:gd name="connsiteY9" fmla="*/ 201823 h 1485192"/>
                <a:gd name="connsiteX10" fmla="*/ 28195 w 673307"/>
                <a:gd name="connsiteY10" fmla="*/ 221645 h 1485192"/>
                <a:gd name="connsiteX11" fmla="*/ 80454 w 673307"/>
                <a:gd name="connsiteY11" fmla="*/ 245070 h 1485192"/>
                <a:gd name="connsiteX12" fmla="*/ 93067 w 673307"/>
                <a:gd name="connsiteY12" fmla="*/ 241466 h 1485192"/>
                <a:gd name="connsiteX13" fmla="*/ 93067 w 673307"/>
                <a:gd name="connsiteY13" fmla="*/ 227051 h 1485192"/>
                <a:gd name="connsiteX14" fmla="*/ 116493 w 673307"/>
                <a:gd name="connsiteY14" fmla="*/ 198219 h 1485192"/>
                <a:gd name="connsiteX15" fmla="*/ 134512 w 673307"/>
                <a:gd name="connsiteY15" fmla="*/ 198219 h 1485192"/>
                <a:gd name="connsiteX16" fmla="*/ 159741 w 673307"/>
                <a:gd name="connsiteY16" fmla="*/ 201823 h 1485192"/>
                <a:gd name="connsiteX17" fmla="*/ 190374 w 673307"/>
                <a:gd name="connsiteY17" fmla="*/ 196417 h 1485192"/>
                <a:gd name="connsiteX18" fmla="*/ 208394 w 673307"/>
                <a:gd name="connsiteY18" fmla="*/ 180199 h 1485192"/>
                <a:gd name="connsiteX19" fmla="*/ 233622 w 673307"/>
                <a:gd name="connsiteY19" fmla="*/ 182001 h 1485192"/>
                <a:gd name="connsiteX20" fmla="*/ 242631 w 673307"/>
                <a:gd name="connsiteY20" fmla="*/ 174793 h 1485192"/>
                <a:gd name="connsiteX21" fmla="*/ 262454 w 673307"/>
                <a:gd name="connsiteY21" fmla="*/ 187407 h 1485192"/>
                <a:gd name="connsiteX22" fmla="*/ 267860 w 673307"/>
                <a:gd name="connsiteY22" fmla="*/ 207229 h 1485192"/>
                <a:gd name="connsiteX23" fmla="*/ 285879 w 673307"/>
                <a:gd name="connsiteY23" fmla="*/ 192813 h 1485192"/>
                <a:gd name="connsiteX24" fmla="*/ 280474 w 673307"/>
                <a:gd name="connsiteY24" fmla="*/ 176595 h 1485192"/>
                <a:gd name="connsiteX25" fmla="*/ 285879 w 673307"/>
                <a:gd name="connsiteY25" fmla="*/ 165783 h 1485192"/>
                <a:gd name="connsiteX26" fmla="*/ 280474 w 673307"/>
                <a:gd name="connsiteY26" fmla="*/ 138753 h 1485192"/>
                <a:gd name="connsiteX27" fmla="*/ 300295 w 673307"/>
                <a:gd name="connsiteY27" fmla="*/ 118931 h 1485192"/>
                <a:gd name="connsiteX28" fmla="*/ 312909 w 673307"/>
                <a:gd name="connsiteY28" fmla="*/ 113525 h 1485192"/>
                <a:gd name="connsiteX29" fmla="*/ 347148 w 673307"/>
                <a:gd name="connsiteY29" fmla="*/ 95505 h 1485192"/>
                <a:gd name="connsiteX30" fmla="*/ 350751 w 673307"/>
                <a:gd name="connsiteY30" fmla="*/ 63070 h 1485192"/>
                <a:gd name="connsiteX31" fmla="*/ 363365 w 673307"/>
                <a:gd name="connsiteY31" fmla="*/ 37842 h 1485192"/>
                <a:gd name="connsiteX32" fmla="*/ 471484 w 673307"/>
                <a:gd name="connsiteY32" fmla="*/ 0 h 1485192"/>
                <a:gd name="connsiteX33" fmla="*/ 480494 w 673307"/>
                <a:gd name="connsiteY33" fmla="*/ 7208 h 1485192"/>
                <a:gd name="connsiteX34" fmla="*/ 521940 w 673307"/>
                <a:gd name="connsiteY34" fmla="*/ 10812 h 1485192"/>
                <a:gd name="connsiteX35" fmla="*/ 523742 w 673307"/>
                <a:gd name="connsiteY35" fmla="*/ 32436 h 1485192"/>
                <a:gd name="connsiteX36" fmla="*/ 530950 w 673307"/>
                <a:gd name="connsiteY36" fmla="*/ 45050 h 1485192"/>
                <a:gd name="connsiteX37" fmla="*/ 538157 w 673307"/>
                <a:gd name="connsiteY37" fmla="*/ 111723 h 1485192"/>
                <a:gd name="connsiteX38" fmla="*/ 539960 w 673307"/>
                <a:gd name="connsiteY38" fmla="*/ 122535 h 1485192"/>
                <a:gd name="connsiteX39" fmla="*/ 543564 w 673307"/>
                <a:gd name="connsiteY39" fmla="*/ 133347 h 1485192"/>
                <a:gd name="connsiteX40" fmla="*/ 561584 w 673307"/>
                <a:gd name="connsiteY40" fmla="*/ 133347 h 1485192"/>
                <a:gd name="connsiteX41" fmla="*/ 561584 w 673307"/>
                <a:gd name="connsiteY41" fmla="*/ 154971 h 1485192"/>
                <a:gd name="connsiteX42" fmla="*/ 597624 w 673307"/>
                <a:gd name="connsiteY42" fmla="*/ 180199 h 1485192"/>
                <a:gd name="connsiteX43" fmla="*/ 615644 w 673307"/>
                <a:gd name="connsiteY43" fmla="*/ 176595 h 1485192"/>
                <a:gd name="connsiteX44" fmla="*/ 626455 w 673307"/>
                <a:gd name="connsiteY44" fmla="*/ 196417 h 1485192"/>
                <a:gd name="connsiteX45" fmla="*/ 619248 w 673307"/>
                <a:gd name="connsiteY45" fmla="*/ 223447 h 1485192"/>
                <a:gd name="connsiteX46" fmla="*/ 626455 w 673307"/>
                <a:gd name="connsiteY46" fmla="*/ 241466 h 1485192"/>
                <a:gd name="connsiteX47" fmla="*/ 624653 w 673307"/>
                <a:gd name="connsiteY47" fmla="*/ 259486 h 1485192"/>
                <a:gd name="connsiteX48" fmla="*/ 606634 w 673307"/>
                <a:gd name="connsiteY48" fmla="*/ 268496 h 1485192"/>
                <a:gd name="connsiteX49" fmla="*/ 606634 w 673307"/>
                <a:gd name="connsiteY49" fmla="*/ 279308 h 1485192"/>
                <a:gd name="connsiteX50" fmla="*/ 621050 w 673307"/>
                <a:gd name="connsiteY50" fmla="*/ 284714 h 1485192"/>
                <a:gd name="connsiteX51" fmla="*/ 626353 w 673307"/>
                <a:gd name="connsiteY51" fmla="*/ 316536 h 1485192"/>
                <a:gd name="connsiteX52" fmla="*/ 556538 w 673307"/>
                <a:gd name="connsiteY52" fmla="*/ 337693 h 1485192"/>
                <a:gd name="connsiteX53" fmla="*/ 541402 w 673307"/>
                <a:gd name="connsiteY53" fmla="*/ 359316 h 1485192"/>
                <a:gd name="connsiteX54" fmla="*/ 515453 w 673307"/>
                <a:gd name="connsiteY54" fmla="*/ 352829 h 1485192"/>
                <a:gd name="connsiteX55" fmla="*/ 480855 w 673307"/>
                <a:gd name="connsiteY55" fmla="*/ 365804 h 1485192"/>
                <a:gd name="connsiteX56" fmla="*/ 480855 w 673307"/>
                <a:gd name="connsiteY56" fmla="*/ 387427 h 1485192"/>
                <a:gd name="connsiteX57" fmla="*/ 476530 w 673307"/>
                <a:gd name="connsiteY57" fmla="*/ 417701 h 1485192"/>
                <a:gd name="connsiteX58" fmla="*/ 433282 w 673307"/>
                <a:gd name="connsiteY58" fmla="*/ 426350 h 1485192"/>
                <a:gd name="connsiteX59" fmla="*/ 424633 w 673307"/>
                <a:gd name="connsiteY59" fmla="*/ 443649 h 1485192"/>
                <a:gd name="connsiteX60" fmla="*/ 398684 w 673307"/>
                <a:gd name="connsiteY60" fmla="*/ 471760 h 1485192"/>
                <a:gd name="connsiteX61" fmla="*/ 392197 w 673307"/>
                <a:gd name="connsiteY61" fmla="*/ 489059 h 1485192"/>
                <a:gd name="connsiteX62" fmla="*/ 398684 w 673307"/>
                <a:gd name="connsiteY62" fmla="*/ 512846 h 1485192"/>
                <a:gd name="connsiteX63" fmla="*/ 379223 w 673307"/>
                <a:gd name="connsiteY63" fmla="*/ 543119 h 1485192"/>
                <a:gd name="connsiteX64" fmla="*/ 374898 w 673307"/>
                <a:gd name="connsiteY64" fmla="*/ 644751 h 1485192"/>
                <a:gd name="connsiteX65" fmla="*/ 415983 w 673307"/>
                <a:gd name="connsiteY65" fmla="*/ 659888 h 1485192"/>
                <a:gd name="connsiteX66" fmla="*/ 431120 w 673307"/>
                <a:gd name="connsiteY66" fmla="*/ 679349 h 1485192"/>
                <a:gd name="connsiteX67" fmla="*/ 450581 w 673307"/>
                <a:gd name="connsiteY67" fmla="*/ 681512 h 1485192"/>
                <a:gd name="connsiteX68" fmla="*/ 454906 w 673307"/>
                <a:gd name="connsiteY68" fmla="*/ 666375 h 1485192"/>
                <a:gd name="connsiteX69" fmla="*/ 487342 w 673307"/>
                <a:gd name="connsiteY69" fmla="*/ 683674 h 1485192"/>
                <a:gd name="connsiteX70" fmla="*/ 521940 w 673307"/>
                <a:gd name="connsiteY70" fmla="*/ 662050 h 1485192"/>
                <a:gd name="connsiteX71" fmla="*/ 573837 w 673307"/>
                <a:gd name="connsiteY71" fmla="*/ 664213 h 1485192"/>
                <a:gd name="connsiteX72" fmla="*/ 588974 w 673307"/>
                <a:gd name="connsiteY72" fmla="*/ 685836 h 1485192"/>
                <a:gd name="connsiteX73" fmla="*/ 593299 w 673307"/>
                <a:gd name="connsiteY73" fmla="*/ 746383 h 1485192"/>
                <a:gd name="connsiteX74" fmla="*/ 593299 w 673307"/>
                <a:gd name="connsiteY74" fmla="*/ 791793 h 1485192"/>
                <a:gd name="connsiteX75" fmla="*/ 582487 w 673307"/>
                <a:gd name="connsiteY75" fmla="*/ 804768 h 1485192"/>
                <a:gd name="connsiteX76" fmla="*/ 547889 w 673307"/>
                <a:gd name="connsiteY76" fmla="*/ 822067 h 1485192"/>
                <a:gd name="connsiteX77" fmla="*/ 552214 w 673307"/>
                <a:gd name="connsiteY77" fmla="*/ 852340 h 1485192"/>
                <a:gd name="connsiteX78" fmla="*/ 573837 w 673307"/>
                <a:gd name="connsiteY78" fmla="*/ 873964 h 1485192"/>
                <a:gd name="connsiteX79" fmla="*/ 573837 w 673307"/>
                <a:gd name="connsiteY79" fmla="*/ 882613 h 1485192"/>
                <a:gd name="connsiteX80" fmla="*/ 571675 w 673307"/>
                <a:gd name="connsiteY80" fmla="*/ 904237 h 1485192"/>
                <a:gd name="connsiteX81" fmla="*/ 576000 w 673307"/>
                <a:gd name="connsiteY81" fmla="*/ 928024 h 1485192"/>
                <a:gd name="connsiteX82" fmla="*/ 537077 w 673307"/>
                <a:gd name="connsiteY82" fmla="*/ 936673 h 1485192"/>
                <a:gd name="connsiteX83" fmla="*/ 545726 w 673307"/>
                <a:gd name="connsiteY83" fmla="*/ 969109 h 1485192"/>
                <a:gd name="connsiteX84" fmla="*/ 580325 w 673307"/>
                <a:gd name="connsiteY84" fmla="*/ 971271 h 1485192"/>
                <a:gd name="connsiteX85" fmla="*/ 591137 w 673307"/>
                <a:gd name="connsiteY85" fmla="*/ 999382 h 1485192"/>
                <a:gd name="connsiteX86" fmla="*/ 576000 w 673307"/>
                <a:gd name="connsiteY86" fmla="*/ 1018844 h 1485192"/>
                <a:gd name="connsiteX87" fmla="*/ 584649 w 673307"/>
                <a:gd name="connsiteY87" fmla="*/ 1049117 h 1485192"/>
                <a:gd name="connsiteX88" fmla="*/ 580325 w 673307"/>
                <a:gd name="connsiteY88" fmla="*/ 1083715 h 1485192"/>
                <a:gd name="connsiteX89" fmla="*/ 643574 w 673307"/>
                <a:gd name="connsiteY89" fmla="*/ 1130098 h 1485192"/>
                <a:gd name="connsiteX90" fmla="*/ 643574 w 673307"/>
                <a:gd name="connsiteY90" fmla="*/ 1152371 h 1485192"/>
                <a:gd name="connsiteX91" fmla="*/ 659793 w 673307"/>
                <a:gd name="connsiteY91" fmla="*/ 1165886 h 1485192"/>
                <a:gd name="connsiteX92" fmla="*/ 673307 w 673307"/>
                <a:gd name="connsiteY92" fmla="*/ 1176698 h 1485192"/>
                <a:gd name="connsiteX93" fmla="*/ 659793 w 673307"/>
                <a:gd name="connsiteY93" fmla="*/ 1214540 h 1485192"/>
                <a:gd name="connsiteX94" fmla="*/ 627357 w 673307"/>
                <a:gd name="connsiteY94" fmla="*/ 1214540 h 1485192"/>
                <a:gd name="connsiteX95" fmla="*/ 619248 w 673307"/>
                <a:gd name="connsiteY95" fmla="*/ 1225351 h 1485192"/>
                <a:gd name="connsiteX96" fmla="*/ 616545 w 673307"/>
                <a:gd name="connsiteY96" fmla="*/ 1249679 h 1485192"/>
                <a:gd name="connsiteX97" fmla="*/ 557079 w 673307"/>
                <a:gd name="connsiteY97" fmla="*/ 1249679 h 1485192"/>
                <a:gd name="connsiteX98" fmla="*/ 557079 w 673307"/>
                <a:gd name="connsiteY98" fmla="*/ 1214540 h 1485192"/>
                <a:gd name="connsiteX99" fmla="*/ 543564 w 673307"/>
                <a:gd name="connsiteY99" fmla="*/ 1201024 h 1485192"/>
                <a:gd name="connsiteX100" fmla="*/ 527347 w 673307"/>
                <a:gd name="connsiteY100" fmla="*/ 1206431 h 1485192"/>
                <a:gd name="connsiteX101" fmla="*/ 511128 w 673307"/>
                <a:gd name="connsiteY101" fmla="*/ 1201024 h 1485192"/>
                <a:gd name="connsiteX102" fmla="*/ 467880 w 673307"/>
                <a:gd name="connsiteY102" fmla="*/ 1203728 h 1485192"/>
                <a:gd name="connsiteX103" fmla="*/ 459771 w 673307"/>
                <a:gd name="connsiteY103" fmla="*/ 1211836 h 1485192"/>
                <a:gd name="connsiteX104" fmla="*/ 454366 w 673307"/>
                <a:gd name="connsiteY104" fmla="*/ 1222648 h 1485192"/>
                <a:gd name="connsiteX105" fmla="*/ 430038 w 673307"/>
                <a:gd name="connsiteY105" fmla="*/ 1225351 h 1485192"/>
                <a:gd name="connsiteX106" fmla="*/ 413821 w 673307"/>
                <a:gd name="connsiteY106" fmla="*/ 1211836 h 1485192"/>
                <a:gd name="connsiteX107" fmla="*/ 413821 w 673307"/>
                <a:gd name="connsiteY107" fmla="*/ 1192916 h 1485192"/>
                <a:gd name="connsiteX108" fmla="*/ 411118 w 673307"/>
                <a:gd name="connsiteY108" fmla="*/ 1173995 h 1485192"/>
                <a:gd name="connsiteX109" fmla="*/ 394900 w 673307"/>
                <a:gd name="connsiteY109" fmla="*/ 1160480 h 1485192"/>
                <a:gd name="connsiteX110" fmla="*/ 346247 w 673307"/>
                <a:gd name="connsiteY110" fmla="*/ 1149668 h 1485192"/>
                <a:gd name="connsiteX111" fmla="*/ 273266 w 673307"/>
                <a:gd name="connsiteY111" fmla="*/ 1265896 h 1485192"/>
                <a:gd name="connsiteX112" fmla="*/ 254345 w 673307"/>
                <a:gd name="connsiteY112" fmla="*/ 1238867 h 1485192"/>
                <a:gd name="connsiteX113" fmla="*/ 232721 w 673307"/>
                <a:gd name="connsiteY113" fmla="*/ 1238867 h 1485192"/>
                <a:gd name="connsiteX114" fmla="*/ 211097 w 673307"/>
                <a:gd name="connsiteY114" fmla="*/ 1298332 h 1485192"/>
                <a:gd name="connsiteX115" fmla="*/ 202989 w 673307"/>
                <a:gd name="connsiteY115" fmla="*/ 1309144 h 1485192"/>
                <a:gd name="connsiteX116" fmla="*/ 186770 w 673307"/>
                <a:gd name="connsiteY116" fmla="*/ 1336174 h 1485192"/>
                <a:gd name="connsiteX117" fmla="*/ 189473 w 673307"/>
                <a:gd name="connsiteY117" fmla="*/ 1346986 h 1485192"/>
                <a:gd name="connsiteX118" fmla="*/ 227315 w 673307"/>
                <a:gd name="connsiteY118" fmla="*/ 1376718 h 1485192"/>
                <a:gd name="connsiteX119" fmla="*/ 210282 w 673307"/>
                <a:gd name="connsiteY119" fmla="*/ 1393752 h 1485192"/>
                <a:gd name="connsiteX120" fmla="*/ 91440 w 673307"/>
                <a:gd name="connsiteY120" fmla="*/ 1485192 h 1485192"/>
                <a:gd name="connsiteX0" fmla="*/ 0 w 673307"/>
                <a:gd name="connsiteY0" fmla="*/ 132029 h 1393752"/>
                <a:gd name="connsiteX1" fmla="*/ 4769 w 673307"/>
                <a:gd name="connsiteY1" fmla="*/ 127941 h 1393752"/>
                <a:gd name="connsiteX2" fmla="*/ 20987 w 673307"/>
                <a:gd name="connsiteY2" fmla="*/ 129743 h 1393752"/>
                <a:gd name="connsiteX3" fmla="*/ 22790 w 673307"/>
                <a:gd name="connsiteY3" fmla="*/ 140555 h 1393752"/>
                <a:gd name="connsiteX4" fmla="*/ 31799 w 673307"/>
                <a:gd name="connsiteY4" fmla="*/ 140555 h 1393752"/>
                <a:gd name="connsiteX5" fmla="*/ 39007 w 673307"/>
                <a:gd name="connsiteY5" fmla="*/ 151367 h 1393752"/>
                <a:gd name="connsiteX6" fmla="*/ 48017 w 673307"/>
                <a:gd name="connsiteY6" fmla="*/ 151367 h 1393752"/>
                <a:gd name="connsiteX7" fmla="*/ 49819 w 673307"/>
                <a:gd name="connsiteY7" fmla="*/ 171189 h 1393752"/>
                <a:gd name="connsiteX8" fmla="*/ 39007 w 673307"/>
                <a:gd name="connsiteY8" fmla="*/ 191011 h 1393752"/>
                <a:gd name="connsiteX9" fmla="*/ 40809 w 673307"/>
                <a:gd name="connsiteY9" fmla="*/ 201823 h 1393752"/>
                <a:gd name="connsiteX10" fmla="*/ 28195 w 673307"/>
                <a:gd name="connsiteY10" fmla="*/ 221645 h 1393752"/>
                <a:gd name="connsiteX11" fmla="*/ 80454 w 673307"/>
                <a:gd name="connsiteY11" fmla="*/ 245070 h 1393752"/>
                <a:gd name="connsiteX12" fmla="*/ 93067 w 673307"/>
                <a:gd name="connsiteY12" fmla="*/ 241466 h 1393752"/>
                <a:gd name="connsiteX13" fmla="*/ 93067 w 673307"/>
                <a:gd name="connsiteY13" fmla="*/ 227051 h 1393752"/>
                <a:gd name="connsiteX14" fmla="*/ 116493 w 673307"/>
                <a:gd name="connsiteY14" fmla="*/ 198219 h 1393752"/>
                <a:gd name="connsiteX15" fmla="*/ 134512 w 673307"/>
                <a:gd name="connsiteY15" fmla="*/ 198219 h 1393752"/>
                <a:gd name="connsiteX16" fmla="*/ 159741 w 673307"/>
                <a:gd name="connsiteY16" fmla="*/ 201823 h 1393752"/>
                <a:gd name="connsiteX17" fmla="*/ 190374 w 673307"/>
                <a:gd name="connsiteY17" fmla="*/ 196417 h 1393752"/>
                <a:gd name="connsiteX18" fmla="*/ 208394 w 673307"/>
                <a:gd name="connsiteY18" fmla="*/ 180199 h 1393752"/>
                <a:gd name="connsiteX19" fmla="*/ 233622 w 673307"/>
                <a:gd name="connsiteY19" fmla="*/ 182001 h 1393752"/>
                <a:gd name="connsiteX20" fmla="*/ 242631 w 673307"/>
                <a:gd name="connsiteY20" fmla="*/ 174793 h 1393752"/>
                <a:gd name="connsiteX21" fmla="*/ 262454 w 673307"/>
                <a:gd name="connsiteY21" fmla="*/ 187407 h 1393752"/>
                <a:gd name="connsiteX22" fmla="*/ 267860 w 673307"/>
                <a:gd name="connsiteY22" fmla="*/ 207229 h 1393752"/>
                <a:gd name="connsiteX23" fmla="*/ 285879 w 673307"/>
                <a:gd name="connsiteY23" fmla="*/ 192813 h 1393752"/>
                <a:gd name="connsiteX24" fmla="*/ 280474 w 673307"/>
                <a:gd name="connsiteY24" fmla="*/ 176595 h 1393752"/>
                <a:gd name="connsiteX25" fmla="*/ 285879 w 673307"/>
                <a:gd name="connsiteY25" fmla="*/ 165783 h 1393752"/>
                <a:gd name="connsiteX26" fmla="*/ 280474 w 673307"/>
                <a:gd name="connsiteY26" fmla="*/ 138753 h 1393752"/>
                <a:gd name="connsiteX27" fmla="*/ 300295 w 673307"/>
                <a:gd name="connsiteY27" fmla="*/ 118931 h 1393752"/>
                <a:gd name="connsiteX28" fmla="*/ 312909 w 673307"/>
                <a:gd name="connsiteY28" fmla="*/ 113525 h 1393752"/>
                <a:gd name="connsiteX29" fmla="*/ 347148 w 673307"/>
                <a:gd name="connsiteY29" fmla="*/ 95505 h 1393752"/>
                <a:gd name="connsiteX30" fmla="*/ 350751 w 673307"/>
                <a:gd name="connsiteY30" fmla="*/ 63070 h 1393752"/>
                <a:gd name="connsiteX31" fmla="*/ 363365 w 673307"/>
                <a:gd name="connsiteY31" fmla="*/ 37842 h 1393752"/>
                <a:gd name="connsiteX32" fmla="*/ 471484 w 673307"/>
                <a:gd name="connsiteY32" fmla="*/ 0 h 1393752"/>
                <a:gd name="connsiteX33" fmla="*/ 480494 w 673307"/>
                <a:gd name="connsiteY33" fmla="*/ 7208 h 1393752"/>
                <a:gd name="connsiteX34" fmla="*/ 521940 w 673307"/>
                <a:gd name="connsiteY34" fmla="*/ 10812 h 1393752"/>
                <a:gd name="connsiteX35" fmla="*/ 523742 w 673307"/>
                <a:gd name="connsiteY35" fmla="*/ 32436 h 1393752"/>
                <a:gd name="connsiteX36" fmla="*/ 530950 w 673307"/>
                <a:gd name="connsiteY36" fmla="*/ 45050 h 1393752"/>
                <a:gd name="connsiteX37" fmla="*/ 538157 w 673307"/>
                <a:gd name="connsiteY37" fmla="*/ 111723 h 1393752"/>
                <a:gd name="connsiteX38" fmla="*/ 539960 w 673307"/>
                <a:gd name="connsiteY38" fmla="*/ 122535 h 1393752"/>
                <a:gd name="connsiteX39" fmla="*/ 543564 w 673307"/>
                <a:gd name="connsiteY39" fmla="*/ 133347 h 1393752"/>
                <a:gd name="connsiteX40" fmla="*/ 561584 w 673307"/>
                <a:gd name="connsiteY40" fmla="*/ 133347 h 1393752"/>
                <a:gd name="connsiteX41" fmla="*/ 561584 w 673307"/>
                <a:gd name="connsiteY41" fmla="*/ 154971 h 1393752"/>
                <a:gd name="connsiteX42" fmla="*/ 597624 w 673307"/>
                <a:gd name="connsiteY42" fmla="*/ 180199 h 1393752"/>
                <a:gd name="connsiteX43" fmla="*/ 615644 w 673307"/>
                <a:gd name="connsiteY43" fmla="*/ 176595 h 1393752"/>
                <a:gd name="connsiteX44" fmla="*/ 626455 w 673307"/>
                <a:gd name="connsiteY44" fmla="*/ 196417 h 1393752"/>
                <a:gd name="connsiteX45" fmla="*/ 619248 w 673307"/>
                <a:gd name="connsiteY45" fmla="*/ 223447 h 1393752"/>
                <a:gd name="connsiteX46" fmla="*/ 626455 w 673307"/>
                <a:gd name="connsiteY46" fmla="*/ 241466 h 1393752"/>
                <a:gd name="connsiteX47" fmla="*/ 624653 w 673307"/>
                <a:gd name="connsiteY47" fmla="*/ 259486 h 1393752"/>
                <a:gd name="connsiteX48" fmla="*/ 606634 w 673307"/>
                <a:gd name="connsiteY48" fmla="*/ 268496 h 1393752"/>
                <a:gd name="connsiteX49" fmla="*/ 606634 w 673307"/>
                <a:gd name="connsiteY49" fmla="*/ 279308 h 1393752"/>
                <a:gd name="connsiteX50" fmla="*/ 621050 w 673307"/>
                <a:gd name="connsiteY50" fmla="*/ 284714 h 1393752"/>
                <a:gd name="connsiteX51" fmla="*/ 626353 w 673307"/>
                <a:gd name="connsiteY51" fmla="*/ 316536 h 1393752"/>
                <a:gd name="connsiteX52" fmla="*/ 556538 w 673307"/>
                <a:gd name="connsiteY52" fmla="*/ 337693 h 1393752"/>
                <a:gd name="connsiteX53" fmla="*/ 541402 w 673307"/>
                <a:gd name="connsiteY53" fmla="*/ 359316 h 1393752"/>
                <a:gd name="connsiteX54" fmla="*/ 515453 w 673307"/>
                <a:gd name="connsiteY54" fmla="*/ 352829 h 1393752"/>
                <a:gd name="connsiteX55" fmla="*/ 480855 w 673307"/>
                <a:gd name="connsiteY55" fmla="*/ 365804 h 1393752"/>
                <a:gd name="connsiteX56" fmla="*/ 480855 w 673307"/>
                <a:gd name="connsiteY56" fmla="*/ 387427 h 1393752"/>
                <a:gd name="connsiteX57" fmla="*/ 476530 w 673307"/>
                <a:gd name="connsiteY57" fmla="*/ 417701 h 1393752"/>
                <a:gd name="connsiteX58" fmla="*/ 433282 w 673307"/>
                <a:gd name="connsiteY58" fmla="*/ 426350 h 1393752"/>
                <a:gd name="connsiteX59" fmla="*/ 424633 w 673307"/>
                <a:gd name="connsiteY59" fmla="*/ 443649 h 1393752"/>
                <a:gd name="connsiteX60" fmla="*/ 398684 w 673307"/>
                <a:gd name="connsiteY60" fmla="*/ 471760 h 1393752"/>
                <a:gd name="connsiteX61" fmla="*/ 392197 w 673307"/>
                <a:gd name="connsiteY61" fmla="*/ 489059 h 1393752"/>
                <a:gd name="connsiteX62" fmla="*/ 398684 w 673307"/>
                <a:gd name="connsiteY62" fmla="*/ 512846 h 1393752"/>
                <a:gd name="connsiteX63" fmla="*/ 379223 w 673307"/>
                <a:gd name="connsiteY63" fmla="*/ 543119 h 1393752"/>
                <a:gd name="connsiteX64" fmla="*/ 374898 w 673307"/>
                <a:gd name="connsiteY64" fmla="*/ 644751 h 1393752"/>
                <a:gd name="connsiteX65" fmla="*/ 415983 w 673307"/>
                <a:gd name="connsiteY65" fmla="*/ 659888 h 1393752"/>
                <a:gd name="connsiteX66" fmla="*/ 431120 w 673307"/>
                <a:gd name="connsiteY66" fmla="*/ 679349 h 1393752"/>
                <a:gd name="connsiteX67" fmla="*/ 450581 w 673307"/>
                <a:gd name="connsiteY67" fmla="*/ 681512 h 1393752"/>
                <a:gd name="connsiteX68" fmla="*/ 454906 w 673307"/>
                <a:gd name="connsiteY68" fmla="*/ 666375 h 1393752"/>
                <a:gd name="connsiteX69" fmla="*/ 487342 w 673307"/>
                <a:gd name="connsiteY69" fmla="*/ 683674 h 1393752"/>
                <a:gd name="connsiteX70" fmla="*/ 521940 w 673307"/>
                <a:gd name="connsiteY70" fmla="*/ 662050 h 1393752"/>
                <a:gd name="connsiteX71" fmla="*/ 573837 w 673307"/>
                <a:gd name="connsiteY71" fmla="*/ 664213 h 1393752"/>
                <a:gd name="connsiteX72" fmla="*/ 588974 w 673307"/>
                <a:gd name="connsiteY72" fmla="*/ 685836 h 1393752"/>
                <a:gd name="connsiteX73" fmla="*/ 593299 w 673307"/>
                <a:gd name="connsiteY73" fmla="*/ 746383 h 1393752"/>
                <a:gd name="connsiteX74" fmla="*/ 593299 w 673307"/>
                <a:gd name="connsiteY74" fmla="*/ 791793 h 1393752"/>
                <a:gd name="connsiteX75" fmla="*/ 582487 w 673307"/>
                <a:gd name="connsiteY75" fmla="*/ 804768 h 1393752"/>
                <a:gd name="connsiteX76" fmla="*/ 547889 w 673307"/>
                <a:gd name="connsiteY76" fmla="*/ 822067 h 1393752"/>
                <a:gd name="connsiteX77" fmla="*/ 552214 w 673307"/>
                <a:gd name="connsiteY77" fmla="*/ 852340 h 1393752"/>
                <a:gd name="connsiteX78" fmla="*/ 573837 w 673307"/>
                <a:gd name="connsiteY78" fmla="*/ 873964 h 1393752"/>
                <a:gd name="connsiteX79" fmla="*/ 573837 w 673307"/>
                <a:gd name="connsiteY79" fmla="*/ 882613 h 1393752"/>
                <a:gd name="connsiteX80" fmla="*/ 571675 w 673307"/>
                <a:gd name="connsiteY80" fmla="*/ 904237 h 1393752"/>
                <a:gd name="connsiteX81" fmla="*/ 576000 w 673307"/>
                <a:gd name="connsiteY81" fmla="*/ 928024 h 1393752"/>
                <a:gd name="connsiteX82" fmla="*/ 537077 w 673307"/>
                <a:gd name="connsiteY82" fmla="*/ 936673 h 1393752"/>
                <a:gd name="connsiteX83" fmla="*/ 545726 w 673307"/>
                <a:gd name="connsiteY83" fmla="*/ 969109 h 1393752"/>
                <a:gd name="connsiteX84" fmla="*/ 580325 w 673307"/>
                <a:gd name="connsiteY84" fmla="*/ 971271 h 1393752"/>
                <a:gd name="connsiteX85" fmla="*/ 591137 w 673307"/>
                <a:gd name="connsiteY85" fmla="*/ 999382 h 1393752"/>
                <a:gd name="connsiteX86" fmla="*/ 576000 w 673307"/>
                <a:gd name="connsiteY86" fmla="*/ 1018844 h 1393752"/>
                <a:gd name="connsiteX87" fmla="*/ 584649 w 673307"/>
                <a:gd name="connsiteY87" fmla="*/ 1049117 h 1393752"/>
                <a:gd name="connsiteX88" fmla="*/ 580325 w 673307"/>
                <a:gd name="connsiteY88" fmla="*/ 1083715 h 1393752"/>
                <a:gd name="connsiteX89" fmla="*/ 643574 w 673307"/>
                <a:gd name="connsiteY89" fmla="*/ 1130098 h 1393752"/>
                <a:gd name="connsiteX90" fmla="*/ 643574 w 673307"/>
                <a:gd name="connsiteY90" fmla="*/ 1152371 h 1393752"/>
                <a:gd name="connsiteX91" fmla="*/ 659793 w 673307"/>
                <a:gd name="connsiteY91" fmla="*/ 1165886 h 1393752"/>
                <a:gd name="connsiteX92" fmla="*/ 673307 w 673307"/>
                <a:gd name="connsiteY92" fmla="*/ 1176698 h 1393752"/>
                <a:gd name="connsiteX93" fmla="*/ 659793 w 673307"/>
                <a:gd name="connsiteY93" fmla="*/ 1214540 h 1393752"/>
                <a:gd name="connsiteX94" fmla="*/ 627357 w 673307"/>
                <a:gd name="connsiteY94" fmla="*/ 1214540 h 1393752"/>
                <a:gd name="connsiteX95" fmla="*/ 619248 w 673307"/>
                <a:gd name="connsiteY95" fmla="*/ 1225351 h 1393752"/>
                <a:gd name="connsiteX96" fmla="*/ 616545 w 673307"/>
                <a:gd name="connsiteY96" fmla="*/ 1249679 h 1393752"/>
                <a:gd name="connsiteX97" fmla="*/ 557079 w 673307"/>
                <a:gd name="connsiteY97" fmla="*/ 1249679 h 1393752"/>
                <a:gd name="connsiteX98" fmla="*/ 557079 w 673307"/>
                <a:gd name="connsiteY98" fmla="*/ 1214540 h 1393752"/>
                <a:gd name="connsiteX99" fmla="*/ 543564 w 673307"/>
                <a:gd name="connsiteY99" fmla="*/ 1201024 h 1393752"/>
                <a:gd name="connsiteX100" fmla="*/ 527347 w 673307"/>
                <a:gd name="connsiteY100" fmla="*/ 1206431 h 1393752"/>
                <a:gd name="connsiteX101" fmla="*/ 511128 w 673307"/>
                <a:gd name="connsiteY101" fmla="*/ 1201024 h 1393752"/>
                <a:gd name="connsiteX102" fmla="*/ 467880 w 673307"/>
                <a:gd name="connsiteY102" fmla="*/ 1203728 h 1393752"/>
                <a:gd name="connsiteX103" fmla="*/ 459771 w 673307"/>
                <a:gd name="connsiteY103" fmla="*/ 1211836 h 1393752"/>
                <a:gd name="connsiteX104" fmla="*/ 454366 w 673307"/>
                <a:gd name="connsiteY104" fmla="*/ 1222648 h 1393752"/>
                <a:gd name="connsiteX105" fmla="*/ 430038 w 673307"/>
                <a:gd name="connsiteY105" fmla="*/ 1225351 h 1393752"/>
                <a:gd name="connsiteX106" fmla="*/ 413821 w 673307"/>
                <a:gd name="connsiteY106" fmla="*/ 1211836 h 1393752"/>
                <a:gd name="connsiteX107" fmla="*/ 413821 w 673307"/>
                <a:gd name="connsiteY107" fmla="*/ 1192916 h 1393752"/>
                <a:gd name="connsiteX108" fmla="*/ 411118 w 673307"/>
                <a:gd name="connsiteY108" fmla="*/ 1173995 h 1393752"/>
                <a:gd name="connsiteX109" fmla="*/ 394900 w 673307"/>
                <a:gd name="connsiteY109" fmla="*/ 1160480 h 1393752"/>
                <a:gd name="connsiteX110" fmla="*/ 346247 w 673307"/>
                <a:gd name="connsiteY110" fmla="*/ 1149668 h 1393752"/>
                <a:gd name="connsiteX111" fmla="*/ 273266 w 673307"/>
                <a:gd name="connsiteY111" fmla="*/ 1265896 h 1393752"/>
                <a:gd name="connsiteX112" fmla="*/ 254345 w 673307"/>
                <a:gd name="connsiteY112" fmla="*/ 1238867 h 1393752"/>
                <a:gd name="connsiteX113" fmla="*/ 232721 w 673307"/>
                <a:gd name="connsiteY113" fmla="*/ 1238867 h 1393752"/>
                <a:gd name="connsiteX114" fmla="*/ 211097 w 673307"/>
                <a:gd name="connsiteY114" fmla="*/ 1298332 h 1393752"/>
                <a:gd name="connsiteX115" fmla="*/ 202989 w 673307"/>
                <a:gd name="connsiteY115" fmla="*/ 1309144 h 1393752"/>
                <a:gd name="connsiteX116" fmla="*/ 186770 w 673307"/>
                <a:gd name="connsiteY116" fmla="*/ 1336174 h 1393752"/>
                <a:gd name="connsiteX117" fmla="*/ 189473 w 673307"/>
                <a:gd name="connsiteY117" fmla="*/ 1346986 h 1393752"/>
                <a:gd name="connsiteX118" fmla="*/ 227315 w 673307"/>
                <a:gd name="connsiteY118" fmla="*/ 1376718 h 1393752"/>
                <a:gd name="connsiteX119" fmla="*/ 210282 w 673307"/>
                <a:gd name="connsiteY119" fmla="*/ 1393752 h 1393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673307" h="1393752">
                  <a:moveTo>
                    <a:pt x="0" y="132029"/>
                  </a:moveTo>
                  <a:lnTo>
                    <a:pt x="4769" y="127941"/>
                  </a:lnTo>
                  <a:lnTo>
                    <a:pt x="20987" y="129743"/>
                  </a:lnTo>
                  <a:lnTo>
                    <a:pt x="22790" y="140555"/>
                  </a:lnTo>
                  <a:lnTo>
                    <a:pt x="31799" y="140555"/>
                  </a:lnTo>
                  <a:lnTo>
                    <a:pt x="39007" y="151367"/>
                  </a:lnTo>
                  <a:lnTo>
                    <a:pt x="48017" y="151367"/>
                  </a:lnTo>
                  <a:lnTo>
                    <a:pt x="49819" y="171189"/>
                  </a:lnTo>
                  <a:lnTo>
                    <a:pt x="39007" y="191011"/>
                  </a:lnTo>
                  <a:lnTo>
                    <a:pt x="40809" y="201823"/>
                  </a:lnTo>
                  <a:lnTo>
                    <a:pt x="28195" y="221645"/>
                  </a:lnTo>
                  <a:lnTo>
                    <a:pt x="80454" y="245070"/>
                  </a:lnTo>
                  <a:lnTo>
                    <a:pt x="93067" y="241466"/>
                  </a:lnTo>
                  <a:lnTo>
                    <a:pt x="93067" y="227051"/>
                  </a:lnTo>
                  <a:lnTo>
                    <a:pt x="116493" y="198219"/>
                  </a:lnTo>
                  <a:lnTo>
                    <a:pt x="134512" y="198219"/>
                  </a:lnTo>
                  <a:lnTo>
                    <a:pt x="159741" y="201823"/>
                  </a:lnTo>
                  <a:lnTo>
                    <a:pt x="190374" y="196417"/>
                  </a:lnTo>
                  <a:lnTo>
                    <a:pt x="208394" y="180199"/>
                  </a:lnTo>
                  <a:lnTo>
                    <a:pt x="233622" y="182001"/>
                  </a:lnTo>
                  <a:lnTo>
                    <a:pt x="242631" y="174793"/>
                  </a:lnTo>
                  <a:lnTo>
                    <a:pt x="262454" y="187407"/>
                  </a:lnTo>
                  <a:lnTo>
                    <a:pt x="267860" y="207229"/>
                  </a:lnTo>
                  <a:lnTo>
                    <a:pt x="285879" y="192813"/>
                  </a:lnTo>
                  <a:lnTo>
                    <a:pt x="280474" y="176595"/>
                  </a:lnTo>
                  <a:lnTo>
                    <a:pt x="285879" y="165783"/>
                  </a:lnTo>
                  <a:lnTo>
                    <a:pt x="280474" y="138753"/>
                  </a:lnTo>
                  <a:lnTo>
                    <a:pt x="300295" y="118931"/>
                  </a:lnTo>
                  <a:lnTo>
                    <a:pt x="312909" y="113525"/>
                  </a:lnTo>
                  <a:lnTo>
                    <a:pt x="347148" y="95505"/>
                  </a:lnTo>
                  <a:lnTo>
                    <a:pt x="350751" y="63070"/>
                  </a:lnTo>
                  <a:lnTo>
                    <a:pt x="363365" y="37842"/>
                  </a:lnTo>
                  <a:lnTo>
                    <a:pt x="471484" y="0"/>
                  </a:lnTo>
                  <a:lnTo>
                    <a:pt x="480494" y="7208"/>
                  </a:lnTo>
                  <a:lnTo>
                    <a:pt x="521940" y="10812"/>
                  </a:lnTo>
                  <a:lnTo>
                    <a:pt x="523742" y="32436"/>
                  </a:lnTo>
                  <a:lnTo>
                    <a:pt x="530950" y="45050"/>
                  </a:lnTo>
                  <a:lnTo>
                    <a:pt x="538157" y="111723"/>
                  </a:lnTo>
                  <a:lnTo>
                    <a:pt x="539960" y="122535"/>
                  </a:lnTo>
                  <a:lnTo>
                    <a:pt x="543564" y="133347"/>
                  </a:lnTo>
                  <a:lnTo>
                    <a:pt x="561584" y="133347"/>
                  </a:lnTo>
                  <a:lnTo>
                    <a:pt x="561584" y="154971"/>
                  </a:lnTo>
                  <a:lnTo>
                    <a:pt x="597624" y="180199"/>
                  </a:lnTo>
                  <a:lnTo>
                    <a:pt x="615644" y="176595"/>
                  </a:lnTo>
                  <a:lnTo>
                    <a:pt x="626455" y="196417"/>
                  </a:lnTo>
                  <a:lnTo>
                    <a:pt x="619248" y="223447"/>
                  </a:lnTo>
                  <a:lnTo>
                    <a:pt x="626455" y="241466"/>
                  </a:lnTo>
                  <a:lnTo>
                    <a:pt x="624653" y="259486"/>
                  </a:lnTo>
                  <a:lnTo>
                    <a:pt x="606634" y="268496"/>
                  </a:lnTo>
                  <a:lnTo>
                    <a:pt x="606634" y="279308"/>
                  </a:lnTo>
                  <a:lnTo>
                    <a:pt x="621050" y="284714"/>
                  </a:lnTo>
                  <a:lnTo>
                    <a:pt x="626353" y="316536"/>
                  </a:lnTo>
                  <a:lnTo>
                    <a:pt x="556538" y="337693"/>
                  </a:lnTo>
                  <a:lnTo>
                    <a:pt x="541402" y="359316"/>
                  </a:lnTo>
                  <a:lnTo>
                    <a:pt x="515453" y="352829"/>
                  </a:lnTo>
                  <a:lnTo>
                    <a:pt x="480855" y="365804"/>
                  </a:lnTo>
                  <a:lnTo>
                    <a:pt x="480855" y="387427"/>
                  </a:lnTo>
                  <a:lnTo>
                    <a:pt x="476530" y="417701"/>
                  </a:lnTo>
                  <a:lnTo>
                    <a:pt x="433282" y="426350"/>
                  </a:lnTo>
                  <a:lnTo>
                    <a:pt x="424633" y="443649"/>
                  </a:lnTo>
                  <a:lnTo>
                    <a:pt x="398684" y="471760"/>
                  </a:lnTo>
                  <a:lnTo>
                    <a:pt x="392197" y="489059"/>
                  </a:lnTo>
                  <a:lnTo>
                    <a:pt x="398684" y="512846"/>
                  </a:lnTo>
                  <a:lnTo>
                    <a:pt x="379223" y="543119"/>
                  </a:lnTo>
                  <a:lnTo>
                    <a:pt x="374898" y="644751"/>
                  </a:lnTo>
                  <a:lnTo>
                    <a:pt x="415983" y="659888"/>
                  </a:lnTo>
                  <a:lnTo>
                    <a:pt x="431120" y="679349"/>
                  </a:lnTo>
                  <a:lnTo>
                    <a:pt x="450581" y="681512"/>
                  </a:lnTo>
                  <a:lnTo>
                    <a:pt x="454906" y="666375"/>
                  </a:lnTo>
                  <a:lnTo>
                    <a:pt x="487342" y="683674"/>
                  </a:lnTo>
                  <a:lnTo>
                    <a:pt x="521940" y="662050"/>
                  </a:lnTo>
                  <a:lnTo>
                    <a:pt x="573837" y="664213"/>
                  </a:lnTo>
                  <a:lnTo>
                    <a:pt x="588974" y="685836"/>
                  </a:lnTo>
                  <a:lnTo>
                    <a:pt x="593299" y="746383"/>
                  </a:lnTo>
                  <a:lnTo>
                    <a:pt x="593299" y="791793"/>
                  </a:lnTo>
                  <a:lnTo>
                    <a:pt x="582487" y="804768"/>
                  </a:lnTo>
                  <a:lnTo>
                    <a:pt x="547889" y="822067"/>
                  </a:lnTo>
                  <a:lnTo>
                    <a:pt x="552214" y="852340"/>
                  </a:lnTo>
                  <a:lnTo>
                    <a:pt x="573837" y="873964"/>
                  </a:lnTo>
                  <a:lnTo>
                    <a:pt x="573837" y="882613"/>
                  </a:lnTo>
                  <a:lnTo>
                    <a:pt x="571675" y="904237"/>
                  </a:lnTo>
                  <a:lnTo>
                    <a:pt x="576000" y="928024"/>
                  </a:lnTo>
                  <a:lnTo>
                    <a:pt x="537077" y="936673"/>
                  </a:lnTo>
                  <a:lnTo>
                    <a:pt x="545726" y="969109"/>
                  </a:lnTo>
                  <a:lnTo>
                    <a:pt x="580325" y="971271"/>
                  </a:lnTo>
                  <a:lnTo>
                    <a:pt x="591137" y="999382"/>
                  </a:lnTo>
                  <a:lnTo>
                    <a:pt x="576000" y="1018844"/>
                  </a:lnTo>
                  <a:lnTo>
                    <a:pt x="584649" y="1049117"/>
                  </a:lnTo>
                  <a:lnTo>
                    <a:pt x="580325" y="1083715"/>
                  </a:lnTo>
                  <a:lnTo>
                    <a:pt x="643574" y="1130098"/>
                  </a:lnTo>
                  <a:lnTo>
                    <a:pt x="643574" y="1152371"/>
                  </a:lnTo>
                  <a:lnTo>
                    <a:pt x="659793" y="1165886"/>
                  </a:lnTo>
                  <a:lnTo>
                    <a:pt x="673307" y="1176698"/>
                  </a:lnTo>
                  <a:lnTo>
                    <a:pt x="659793" y="1214540"/>
                  </a:lnTo>
                  <a:lnTo>
                    <a:pt x="627357" y="1214540"/>
                  </a:lnTo>
                  <a:lnTo>
                    <a:pt x="619248" y="1225351"/>
                  </a:lnTo>
                  <a:lnTo>
                    <a:pt x="616545" y="1249679"/>
                  </a:lnTo>
                  <a:lnTo>
                    <a:pt x="557079" y="1249679"/>
                  </a:lnTo>
                  <a:lnTo>
                    <a:pt x="557079" y="1214540"/>
                  </a:lnTo>
                  <a:lnTo>
                    <a:pt x="543564" y="1201024"/>
                  </a:lnTo>
                  <a:lnTo>
                    <a:pt x="527347" y="1206431"/>
                  </a:lnTo>
                  <a:lnTo>
                    <a:pt x="511128" y="1201024"/>
                  </a:lnTo>
                  <a:lnTo>
                    <a:pt x="467880" y="1203728"/>
                  </a:lnTo>
                  <a:lnTo>
                    <a:pt x="459771" y="1211836"/>
                  </a:lnTo>
                  <a:lnTo>
                    <a:pt x="454366" y="1222648"/>
                  </a:lnTo>
                  <a:lnTo>
                    <a:pt x="430038" y="1225351"/>
                  </a:lnTo>
                  <a:lnTo>
                    <a:pt x="413821" y="1211836"/>
                  </a:lnTo>
                  <a:lnTo>
                    <a:pt x="413821" y="1192916"/>
                  </a:lnTo>
                  <a:lnTo>
                    <a:pt x="411118" y="1173995"/>
                  </a:lnTo>
                  <a:lnTo>
                    <a:pt x="394900" y="1160480"/>
                  </a:lnTo>
                  <a:lnTo>
                    <a:pt x="346247" y="1149668"/>
                  </a:lnTo>
                  <a:lnTo>
                    <a:pt x="273266" y="1265896"/>
                  </a:lnTo>
                  <a:lnTo>
                    <a:pt x="254345" y="1238867"/>
                  </a:lnTo>
                  <a:lnTo>
                    <a:pt x="232721" y="1238867"/>
                  </a:lnTo>
                  <a:lnTo>
                    <a:pt x="211097" y="1298332"/>
                  </a:lnTo>
                  <a:lnTo>
                    <a:pt x="202989" y="1309144"/>
                  </a:lnTo>
                  <a:lnTo>
                    <a:pt x="186770" y="1336174"/>
                  </a:lnTo>
                  <a:lnTo>
                    <a:pt x="189473" y="1346986"/>
                  </a:lnTo>
                  <a:lnTo>
                    <a:pt x="227315" y="1376718"/>
                  </a:lnTo>
                  <a:lnTo>
                    <a:pt x="210282" y="1393752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2123F52D-B42B-1477-15D5-0C3BB77C9EBD}"/>
                </a:ext>
              </a:extLst>
            </p:cNvPr>
            <p:cNvSpPr/>
            <p:nvPr/>
          </p:nvSpPr>
          <p:spPr>
            <a:xfrm>
              <a:off x="679504" y="864271"/>
              <a:ext cx="1269314" cy="1205006"/>
            </a:xfrm>
            <a:custGeom>
              <a:avLst/>
              <a:gdLst>
                <a:gd name="connsiteX0" fmla="*/ 1269314 w 1329866"/>
                <a:gd name="connsiteY0" fmla="*/ 0 h 1276544"/>
                <a:gd name="connsiteX1" fmla="*/ 1329866 w 1329866"/>
                <a:gd name="connsiteY1" fmla="*/ 0 h 1276544"/>
                <a:gd name="connsiteX2" fmla="*/ 1263595 w 1329866"/>
                <a:gd name="connsiteY2" fmla="*/ 283492 h 1276544"/>
                <a:gd name="connsiteX3" fmla="*/ 1244545 w 1329866"/>
                <a:gd name="connsiteY3" fmla="*/ 321592 h 1276544"/>
                <a:gd name="connsiteX4" fmla="*/ 234895 w 1329866"/>
                <a:gd name="connsiteY4" fmla="*/ 1240754 h 1276544"/>
                <a:gd name="connsiteX5" fmla="*/ 158695 w 1329866"/>
                <a:gd name="connsiteY5" fmla="*/ 1264567 h 1276544"/>
                <a:gd name="connsiteX6" fmla="*/ 0 w 1329866"/>
                <a:gd name="connsiteY6" fmla="*/ 1276544 h 1276544"/>
                <a:gd name="connsiteX7" fmla="*/ 0 w 1329866"/>
                <a:gd name="connsiteY7" fmla="*/ 1205006 h 1276544"/>
                <a:gd name="connsiteX8" fmla="*/ 24590 w 1329866"/>
                <a:gd name="connsiteY8" fmla="*/ 1182382 h 1276544"/>
                <a:gd name="connsiteX9" fmla="*/ 51621 w 1329866"/>
                <a:gd name="connsiteY9" fmla="*/ 1181031 h 1276544"/>
                <a:gd name="connsiteX10" fmla="*/ 107031 w 1329866"/>
                <a:gd name="connsiteY10" fmla="*/ 1122917 h 1276544"/>
                <a:gd name="connsiteX11" fmla="*/ 135412 w 1329866"/>
                <a:gd name="connsiteY11" fmla="*/ 1124268 h 1276544"/>
                <a:gd name="connsiteX12" fmla="*/ 147576 w 1329866"/>
                <a:gd name="connsiteY12" fmla="*/ 1135080 h 1276544"/>
                <a:gd name="connsiteX13" fmla="*/ 198933 w 1329866"/>
                <a:gd name="connsiteY13" fmla="*/ 1124268 h 1276544"/>
                <a:gd name="connsiteX14" fmla="*/ 212448 w 1329866"/>
                <a:gd name="connsiteY14" fmla="*/ 1122917 h 1276544"/>
                <a:gd name="connsiteX15" fmla="*/ 231369 w 1329866"/>
                <a:gd name="connsiteY15" fmla="*/ 1120214 h 1276544"/>
                <a:gd name="connsiteX16" fmla="*/ 244884 w 1329866"/>
                <a:gd name="connsiteY16" fmla="*/ 1097239 h 1276544"/>
                <a:gd name="connsiteX17" fmla="*/ 274617 w 1329866"/>
                <a:gd name="connsiteY17" fmla="*/ 1087778 h 1276544"/>
                <a:gd name="connsiteX18" fmla="*/ 358409 w 1329866"/>
                <a:gd name="connsiteY18" fmla="*/ 1012095 h 1276544"/>
                <a:gd name="connsiteX19" fmla="*/ 389493 w 1329866"/>
                <a:gd name="connsiteY19" fmla="*/ 968847 h 1276544"/>
                <a:gd name="connsiteX20" fmla="*/ 457068 w 1329866"/>
                <a:gd name="connsiteY20" fmla="*/ 921544 h 1276544"/>
                <a:gd name="connsiteX21" fmla="*/ 501667 w 1329866"/>
                <a:gd name="connsiteY21" fmla="*/ 899921 h 1276544"/>
                <a:gd name="connsiteX22" fmla="*/ 535454 w 1329866"/>
                <a:gd name="connsiteY22" fmla="*/ 848564 h 1276544"/>
                <a:gd name="connsiteX23" fmla="*/ 558430 w 1329866"/>
                <a:gd name="connsiteY23" fmla="*/ 790450 h 1276544"/>
                <a:gd name="connsiteX24" fmla="*/ 586811 w 1329866"/>
                <a:gd name="connsiteY24" fmla="*/ 766123 h 1276544"/>
                <a:gd name="connsiteX25" fmla="*/ 592217 w 1329866"/>
                <a:gd name="connsiteY25" fmla="*/ 745850 h 1276544"/>
                <a:gd name="connsiteX26" fmla="*/ 631410 w 1329866"/>
                <a:gd name="connsiteY26" fmla="*/ 705306 h 1276544"/>
                <a:gd name="connsiteX27" fmla="*/ 650330 w 1329866"/>
                <a:gd name="connsiteY27" fmla="*/ 682331 h 1276544"/>
                <a:gd name="connsiteX28" fmla="*/ 659792 w 1329866"/>
                <a:gd name="connsiteY28" fmla="*/ 660707 h 1276544"/>
                <a:gd name="connsiteX29" fmla="*/ 685470 w 1329866"/>
                <a:gd name="connsiteY29" fmla="*/ 626919 h 1276544"/>
                <a:gd name="connsiteX30" fmla="*/ 696282 w 1329866"/>
                <a:gd name="connsiteY30" fmla="*/ 582321 h 1276544"/>
                <a:gd name="connsiteX31" fmla="*/ 711147 w 1329866"/>
                <a:gd name="connsiteY31" fmla="*/ 522855 h 1276544"/>
                <a:gd name="connsiteX32" fmla="*/ 711147 w 1329866"/>
                <a:gd name="connsiteY32" fmla="*/ 509340 h 1276544"/>
                <a:gd name="connsiteX33" fmla="*/ 710249 w 1329866"/>
                <a:gd name="connsiteY33" fmla="*/ 502559 h 1276544"/>
                <a:gd name="connsiteX34" fmla="*/ 744935 w 1329866"/>
                <a:gd name="connsiteY34" fmla="*/ 424196 h 1276544"/>
                <a:gd name="connsiteX35" fmla="*/ 804401 w 1329866"/>
                <a:gd name="connsiteY35" fmla="*/ 371488 h 1276544"/>
                <a:gd name="connsiteX36" fmla="*/ 880085 w 1329866"/>
                <a:gd name="connsiteY36" fmla="*/ 328240 h 1276544"/>
                <a:gd name="connsiteX37" fmla="*/ 957119 w 1329866"/>
                <a:gd name="connsiteY37" fmla="*/ 270126 h 1276544"/>
                <a:gd name="connsiteX38" fmla="*/ 1016585 w 1329866"/>
                <a:gd name="connsiteY38" fmla="*/ 249854 h 1276544"/>
                <a:gd name="connsiteX39" fmla="*/ 1076050 w 1329866"/>
                <a:gd name="connsiteY39" fmla="*/ 234987 h 1276544"/>
                <a:gd name="connsiteX40" fmla="*/ 1097674 w 1329866"/>
                <a:gd name="connsiteY40" fmla="*/ 205254 h 1276544"/>
                <a:gd name="connsiteX41" fmla="*/ 1107135 w 1329866"/>
                <a:gd name="connsiteY41" fmla="*/ 203903 h 1276544"/>
                <a:gd name="connsiteX42" fmla="*/ 1143624 w 1329866"/>
                <a:gd name="connsiteY42" fmla="*/ 186333 h 1276544"/>
                <a:gd name="connsiteX43" fmla="*/ 1197685 w 1329866"/>
                <a:gd name="connsiteY43" fmla="*/ 128220 h 1276544"/>
                <a:gd name="connsiteX44" fmla="*/ 1246338 w 1329866"/>
                <a:gd name="connsiteY44" fmla="*/ 61996 h 1276544"/>
                <a:gd name="connsiteX45" fmla="*/ 1269314 w 1329866"/>
                <a:gd name="connsiteY45" fmla="*/ 9288 h 1276544"/>
                <a:gd name="connsiteX0" fmla="*/ 1269314 w 1329866"/>
                <a:gd name="connsiteY0" fmla="*/ 0 h 1276544"/>
                <a:gd name="connsiteX1" fmla="*/ 1329866 w 1329866"/>
                <a:gd name="connsiteY1" fmla="*/ 0 h 1276544"/>
                <a:gd name="connsiteX2" fmla="*/ 1263595 w 1329866"/>
                <a:gd name="connsiteY2" fmla="*/ 283492 h 1276544"/>
                <a:gd name="connsiteX3" fmla="*/ 234895 w 1329866"/>
                <a:gd name="connsiteY3" fmla="*/ 1240754 h 1276544"/>
                <a:gd name="connsiteX4" fmla="*/ 158695 w 1329866"/>
                <a:gd name="connsiteY4" fmla="*/ 1264567 h 1276544"/>
                <a:gd name="connsiteX5" fmla="*/ 0 w 1329866"/>
                <a:gd name="connsiteY5" fmla="*/ 1276544 h 1276544"/>
                <a:gd name="connsiteX6" fmla="*/ 0 w 1329866"/>
                <a:gd name="connsiteY6" fmla="*/ 1205006 h 1276544"/>
                <a:gd name="connsiteX7" fmla="*/ 24590 w 1329866"/>
                <a:gd name="connsiteY7" fmla="*/ 1182382 h 1276544"/>
                <a:gd name="connsiteX8" fmla="*/ 51621 w 1329866"/>
                <a:gd name="connsiteY8" fmla="*/ 1181031 h 1276544"/>
                <a:gd name="connsiteX9" fmla="*/ 107031 w 1329866"/>
                <a:gd name="connsiteY9" fmla="*/ 1122917 h 1276544"/>
                <a:gd name="connsiteX10" fmla="*/ 135412 w 1329866"/>
                <a:gd name="connsiteY10" fmla="*/ 1124268 h 1276544"/>
                <a:gd name="connsiteX11" fmla="*/ 147576 w 1329866"/>
                <a:gd name="connsiteY11" fmla="*/ 1135080 h 1276544"/>
                <a:gd name="connsiteX12" fmla="*/ 198933 w 1329866"/>
                <a:gd name="connsiteY12" fmla="*/ 1124268 h 1276544"/>
                <a:gd name="connsiteX13" fmla="*/ 212448 w 1329866"/>
                <a:gd name="connsiteY13" fmla="*/ 1122917 h 1276544"/>
                <a:gd name="connsiteX14" fmla="*/ 231369 w 1329866"/>
                <a:gd name="connsiteY14" fmla="*/ 1120214 h 1276544"/>
                <a:gd name="connsiteX15" fmla="*/ 244884 w 1329866"/>
                <a:gd name="connsiteY15" fmla="*/ 1097239 h 1276544"/>
                <a:gd name="connsiteX16" fmla="*/ 274617 w 1329866"/>
                <a:gd name="connsiteY16" fmla="*/ 1087778 h 1276544"/>
                <a:gd name="connsiteX17" fmla="*/ 358409 w 1329866"/>
                <a:gd name="connsiteY17" fmla="*/ 1012095 h 1276544"/>
                <a:gd name="connsiteX18" fmla="*/ 389493 w 1329866"/>
                <a:gd name="connsiteY18" fmla="*/ 968847 h 1276544"/>
                <a:gd name="connsiteX19" fmla="*/ 457068 w 1329866"/>
                <a:gd name="connsiteY19" fmla="*/ 921544 h 1276544"/>
                <a:gd name="connsiteX20" fmla="*/ 501667 w 1329866"/>
                <a:gd name="connsiteY20" fmla="*/ 899921 h 1276544"/>
                <a:gd name="connsiteX21" fmla="*/ 535454 w 1329866"/>
                <a:gd name="connsiteY21" fmla="*/ 848564 h 1276544"/>
                <a:gd name="connsiteX22" fmla="*/ 558430 w 1329866"/>
                <a:gd name="connsiteY22" fmla="*/ 790450 h 1276544"/>
                <a:gd name="connsiteX23" fmla="*/ 586811 w 1329866"/>
                <a:gd name="connsiteY23" fmla="*/ 766123 h 1276544"/>
                <a:gd name="connsiteX24" fmla="*/ 592217 w 1329866"/>
                <a:gd name="connsiteY24" fmla="*/ 745850 h 1276544"/>
                <a:gd name="connsiteX25" fmla="*/ 631410 w 1329866"/>
                <a:gd name="connsiteY25" fmla="*/ 705306 h 1276544"/>
                <a:gd name="connsiteX26" fmla="*/ 650330 w 1329866"/>
                <a:gd name="connsiteY26" fmla="*/ 682331 h 1276544"/>
                <a:gd name="connsiteX27" fmla="*/ 659792 w 1329866"/>
                <a:gd name="connsiteY27" fmla="*/ 660707 h 1276544"/>
                <a:gd name="connsiteX28" fmla="*/ 685470 w 1329866"/>
                <a:gd name="connsiteY28" fmla="*/ 626919 h 1276544"/>
                <a:gd name="connsiteX29" fmla="*/ 696282 w 1329866"/>
                <a:gd name="connsiteY29" fmla="*/ 582321 h 1276544"/>
                <a:gd name="connsiteX30" fmla="*/ 711147 w 1329866"/>
                <a:gd name="connsiteY30" fmla="*/ 522855 h 1276544"/>
                <a:gd name="connsiteX31" fmla="*/ 711147 w 1329866"/>
                <a:gd name="connsiteY31" fmla="*/ 509340 h 1276544"/>
                <a:gd name="connsiteX32" fmla="*/ 710249 w 1329866"/>
                <a:gd name="connsiteY32" fmla="*/ 502559 h 1276544"/>
                <a:gd name="connsiteX33" fmla="*/ 744935 w 1329866"/>
                <a:gd name="connsiteY33" fmla="*/ 424196 h 1276544"/>
                <a:gd name="connsiteX34" fmla="*/ 804401 w 1329866"/>
                <a:gd name="connsiteY34" fmla="*/ 371488 h 1276544"/>
                <a:gd name="connsiteX35" fmla="*/ 880085 w 1329866"/>
                <a:gd name="connsiteY35" fmla="*/ 328240 h 1276544"/>
                <a:gd name="connsiteX36" fmla="*/ 957119 w 1329866"/>
                <a:gd name="connsiteY36" fmla="*/ 270126 h 1276544"/>
                <a:gd name="connsiteX37" fmla="*/ 1016585 w 1329866"/>
                <a:gd name="connsiteY37" fmla="*/ 249854 h 1276544"/>
                <a:gd name="connsiteX38" fmla="*/ 1076050 w 1329866"/>
                <a:gd name="connsiteY38" fmla="*/ 234987 h 1276544"/>
                <a:gd name="connsiteX39" fmla="*/ 1097674 w 1329866"/>
                <a:gd name="connsiteY39" fmla="*/ 205254 h 1276544"/>
                <a:gd name="connsiteX40" fmla="*/ 1107135 w 1329866"/>
                <a:gd name="connsiteY40" fmla="*/ 203903 h 1276544"/>
                <a:gd name="connsiteX41" fmla="*/ 1143624 w 1329866"/>
                <a:gd name="connsiteY41" fmla="*/ 186333 h 1276544"/>
                <a:gd name="connsiteX42" fmla="*/ 1197685 w 1329866"/>
                <a:gd name="connsiteY42" fmla="*/ 128220 h 1276544"/>
                <a:gd name="connsiteX43" fmla="*/ 1246338 w 1329866"/>
                <a:gd name="connsiteY43" fmla="*/ 61996 h 1276544"/>
                <a:gd name="connsiteX44" fmla="*/ 1269314 w 1329866"/>
                <a:gd name="connsiteY44" fmla="*/ 9288 h 1276544"/>
                <a:gd name="connsiteX45" fmla="*/ 1269314 w 1329866"/>
                <a:gd name="connsiteY45" fmla="*/ 0 h 1276544"/>
                <a:gd name="connsiteX0" fmla="*/ 1263595 w 1355035"/>
                <a:gd name="connsiteY0" fmla="*/ 283492 h 1276544"/>
                <a:gd name="connsiteX1" fmla="*/ 234895 w 1355035"/>
                <a:gd name="connsiteY1" fmla="*/ 1240754 h 1276544"/>
                <a:gd name="connsiteX2" fmla="*/ 158695 w 1355035"/>
                <a:gd name="connsiteY2" fmla="*/ 1264567 h 1276544"/>
                <a:gd name="connsiteX3" fmla="*/ 0 w 1355035"/>
                <a:gd name="connsiteY3" fmla="*/ 1276544 h 1276544"/>
                <a:gd name="connsiteX4" fmla="*/ 0 w 1355035"/>
                <a:gd name="connsiteY4" fmla="*/ 1205006 h 1276544"/>
                <a:gd name="connsiteX5" fmla="*/ 24590 w 1355035"/>
                <a:gd name="connsiteY5" fmla="*/ 1182382 h 1276544"/>
                <a:gd name="connsiteX6" fmla="*/ 51621 w 1355035"/>
                <a:gd name="connsiteY6" fmla="*/ 1181031 h 1276544"/>
                <a:gd name="connsiteX7" fmla="*/ 107031 w 1355035"/>
                <a:gd name="connsiteY7" fmla="*/ 1122917 h 1276544"/>
                <a:gd name="connsiteX8" fmla="*/ 135412 w 1355035"/>
                <a:gd name="connsiteY8" fmla="*/ 1124268 h 1276544"/>
                <a:gd name="connsiteX9" fmla="*/ 147576 w 1355035"/>
                <a:gd name="connsiteY9" fmla="*/ 1135080 h 1276544"/>
                <a:gd name="connsiteX10" fmla="*/ 198933 w 1355035"/>
                <a:gd name="connsiteY10" fmla="*/ 1124268 h 1276544"/>
                <a:gd name="connsiteX11" fmla="*/ 212448 w 1355035"/>
                <a:gd name="connsiteY11" fmla="*/ 1122917 h 1276544"/>
                <a:gd name="connsiteX12" fmla="*/ 231369 w 1355035"/>
                <a:gd name="connsiteY12" fmla="*/ 1120214 h 1276544"/>
                <a:gd name="connsiteX13" fmla="*/ 244884 w 1355035"/>
                <a:gd name="connsiteY13" fmla="*/ 1097239 h 1276544"/>
                <a:gd name="connsiteX14" fmla="*/ 274617 w 1355035"/>
                <a:gd name="connsiteY14" fmla="*/ 1087778 h 1276544"/>
                <a:gd name="connsiteX15" fmla="*/ 358409 w 1355035"/>
                <a:gd name="connsiteY15" fmla="*/ 1012095 h 1276544"/>
                <a:gd name="connsiteX16" fmla="*/ 389493 w 1355035"/>
                <a:gd name="connsiteY16" fmla="*/ 968847 h 1276544"/>
                <a:gd name="connsiteX17" fmla="*/ 457068 w 1355035"/>
                <a:gd name="connsiteY17" fmla="*/ 921544 h 1276544"/>
                <a:gd name="connsiteX18" fmla="*/ 501667 w 1355035"/>
                <a:gd name="connsiteY18" fmla="*/ 899921 h 1276544"/>
                <a:gd name="connsiteX19" fmla="*/ 535454 w 1355035"/>
                <a:gd name="connsiteY19" fmla="*/ 848564 h 1276544"/>
                <a:gd name="connsiteX20" fmla="*/ 558430 w 1355035"/>
                <a:gd name="connsiteY20" fmla="*/ 790450 h 1276544"/>
                <a:gd name="connsiteX21" fmla="*/ 586811 w 1355035"/>
                <a:gd name="connsiteY21" fmla="*/ 766123 h 1276544"/>
                <a:gd name="connsiteX22" fmla="*/ 592217 w 1355035"/>
                <a:gd name="connsiteY22" fmla="*/ 745850 h 1276544"/>
                <a:gd name="connsiteX23" fmla="*/ 631410 w 1355035"/>
                <a:gd name="connsiteY23" fmla="*/ 705306 h 1276544"/>
                <a:gd name="connsiteX24" fmla="*/ 650330 w 1355035"/>
                <a:gd name="connsiteY24" fmla="*/ 682331 h 1276544"/>
                <a:gd name="connsiteX25" fmla="*/ 659792 w 1355035"/>
                <a:gd name="connsiteY25" fmla="*/ 660707 h 1276544"/>
                <a:gd name="connsiteX26" fmla="*/ 685470 w 1355035"/>
                <a:gd name="connsiteY26" fmla="*/ 626919 h 1276544"/>
                <a:gd name="connsiteX27" fmla="*/ 696282 w 1355035"/>
                <a:gd name="connsiteY27" fmla="*/ 582321 h 1276544"/>
                <a:gd name="connsiteX28" fmla="*/ 711147 w 1355035"/>
                <a:gd name="connsiteY28" fmla="*/ 522855 h 1276544"/>
                <a:gd name="connsiteX29" fmla="*/ 711147 w 1355035"/>
                <a:gd name="connsiteY29" fmla="*/ 509340 h 1276544"/>
                <a:gd name="connsiteX30" fmla="*/ 710249 w 1355035"/>
                <a:gd name="connsiteY30" fmla="*/ 502559 h 1276544"/>
                <a:gd name="connsiteX31" fmla="*/ 744935 w 1355035"/>
                <a:gd name="connsiteY31" fmla="*/ 424196 h 1276544"/>
                <a:gd name="connsiteX32" fmla="*/ 804401 w 1355035"/>
                <a:gd name="connsiteY32" fmla="*/ 371488 h 1276544"/>
                <a:gd name="connsiteX33" fmla="*/ 880085 w 1355035"/>
                <a:gd name="connsiteY33" fmla="*/ 328240 h 1276544"/>
                <a:gd name="connsiteX34" fmla="*/ 957119 w 1355035"/>
                <a:gd name="connsiteY34" fmla="*/ 270126 h 1276544"/>
                <a:gd name="connsiteX35" fmla="*/ 1016585 w 1355035"/>
                <a:gd name="connsiteY35" fmla="*/ 249854 h 1276544"/>
                <a:gd name="connsiteX36" fmla="*/ 1076050 w 1355035"/>
                <a:gd name="connsiteY36" fmla="*/ 234987 h 1276544"/>
                <a:gd name="connsiteX37" fmla="*/ 1097674 w 1355035"/>
                <a:gd name="connsiteY37" fmla="*/ 205254 h 1276544"/>
                <a:gd name="connsiteX38" fmla="*/ 1107135 w 1355035"/>
                <a:gd name="connsiteY38" fmla="*/ 203903 h 1276544"/>
                <a:gd name="connsiteX39" fmla="*/ 1143624 w 1355035"/>
                <a:gd name="connsiteY39" fmla="*/ 186333 h 1276544"/>
                <a:gd name="connsiteX40" fmla="*/ 1197685 w 1355035"/>
                <a:gd name="connsiteY40" fmla="*/ 128220 h 1276544"/>
                <a:gd name="connsiteX41" fmla="*/ 1246338 w 1355035"/>
                <a:gd name="connsiteY41" fmla="*/ 61996 h 1276544"/>
                <a:gd name="connsiteX42" fmla="*/ 1269314 w 1355035"/>
                <a:gd name="connsiteY42" fmla="*/ 9288 h 1276544"/>
                <a:gd name="connsiteX43" fmla="*/ 1269314 w 1355035"/>
                <a:gd name="connsiteY43" fmla="*/ 0 h 1276544"/>
                <a:gd name="connsiteX44" fmla="*/ 1329866 w 1355035"/>
                <a:gd name="connsiteY44" fmla="*/ 0 h 1276544"/>
                <a:gd name="connsiteX45" fmla="*/ 1355035 w 1355035"/>
                <a:gd name="connsiteY45" fmla="*/ 374932 h 1276544"/>
                <a:gd name="connsiteX0" fmla="*/ 234895 w 1355035"/>
                <a:gd name="connsiteY0" fmla="*/ 1240754 h 1276544"/>
                <a:gd name="connsiteX1" fmla="*/ 158695 w 1355035"/>
                <a:gd name="connsiteY1" fmla="*/ 1264567 h 1276544"/>
                <a:gd name="connsiteX2" fmla="*/ 0 w 1355035"/>
                <a:gd name="connsiteY2" fmla="*/ 1276544 h 1276544"/>
                <a:gd name="connsiteX3" fmla="*/ 0 w 1355035"/>
                <a:gd name="connsiteY3" fmla="*/ 1205006 h 1276544"/>
                <a:gd name="connsiteX4" fmla="*/ 24590 w 1355035"/>
                <a:gd name="connsiteY4" fmla="*/ 1182382 h 1276544"/>
                <a:gd name="connsiteX5" fmla="*/ 51621 w 1355035"/>
                <a:gd name="connsiteY5" fmla="*/ 1181031 h 1276544"/>
                <a:gd name="connsiteX6" fmla="*/ 107031 w 1355035"/>
                <a:gd name="connsiteY6" fmla="*/ 1122917 h 1276544"/>
                <a:gd name="connsiteX7" fmla="*/ 135412 w 1355035"/>
                <a:gd name="connsiteY7" fmla="*/ 1124268 h 1276544"/>
                <a:gd name="connsiteX8" fmla="*/ 147576 w 1355035"/>
                <a:gd name="connsiteY8" fmla="*/ 1135080 h 1276544"/>
                <a:gd name="connsiteX9" fmla="*/ 198933 w 1355035"/>
                <a:gd name="connsiteY9" fmla="*/ 1124268 h 1276544"/>
                <a:gd name="connsiteX10" fmla="*/ 212448 w 1355035"/>
                <a:gd name="connsiteY10" fmla="*/ 1122917 h 1276544"/>
                <a:gd name="connsiteX11" fmla="*/ 231369 w 1355035"/>
                <a:gd name="connsiteY11" fmla="*/ 1120214 h 1276544"/>
                <a:gd name="connsiteX12" fmla="*/ 244884 w 1355035"/>
                <a:gd name="connsiteY12" fmla="*/ 1097239 h 1276544"/>
                <a:gd name="connsiteX13" fmla="*/ 274617 w 1355035"/>
                <a:gd name="connsiteY13" fmla="*/ 1087778 h 1276544"/>
                <a:gd name="connsiteX14" fmla="*/ 358409 w 1355035"/>
                <a:gd name="connsiteY14" fmla="*/ 1012095 h 1276544"/>
                <a:gd name="connsiteX15" fmla="*/ 389493 w 1355035"/>
                <a:gd name="connsiteY15" fmla="*/ 968847 h 1276544"/>
                <a:gd name="connsiteX16" fmla="*/ 457068 w 1355035"/>
                <a:gd name="connsiteY16" fmla="*/ 921544 h 1276544"/>
                <a:gd name="connsiteX17" fmla="*/ 501667 w 1355035"/>
                <a:gd name="connsiteY17" fmla="*/ 899921 h 1276544"/>
                <a:gd name="connsiteX18" fmla="*/ 535454 w 1355035"/>
                <a:gd name="connsiteY18" fmla="*/ 848564 h 1276544"/>
                <a:gd name="connsiteX19" fmla="*/ 558430 w 1355035"/>
                <a:gd name="connsiteY19" fmla="*/ 790450 h 1276544"/>
                <a:gd name="connsiteX20" fmla="*/ 586811 w 1355035"/>
                <a:gd name="connsiteY20" fmla="*/ 766123 h 1276544"/>
                <a:gd name="connsiteX21" fmla="*/ 592217 w 1355035"/>
                <a:gd name="connsiteY21" fmla="*/ 745850 h 1276544"/>
                <a:gd name="connsiteX22" fmla="*/ 631410 w 1355035"/>
                <a:gd name="connsiteY22" fmla="*/ 705306 h 1276544"/>
                <a:gd name="connsiteX23" fmla="*/ 650330 w 1355035"/>
                <a:gd name="connsiteY23" fmla="*/ 682331 h 1276544"/>
                <a:gd name="connsiteX24" fmla="*/ 659792 w 1355035"/>
                <a:gd name="connsiteY24" fmla="*/ 660707 h 1276544"/>
                <a:gd name="connsiteX25" fmla="*/ 685470 w 1355035"/>
                <a:gd name="connsiteY25" fmla="*/ 626919 h 1276544"/>
                <a:gd name="connsiteX26" fmla="*/ 696282 w 1355035"/>
                <a:gd name="connsiteY26" fmla="*/ 582321 h 1276544"/>
                <a:gd name="connsiteX27" fmla="*/ 711147 w 1355035"/>
                <a:gd name="connsiteY27" fmla="*/ 522855 h 1276544"/>
                <a:gd name="connsiteX28" fmla="*/ 711147 w 1355035"/>
                <a:gd name="connsiteY28" fmla="*/ 509340 h 1276544"/>
                <a:gd name="connsiteX29" fmla="*/ 710249 w 1355035"/>
                <a:gd name="connsiteY29" fmla="*/ 502559 h 1276544"/>
                <a:gd name="connsiteX30" fmla="*/ 744935 w 1355035"/>
                <a:gd name="connsiteY30" fmla="*/ 424196 h 1276544"/>
                <a:gd name="connsiteX31" fmla="*/ 804401 w 1355035"/>
                <a:gd name="connsiteY31" fmla="*/ 371488 h 1276544"/>
                <a:gd name="connsiteX32" fmla="*/ 880085 w 1355035"/>
                <a:gd name="connsiteY32" fmla="*/ 328240 h 1276544"/>
                <a:gd name="connsiteX33" fmla="*/ 957119 w 1355035"/>
                <a:gd name="connsiteY33" fmla="*/ 270126 h 1276544"/>
                <a:gd name="connsiteX34" fmla="*/ 1016585 w 1355035"/>
                <a:gd name="connsiteY34" fmla="*/ 249854 h 1276544"/>
                <a:gd name="connsiteX35" fmla="*/ 1076050 w 1355035"/>
                <a:gd name="connsiteY35" fmla="*/ 234987 h 1276544"/>
                <a:gd name="connsiteX36" fmla="*/ 1097674 w 1355035"/>
                <a:gd name="connsiteY36" fmla="*/ 205254 h 1276544"/>
                <a:gd name="connsiteX37" fmla="*/ 1107135 w 1355035"/>
                <a:gd name="connsiteY37" fmla="*/ 203903 h 1276544"/>
                <a:gd name="connsiteX38" fmla="*/ 1143624 w 1355035"/>
                <a:gd name="connsiteY38" fmla="*/ 186333 h 1276544"/>
                <a:gd name="connsiteX39" fmla="*/ 1197685 w 1355035"/>
                <a:gd name="connsiteY39" fmla="*/ 128220 h 1276544"/>
                <a:gd name="connsiteX40" fmla="*/ 1246338 w 1355035"/>
                <a:gd name="connsiteY40" fmla="*/ 61996 h 1276544"/>
                <a:gd name="connsiteX41" fmla="*/ 1269314 w 1355035"/>
                <a:gd name="connsiteY41" fmla="*/ 9288 h 1276544"/>
                <a:gd name="connsiteX42" fmla="*/ 1269314 w 1355035"/>
                <a:gd name="connsiteY42" fmla="*/ 0 h 1276544"/>
                <a:gd name="connsiteX43" fmla="*/ 1329866 w 1355035"/>
                <a:gd name="connsiteY43" fmla="*/ 0 h 1276544"/>
                <a:gd name="connsiteX44" fmla="*/ 1355035 w 1355035"/>
                <a:gd name="connsiteY44" fmla="*/ 374932 h 1276544"/>
                <a:gd name="connsiteX0" fmla="*/ 234895 w 1329866"/>
                <a:gd name="connsiteY0" fmla="*/ 1240754 h 1276544"/>
                <a:gd name="connsiteX1" fmla="*/ 158695 w 1329866"/>
                <a:gd name="connsiteY1" fmla="*/ 1264567 h 1276544"/>
                <a:gd name="connsiteX2" fmla="*/ 0 w 1329866"/>
                <a:gd name="connsiteY2" fmla="*/ 1276544 h 1276544"/>
                <a:gd name="connsiteX3" fmla="*/ 0 w 1329866"/>
                <a:gd name="connsiteY3" fmla="*/ 1205006 h 1276544"/>
                <a:gd name="connsiteX4" fmla="*/ 24590 w 1329866"/>
                <a:gd name="connsiteY4" fmla="*/ 1182382 h 1276544"/>
                <a:gd name="connsiteX5" fmla="*/ 51621 w 1329866"/>
                <a:gd name="connsiteY5" fmla="*/ 1181031 h 1276544"/>
                <a:gd name="connsiteX6" fmla="*/ 107031 w 1329866"/>
                <a:gd name="connsiteY6" fmla="*/ 1122917 h 1276544"/>
                <a:gd name="connsiteX7" fmla="*/ 135412 w 1329866"/>
                <a:gd name="connsiteY7" fmla="*/ 1124268 h 1276544"/>
                <a:gd name="connsiteX8" fmla="*/ 147576 w 1329866"/>
                <a:gd name="connsiteY8" fmla="*/ 1135080 h 1276544"/>
                <a:gd name="connsiteX9" fmla="*/ 198933 w 1329866"/>
                <a:gd name="connsiteY9" fmla="*/ 1124268 h 1276544"/>
                <a:gd name="connsiteX10" fmla="*/ 212448 w 1329866"/>
                <a:gd name="connsiteY10" fmla="*/ 1122917 h 1276544"/>
                <a:gd name="connsiteX11" fmla="*/ 231369 w 1329866"/>
                <a:gd name="connsiteY11" fmla="*/ 1120214 h 1276544"/>
                <a:gd name="connsiteX12" fmla="*/ 244884 w 1329866"/>
                <a:gd name="connsiteY12" fmla="*/ 1097239 h 1276544"/>
                <a:gd name="connsiteX13" fmla="*/ 274617 w 1329866"/>
                <a:gd name="connsiteY13" fmla="*/ 1087778 h 1276544"/>
                <a:gd name="connsiteX14" fmla="*/ 358409 w 1329866"/>
                <a:gd name="connsiteY14" fmla="*/ 1012095 h 1276544"/>
                <a:gd name="connsiteX15" fmla="*/ 389493 w 1329866"/>
                <a:gd name="connsiteY15" fmla="*/ 968847 h 1276544"/>
                <a:gd name="connsiteX16" fmla="*/ 457068 w 1329866"/>
                <a:gd name="connsiteY16" fmla="*/ 921544 h 1276544"/>
                <a:gd name="connsiteX17" fmla="*/ 501667 w 1329866"/>
                <a:gd name="connsiteY17" fmla="*/ 899921 h 1276544"/>
                <a:gd name="connsiteX18" fmla="*/ 535454 w 1329866"/>
                <a:gd name="connsiteY18" fmla="*/ 848564 h 1276544"/>
                <a:gd name="connsiteX19" fmla="*/ 558430 w 1329866"/>
                <a:gd name="connsiteY19" fmla="*/ 790450 h 1276544"/>
                <a:gd name="connsiteX20" fmla="*/ 586811 w 1329866"/>
                <a:gd name="connsiteY20" fmla="*/ 766123 h 1276544"/>
                <a:gd name="connsiteX21" fmla="*/ 592217 w 1329866"/>
                <a:gd name="connsiteY21" fmla="*/ 745850 h 1276544"/>
                <a:gd name="connsiteX22" fmla="*/ 631410 w 1329866"/>
                <a:gd name="connsiteY22" fmla="*/ 705306 h 1276544"/>
                <a:gd name="connsiteX23" fmla="*/ 650330 w 1329866"/>
                <a:gd name="connsiteY23" fmla="*/ 682331 h 1276544"/>
                <a:gd name="connsiteX24" fmla="*/ 659792 w 1329866"/>
                <a:gd name="connsiteY24" fmla="*/ 660707 h 1276544"/>
                <a:gd name="connsiteX25" fmla="*/ 685470 w 1329866"/>
                <a:gd name="connsiteY25" fmla="*/ 626919 h 1276544"/>
                <a:gd name="connsiteX26" fmla="*/ 696282 w 1329866"/>
                <a:gd name="connsiteY26" fmla="*/ 582321 h 1276544"/>
                <a:gd name="connsiteX27" fmla="*/ 711147 w 1329866"/>
                <a:gd name="connsiteY27" fmla="*/ 522855 h 1276544"/>
                <a:gd name="connsiteX28" fmla="*/ 711147 w 1329866"/>
                <a:gd name="connsiteY28" fmla="*/ 509340 h 1276544"/>
                <a:gd name="connsiteX29" fmla="*/ 710249 w 1329866"/>
                <a:gd name="connsiteY29" fmla="*/ 502559 h 1276544"/>
                <a:gd name="connsiteX30" fmla="*/ 744935 w 1329866"/>
                <a:gd name="connsiteY30" fmla="*/ 424196 h 1276544"/>
                <a:gd name="connsiteX31" fmla="*/ 804401 w 1329866"/>
                <a:gd name="connsiteY31" fmla="*/ 371488 h 1276544"/>
                <a:gd name="connsiteX32" fmla="*/ 880085 w 1329866"/>
                <a:gd name="connsiteY32" fmla="*/ 328240 h 1276544"/>
                <a:gd name="connsiteX33" fmla="*/ 957119 w 1329866"/>
                <a:gd name="connsiteY33" fmla="*/ 270126 h 1276544"/>
                <a:gd name="connsiteX34" fmla="*/ 1016585 w 1329866"/>
                <a:gd name="connsiteY34" fmla="*/ 249854 h 1276544"/>
                <a:gd name="connsiteX35" fmla="*/ 1076050 w 1329866"/>
                <a:gd name="connsiteY35" fmla="*/ 234987 h 1276544"/>
                <a:gd name="connsiteX36" fmla="*/ 1097674 w 1329866"/>
                <a:gd name="connsiteY36" fmla="*/ 205254 h 1276544"/>
                <a:gd name="connsiteX37" fmla="*/ 1107135 w 1329866"/>
                <a:gd name="connsiteY37" fmla="*/ 203903 h 1276544"/>
                <a:gd name="connsiteX38" fmla="*/ 1143624 w 1329866"/>
                <a:gd name="connsiteY38" fmla="*/ 186333 h 1276544"/>
                <a:gd name="connsiteX39" fmla="*/ 1197685 w 1329866"/>
                <a:gd name="connsiteY39" fmla="*/ 128220 h 1276544"/>
                <a:gd name="connsiteX40" fmla="*/ 1246338 w 1329866"/>
                <a:gd name="connsiteY40" fmla="*/ 61996 h 1276544"/>
                <a:gd name="connsiteX41" fmla="*/ 1269314 w 1329866"/>
                <a:gd name="connsiteY41" fmla="*/ 9288 h 1276544"/>
                <a:gd name="connsiteX42" fmla="*/ 1269314 w 1329866"/>
                <a:gd name="connsiteY42" fmla="*/ 0 h 1276544"/>
                <a:gd name="connsiteX43" fmla="*/ 1329866 w 1329866"/>
                <a:gd name="connsiteY43" fmla="*/ 0 h 1276544"/>
                <a:gd name="connsiteX0" fmla="*/ 234895 w 1269314"/>
                <a:gd name="connsiteY0" fmla="*/ 1240754 h 1276544"/>
                <a:gd name="connsiteX1" fmla="*/ 158695 w 1269314"/>
                <a:gd name="connsiteY1" fmla="*/ 1264567 h 1276544"/>
                <a:gd name="connsiteX2" fmla="*/ 0 w 1269314"/>
                <a:gd name="connsiteY2" fmla="*/ 1276544 h 1276544"/>
                <a:gd name="connsiteX3" fmla="*/ 0 w 1269314"/>
                <a:gd name="connsiteY3" fmla="*/ 1205006 h 1276544"/>
                <a:gd name="connsiteX4" fmla="*/ 24590 w 1269314"/>
                <a:gd name="connsiteY4" fmla="*/ 1182382 h 1276544"/>
                <a:gd name="connsiteX5" fmla="*/ 51621 w 1269314"/>
                <a:gd name="connsiteY5" fmla="*/ 1181031 h 1276544"/>
                <a:gd name="connsiteX6" fmla="*/ 107031 w 1269314"/>
                <a:gd name="connsiteY6" fmla="*/ 1122917 h 1276544"/>
                <a:gd name="connsiteX7" fmla="*/ 135412 w 1269314"/>
                <a:gd name="connsiteY7" fmla="*/ 1124268 h 1276544"/>
                <a:gd name="connsiteX8" fmla="*/ 147576 w 1269314"/>
                <a:gd name="connsiteY8" fmla="*/ 1135080 h 1276544"/>
                <a:gd name="connsiteX9" fmla="*/ 198933 w 1269314"/>
                <a:gd name="connsiteY9" fmla="*/ 1124268 h 1276544"/>
                <a:gd name="connsiteX10" fmla="*/ 212448 w 1269314"/>
                <a:gd name="connsiteY10" fmla="*/ 1122917 h 1276544"/>
                <a:gd name="connsiteX11" fmla="*/ 231369 w 1269314"/>
                <a:gd name="connsiteY11" fmla="*/ 1120214 h 1276544"/>
                <a:gd name="connsiteX12" fmla="*/ 244884 w 1269314"/>
                <a:gd name="connsiteY12" fmla="*/ 1097239 h 1276544"/>
                <a:gd name="connsiteX13" fmla="*/ 274617 w 1269314"/>
                <a:gd name="connsiteY13" fmla="*/ 1087778 h 1276544"/>
                <a:gd name="connsiteX14" fmla="*/ 358409 w 1269314"/>
                <a:gd name="connsiteY14" fmla="*/ 1012095 h 1276544"/>
                <a:gd name="connsiteX15" fmla="*/ 389493 w 1269314"/>
                <a:gd name="connsiteY15" fmla="*/ 968847 h 1276544"/>
                <a:gd name="connsiteX16" fmla="*/ 457068 w 1269314"/>
                <a:gd name="connsiteY16" fmla="*/ 921544 h 1276544"/>
                <a:gd name="connsiteX17" fmla="*/ 501667 w 1269314"/>
                <a:gd name="connsiteY17" fmla="*/ 899921 h 1276544"/>
                <a:gd name="connsiteX18" fmla="*/ 535454 w 1269314"/>
                <a:gd name="connsiteY18" fmla="*/ 848564 h 1276544"/>
                <a:gd name="connsiteX19" fmla="*/ 558430 w 1269314"/>
                <a:gd name="connsiteY19" fmla="*/ 790450 h 1276544"/>
                <a:gd name="connsiteX20" fmla="*/ 586811 w 1269314"/>
                <a:gd name="connsiteY20" fmla="*/ 766123 h 1276544"/>
                <a:gd name="connsiteX21" fmla="*/ 592217 w 1269314"/>
                <a:gd name="connsiteY21" fmla="*/ 745850 h 1276544"/>
                <a:gd name="connsiteX22" fmla="*/ 631410 w 1269314"/>
                <a:gd name="connsiteY22" fmla="*/ 705306 h 1276544"/>
                <a:gd name="connsiteX23" fmla="*/ 650330 w 1269314"/>
                <a:gd name="connsiteY23" fmla="*/ 682331 h 1276544"/>
                <a:gd name="connsiteX24" fmla="*/ 659792 w 1269314"/>
                <a:gd name="connsiteY24" fmla="*/ 660707 h 1276544"/>
                <a:gd name="connsiteX25" fmla="*/ 685470 w 1269314"/>
                <a:gd name="connsiteY25" fmla="*/ 626919 h 1276544"/>
                <a:gd name="connsiteX26" fmla="*/ 696282 w 1269314"/>
                <a:gd name="connsiteY26" fmla="*/ 582321 h 1276544"/>
                <a:gd name="connsiteX27" fmla="*/ 711147 w 1269314"/>
                <a:gd name="connsiteY27" fmla="*/ 522855 h 1276544"/>
                <a:gd name="connsiteX28" fmla="*/ 711147 w 1269314"/>
                <a:gd name="connsiteY28" fmla="*/ 509340 h 1276544"/>
                <a:gd name="connsiteX29" fmla="*/ 710249 w 1269314"/>
                <a:gd name="connsiteY29" fmla="*/ 502559 h 1276544"/>
                <a:gd name="connsiteX30" fmla="*/ 744935 w 1269314"/>
                <a:gd name="connsiteY30" fmla="*/ 424196 h 1276544"/>
                <a:gd name="connsiteX31" fmla="*/ 804401 w 1269314"/>
                <a:gd name="connsiteY31" fmla="*/ 371488 h 1276544"/>
                <a:gd name="connsiteX32" fmla="*/ 880085 w 1269314"/>
                <a:gd name="connsiteY32" fmla="*/ 328240 h 1276544"/>
                <a:gd name="connsiteX33" fmla="*/ 957119 w 1269314"/>
                <a:gd name="connsiteY33" fmla="*/ 270126 h 1276544"/>
                <a:gd name="connsiteX34" fmla="*/ 1016585 w 1269314"/>
                <a:gd name="connsiteY34" fmla="*/ 249854 h 1276544"/>
                <a:gd name="connsiteX35" fmla="*/ 1076050 w 1269314"/>
                <a:gd name="connsiteY35" fmla="*/ 234987 h 1276544"/>
                <a:gd name="connsiteX36" fmla="*/ 1097674 w 1269314"/>
                <a:gd name="connsiteY36" fmla="*/ 205254 h 1276544"/>
                <a:gd name="connsiteX37" fmla="*/ 1107135 w 1269314"/>
                <a:gd name="connsiteY37" fmla="*/ 203903 h 1276544"/>
                <a:gd name="connsiteX38" fmla="*/ 1143624 w 1269314"/>
                <a:gd name="connsiteY38" fmla="*/ 186333 h 1276544"/>
                <a:gd name="connsiteX39" fmla="*/ 1197685 w 1269314"/>
                <a:gd name="connsiteY39" fmla="*/ 128220 h 1276544"/>
                <a:gd name="connsiteX40" fmla="*/ 1246338 w 1269314"/>
                <a:gd name="connsiteY40" fmla="*/ 61996 h 1276544"/>
                <a:gd name="connsiteX41" fmla="*/ 1269314 w 1269314"/>
                <a:gd name="connsiteY41" fmla="*/ 9288 h 1276544"/>
                <a:gd name="connsiteX42" fmla="*/ 1269314 w 1269314"/>
                <a:gd name="connsiteY42" fmla="*/ 0 h 1276544"/>
                <a:gd name="connsiteX0" fmla="*/ 158695 w 1269314"/>
                <a:gd name="connsiteY0" fmla="*/ 1264567 h 1276544"/>
                <a:gd name="connsiteX1" fmla="*/ 0 w 1269314"/>
                <a:gd name="connsiteY1" fmla="*/ 1276544 h 1276544"/>
                <a:gd name="connsiteX2" fmla="*/ 0 w 1269314"/>
                <a:gd name="connsiteY2" fmla="*/ 1205006 h 1276544"/>
                <a:gd name="connsiteX3" fmla="*/ 24590 w 1269314"/>
                <a:gd name="connsiteY3" fmla="*/ 1182382 h 1276544"/>
                <a:gd name="connsiteX4" fmla="*/ 51621 w 1269314"/>
                <a:gd name="connsiteY4" fmla="*/ 1181031 h 1276544"/>
                <a:gd name="connsiteX5" fmla="*/ 107031 w 1269314"/>
                <a:gd name="connsiteY5" fmla="*/ 1122917 h 1276544"/>
                <a:gd name="connsiteX6" fmla="*/ 135412 w 1269314"/>
                <a:gd name="connsiteY6" fmla="*/ 1124268 h 1276544"/>
                <a:gd name="connsiteX7" fmla="*/ 147576 w 1269314"/>
                <a:gd name="connsiteY7" fmla="*/ 1135080 h 1276544"/>
                <a:gd name="connsiteX8" fmla="*/ 198933 w 1269314"/>
                <a:gd name="connsiteY8" fmla="*/ 1124268 h 1276544"/>
                <a:gd name="connsiteX9" fmla="*/ 212448 w 1269314"/>
                <a:gd name="connsiteY9" fmla="*/ 1122917 h 1276544"/>
                <a:gd name="connsiteX10" fmla="*/ 231369 w 1269314"/>
                <a:gd name="connsiteY10" fmla="*/ 1120214 h 1276544"/>
                <a:gd name="connsiteX11" fmla="*/ 244884 w 1269314"/>
                <a:gd name="connsiteY11" fmla="*/ 1097239 h 1276544"/>
                <a:gd name="connsiteX12" fmla="*/ 274617 w 1269314"/>
                <a:gd name="connsiteY12" fmla="*/ 1087778 h 1276544"/>
                <a:gd name="connsiteX13" fmla="*/ 358409 w 1269314"/>
                <a:gd name="connsiteY13" fmla="*/ 1012095 h 1276544"/>
                <a:gd name="connsiteX14" fmla="*/ 389493 w 1269314"/>
                <a:gd name="connsiteY14" fmla="*/ 968847 h 1276544"/>
                <a:gd name="connsiteX15" fmla="*/ 457068 w 1269314"/>
                <a:gd name="connsiteY15" fmla="*/ 921544 h 1276544"/>
                <a:gd name="connsiteX16" fmla="*/ 501667 w 1269314"/>
                <a:gd name="connsiteY16" fmla="*/ 899921 h 1276544"/>
                <a:gd name="connsiteX17" fmla="*/ 535454 w 1269314"/>
                <a:gd name="connsiteY17" fmla="*/ 848564 h 1276544"/>
                <a:gd name="connsiteX18" fmla="*/ 558430 w 1269314"/>
                <a:gd name="connsiteY18" fmla="*/ 790450 h 1276544"/>
                <a:gd name="connsiteX19" fmla="*/ 586811 w 1269314"/>
                <a:gd name="connsiteY19" fmla="*/ 766123 h 1276544"/>
                <a:gd name="connsiteX20" fmla="*/ 592217 w 1269314"/>
                <a:gd name="connsiteY20" fmla="*/ 745850 h 1276544"/>
                <a:gd name="connsiteX21" fmla="*/ 631410 w 1269314"/>
                <a:gd name="connsiteY21" fmla="*/ 705306 h 1276544"/>
                <a:gd name="connsiteX22" fmla="*/ 650330 w 1269314"/>
                <a:gd name="connsiteY22" fmla="*/ 682331 h 1276544"/>
                <a:gd name="connsiteX23" fmla="*/ 659792 w 1269314"/>
                <a:gd name="connsiteY23" fmla="*/ 660707 h 1276544"/>
                <a:gd name="connsiteX24" fmla="*/ 685470 w 1269314"/>
                <a:gd name="connsiteY24" fmla="*/ 626919 h 1276544"/>
                <a:gd name="connsiteX25" fmla="*/ 696282 w 1269314"/>
                <a:gd name="connsiteY25" fmla="*/ 582321 h 1276544"/>
                <a:gd name="connsiteX26" fmla="*/ 711147 w 1269314"/>
                <a:gd name="connsiteY26" fmla="*/ 522855 h 1276544"/>
                <a:gd name="connsiteX27" fmla="*/ 711147 w 1269314"/>
                <a:gd name="connsiteY27" fmla="*/ 509340 h 1276544"/>
                <a:gd name="connsiteX28" fmla="*/ 710249 w 1269314"/>
                <a:gd name="connsiteY28" fmla="*/ 502559 h 1276544"/>
                <a:gd name="connsiteX29" fmla="*/ 744935 w 1269314"/>
                <a:gd name="connsiteY29" fmla="*/ 424196 h 1276544"/>
                <a:gd name="connsiteX30" fmla="*/ 804401 w 1269314"/>
                <a:gd name="connsiteY30" fmla="*/ 371488 h 1276544"/>
                <a:gd name="connsiteX31" fmla="*/ 880085 w 1269314"/>
                <a:gd name="connsiteY31" fmla="*/ 328240 h 1276544"/>
                <a:gd name="connsiteX32" fmla="*/ 957119 w 1269314"/>
                <a:gd name="connsiteY32" fmla="*/ 270126 h 1276544"/>
                <a:gd name="connsiteX33" fmla="*/ 1016585 w 1269314"/>
                <a:gd name="connsiteY33" fmla="*/ 249854 h 1276544"/>
                <a:gd name="connsiteX34" fmla="*/ 1076050 w 1269314"/>
                <a:gd name="connsiteY34" fmla="*/ 234987 h 1276544"/>
                <a:gd name="connsiteX35" fmla="*/ 1097674 w 1269314"/>
                <a:gd name="connsiteY35" fmla="*/ 205254 h 1276544"/>
                <a:gd name="connsiteX36" fmla="*/ 1107135 w 1269314"/>
                <a:gd name="connsiteY36" fmla="*/ 203903 h 1276544"/>
                <a:gd name="connsiteX37" fmla="*/ 1143624 w 1269314"/>
                <a:gd name="connsiteY37" fmla="*/ 186333 h 1276544"/>
                <a:gd name="connsiteX38" fmla="*/ 1197685 w 1269314"/>
                <a:gd name="connsiteY38" fmla="*/ 128220 h 1276544"/>
                <a:gd name="connsiteX39" fmla="*/ 1246338 w 1269314"/>
                <a:gd name="connsiteY39" fmla="*/ 61996 h 1276544"/>
                <a:gd name="connsiteX40" fmla="*/ 1269314 w 1269314"/>
                <a:gd name="connsiteY40" fmla="*/ 9288 h 1276544"/>
                <a:gd name="connsiteX41" fmla="*/ 1269314 w 1269314"/>
                <a:gd name="connsiteY41" fmla="*/ 0 h 1276544"/>
                <a:gd name="connsiteX0" fmla="*/ 0 w 1269314"/>
                <a:gd name="connsiteY0" fmla="*/ 1276544 h 1276544"/>
                <a:gd name="connsiteX1" fmla="*/ 0 w 1269314"/>
                <a:gd name="connsiteY1" fmla="*/ 1205006 h 1276544"/>
                <a:gd name="connsiteX2" fmla="*/ 24590 w 1269314"/>
                <a:gd name="connsiteY2" fmla="*/ 1182382 h 1276544"/>
                <a:gd name="connsiteX3" fmla="*/ 51621 w 1269314"/>
                <a:gd name="connsiteY3" fmla="*/ 1181031 h 1276544"/>
                <a:gd name="connsiteX4" fmla="*/ 107031 w 1269314"/>
                <a:gd name="connsiteY4" fmla="*/ 1122917 h 1276544"/>
                <a:gd name="connsiteX5" fmla="*/ 135412 w 1269314"/>
                <a:gd name="connsiteY5" fmla="*/ 1124268 h 1276544"/>
                <a:gd name="connsiteX6" fmla="*/ 147576 w 1269314"/>
                <a:gd name="connsiteY6" fmla="*/ 1135080 h 1276544"/>
                <a:gd name="connsiteX7" fmla="*/ 198933 w 1269314"/>
                <a:gd name="connsiteY7" fmla="*/ 1124268 h 1276544"/>
                <a:gd name="connsiteX8" fmla="*/ 212448 w 1269314"/>
                <a:gd name="connsiteY8" fmla="*/ 1122917 h 1276544"/>
                <a:gd name="connsiteX9" fmla="*/ 231369 w 1269314"/>
                <a:gd name="connsiteY9" fmla="*/ 1120214 h 1276544"/>
                <a:gd name="connsiteX10" fmla="*/ 244884 w 1269314"/>
                <a:gd name="connsiteY10" fmla="*/ 1097239 h 1276544"/>
                <a:gd name="connsiteX11" fmla="*/ 274617 w 1269314"/>
                <a:gd name="connsiteY11" fmla="*/ 1087778 h 1276544"/>
                <a:gd name="connsiteX12" fmla="*/ 358409 w 1269314"/>
                <a:gd name="connsiteY12" fmla="*/ 1012095 h 1276544"/>
                <a:gd name="connsiteX13" fmla="*/ 389493 w 1269314"/>
                <a:gd name="connsiteY13" fmla="*/ 968847 h 1276544"/>
                <a:gd name="connsiteX14" fmla="*/ 457068 w 1269314"/>
                <a:gd name="connsiteY14" fmla="*/ 921544 h 1276544"/>
                <a:gd name="connsiteX15" fmla="*/ 501667 w 1269314"/>
                <a:gd name="connsiteY15" fmla="*/ 899921 h 1276544"/>
                <a:gd name="connsiteX16" fmla="*/ 535454 w 1269314"/>
                <a:gd name="connsiteY16" fmla="*/ 848564 h 1276544"/>
                <a:gd name="connsiteX17" fmla="*/ 558430 w 1269314"/>
                <a:gd name="connsiteY17" fmla="*/ 790450 h 1276544"/>
                <a:gd name="connsiteX18" fmla="*/ 586811 w 1269314"/>
                <a:gd name="connsiteY18" fmla="*/ 766123 h 1276544"/>
                <a:gd name="connsiteX19" fmla="*/ 592217 w 1269314"/>
                <a:gd name="connsiteY19" fmla="*/ 745850 h 1276544"/>
                <a:gd name="connsiteX20" fmla="*/ 631410 w 1269314"/>
                <a:gd name="connsiteY20" fmla="*/ 705306 h 1276544"/>
                <a:gd name="connsiteX21" fmla="*/ 650330 w 1269314"/>
                <a:gd name="connsiteY21" fmla="*/ 682331 h 1276544"/>
                <a:gd name="connsiteX22" fmla="*/ 659792 w 1269314"/>
                <a:gd name="connsiteY22" fmla="*/ 660707 h 1276544"/>
                <a:gd name="connsiteX23" fmla="*/ 685470 w 1269314"/>
                <a:gd name="connsiteY23" fmla="*/ 626919 h 1276544"/>
                <a:gd name="connsiteX24" fmla="*/ 696282 w 1269314"/>
                <a:gd name="connsiteY24" fmla="*/ 582321 h 1276544"/>
                <a:gd name="connsiteX25" fmla="*/ 711147 w 1269314"/>
                <a:gd name="connsiteY25" fmla="*/ 522855 h 1276544"/>
                <a:gd name="connsiteX26" fmla="*/ 711147 w 1269314"/>
                <a:gd name="connsiteY26" fmla="*/ 509340 h 1276544"/>
                <a:gd name="connsiteX27" fmla="*/ 710249 w 1269314"/>
                <a:gd name="connsiteY27" fmla="*/ 502559 h 1276544"/>
                <a:gd name="connsiteX28" fmla="*/ 744935 w 1269314"/>
                <a:gd name="connsiteY28" fmla="*/ 424196 h 1276544"/>
                <a:gd name="connsiteX29" fmla="*/ 804401 w 1269314"/>
                <a:gd name="connsiteY29" fmla="*/ 371488 h 1276544"/>
                <a:gd name="connsiteX30" fmla="*/ 880085 w 1269314"/>
                <a:gd name="connsiteY30" fmla="*/ 328240 h 1276544"/>
                <a:gd name="connsiteX31" fmla="*/ 957119 w 1269314"/>
                <a:gd name="connsiteY31" fmla="*/ 270126 h 1276544"/>
                <a:gd name="connsiteX32" fmla="*/ 1016585 w 1269314"/>
                <a:gd name="connsiteY32" fmla="*/ 249854 h 1276544"/>
                <a:gd name="connsiteX33" fmla="*/ 1076050 w 1269314"/>
                <a:gd name="connsiteY33" fmla="*/ 234987 h 1276544"/>
                <a:gd name="connsiteX34" fmla="*/ 1097674 w 1269314"/>
                <a:gd name="connsiteY34" fmla="*/ 205254 h 1276544"/>
                <a:gd name="connsiteX35" fmla="*/ 1107135 w 1269314"/>
                <a:gd name="connsiteY35" fmla="*/ 203903 h 1276544"/>
                <a:gd name="connsiteX36" fmla="*/ 1143624 w 1269314"/>
                <a:gd name="connsiteY36" fmla="*/ 186333 h 1276544"/>
                <a:gd name="connsiteX37" fmla="*/ 1197685 w 1269314"/>
                <a:gd name="connsiteY37" fmla="*/ 128220 h 1276544"/>
                <a:gd name="connsiteX38" fmla="*/ 1246338 w 1269314"/>
                <a:gd name="connsiteY38" fmla="*/ 61996 h 1276544"/>
                <a:gd name="connsiteX39" fmla="*/ 1269314 w 1269314"/>
                <a:gd name="connsiteY39" fmla="*/ 9288 h 1276544"/>
                <a:gd name="connsiteX40" fmla="*/ 1269314 w 1269314"/>
                <a:gd name="connsiteY40" fmla="*/ 0 h 1276544"/>
                <a:gd name="connsiteX0" fmla="*/ 0 w 1269314"/>
                <a:gd name="connsiteY0" fmla="*/ 1205006 h 1205006"/>
                <a:gd name="connsiteX1" fmla="*/ 24590 w 1269314"/>
                <a:gd name="connsiteY1" fmla="*/ 1182382 h 1205006"/>
                <a:gd name="connsiteX2" fmla="*/ 51621 w 1269314"/>
                <a:gd name="connsiteY2" fmla="*/ 1181031 h 1205006"/>
                <a:gd name="connsiteX3" fmla="*/ 107031 w 1269314"/>
                <a:gd name="connsiteY3" fmla="*/ 1122917 h 1205006"/>
                <a:gd name="connsiteX4" fmla="*/ 135412 w 1269314"/>
                <a:gd name="connsiteY4" fmla="*/ 1124268 h 1205006"/>
                <a:gd name="connsiteX5" fmla="*/ 147576 w 1269314"/>
                <a:gd name="connsiteY5" fmla="*/ 1135080 h 1205006"/>
                <a:gd name="connsiteX6" fmla="*/ 198933 w 1269314"/>
                <a:gd name="connsiteY6" fmla="*/ 1124268 h 1205006"/>
                <a:gd name="connsiteX7" fmla="*/ 212448 w 1269314"/>
                <a:gd name="connsiteY7" fmla="*/ 1122917 h 1205006"/>
                <a:gd name="connsiteX8" fmla="*/ 231369 w 1269314"/>
                <a:gd name="connsiteY8" fmla="*/ 1120214 h 1205006"/>
                <a:gd name="connsiteX9" fmla="*/ 244884 w 1269314"/>
                <a:gd name="connsiteY9" fmla="*/ 1097239 h 1205006"/>
                <a:gd name="connsiteX10" fmla="*/ 274617 w 1269314"/>
                <a:gd name="connsiteY10" fmla="*/ 1087778 h 1205006"/>
                <a:gd name="connsiteX11" fmla="*/ 358409 w 1269314"/>
                <a:gd name="connsiteY11" fmla="*/ 1012095 h 1205006"/>
                <a:gd name="connsiteX12" fmla="*/ 389493 w 1269314"/>
                <a:gd name="connsiteY12" fmla="*/ 968847 h 1205006"/>
                <a:gd name="connsiteX13" fmla="*/ 457068 w 1269314"/>
                <a:gd name="connsiteY13" fmla="*/ 921544 h 1205006"/>
                <a:gd name="connsiteX14" fmla="*/ 501667 w 1269314"/>
                <a:gd name="connsiteY14" fmla="*/ 899921 h 1205006"/>
                <a:gd name="connsiteX15" fmla="*/ 535454 w 1269314"/>
                <a:gd name="connsiteY15" fmla="*/ 848564 h 1205006"/>
                <a:gd name="connsiteX16" fmla="*/ 558430 w 1269314"/>
                <a:gd name="connsiteY16" fmla="*/ 790450 h 1205006"/>
                <a:gd name="connsiteX17" fmla="*/ 586811 w 1269314"/>
                <a:gd name="connsiteY17" fmla="*/ 766123 h 1205006"/>
                <a:gd name="connsiteX18" fmla="*/ 592217 w 1269314"/>
                <a:gd name="connsiteY18" fmla="*/ 745850 h 1205006"/>
                <a:gd name="connsiteX19" fmla="*/ 631410 w 1269314"/>
                <a:gd name="connsiteY19" fmla="*/ 705306 h 1205006"/>
                <a:gd name="connsiteX20" fmla="*/ 650330 w 1269314"/>
                <a:gd name="connsiteY20" fmla="*/ 682331 h 1205006"/>
                <a:gd name="connsiteX21" fmla="*/ 659792 w 1269314"/>
                <a:gd name="connsiteY21" fmla="*/ 660707 h 1205006"/>
                <a:gd name="connsiteX22" fmla="*/ 685470 w 1269314"/>
                <a:gd name="connsiteY22" fmla="*/ 626919 h 1205006"/>
                <a:gd name="connsiteX23" fmla="*/ 696282 w 1269314"/>
                <a:gd name="connsiteY23" fmla="*/ 582321 h 1205006"/>
                <a:gd name="connsiteX24" fmla="*/ 711147 w 1269314"/>
                <a:gd name="connsiteY24" fmla="*/ 522855 h 1205006"/>
                <a:gd name="connsiteX25" fmla="*/ 711147 w 1269314"/>
                <a:gd name="connsiteY25" fmla="*/ 509340 h 1205006"/>
                <a:gd name="connsiteX26" fmla="*/ 710249 w 1269314"/>
                <a:gd name="connsiteY26" fmla="*/ 502559 h 1205006"/>
                <a:gd name="connsiteX27" fmla="*/ 744935 w 1269314"/>
                <a:gd name="connsiteY27" fmla="*/ 424196 h 1205006"/>
                <a:gd name="connsiteX28" fmla="*/ 804401 w 1269314"/>
                <a:gd name="connsiteY28" fmla="*/ 371488 h 1205006"/>
                <a:gd name="connsiteX29" fmla="*/ 880085 w 1269314"/>
                <a:gd name="connsiteY29" fmla="*/ 328240 h 1205006"/>
                <a:gd name="connsiteX30" fmla="*/ 957119 w 1269314"/>
                <a:gd name="connsiteY30" fmla="*/ 270126 h 1205006"/>
                <a:gd name="connsiteX31" fmla="*/ 1016585 w 1269314"/>
                <a:gd name="connsiteY31" fmla="*/ 249854 h 1205006"/>
                <a:gd name="connsiteX32" fmla="*/ 1076050 w 1269314"/>
                <a:gd name="connsiteY32" fmla="*/ 234987 h 1205006"/>
                <a:gd name="connsiteX33" fmla="*/ 1097674 w 1269314"/>
                <a:gd name="connsiteY33" fmla="*/ 205254 h 1205006"/>
                <a:gd name="connsiteX34" fmla="*/ 1107135 w 1269314"/>
                <a:gd name="connsiteY34" fmla="*/ 203903 h 1205006"/>
                <a:gd name="connsiteX35" fmla="*/ 1143624 w 1269314"/>
                <a:gd name="connsiteY35" fmla="*/ 186333 h 1205006"/>
                <a:gd name="connsiteX36" fmla="*/ 1197685 w 1269314"/>
                <a:gd name="connsiteY36" fmla="*/ 128220 h 1205006"/>
                <a:gd name="connsiteX37" fmla="*/ 1246338 w 1269314"/>
                <a:gd name="connsiteY37" fmla="*/ 61996 h 1205006"/>
                <a:gd name="connsiteX38" fmla="*/ 1269314 w 1269314"/>
                <a:gd name="connsiteY38" fmla="*/ 9288 h 1205006"/>
                <a:gd name="connsiteX39" fmla="*/ 1269314 w 1269314"/>
                <a:gd name="connsiteY39" fmla="*/ 0 h 1205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269314" h="1205006">
                  <a:moveTo>
                    <a:pt x="0" y="1205006"/>
                  </a:moveTo>
                  <a:lnTo>
                    <a:pt x="24590" y="1182382"/>
                  </a:lnTo>
                  <a:lnTo>
                    <a:pt x="51621" y="1181031"/>
                  </a:lnTo>
                  <a:lnTo>
                    <a:pt x="107031" y="1122917"/>
                  </a:lnTo>
                  <a:lnTo>
                    <a:pt x="135412" y="1124268"/>
                  </a:lnTo>
                  <a:lnTo>
                    <a:pt x="147576" y="1135080"/>
                  </a:lnTo>
                  <a:lnTo>
                    <a:pt x="198933" y="1124268"/>
                  </a:lnTo>
                  <a:lnTo>
                    <a:pt x="212448" y="1122917"/>
                  </a:lnTo>
                  <a:lnTo>
                    <a:pt x="231369" y="1120214"/>
                  </a:lnTo>
                  <a:lnTo>
                    <a:pt x="244884" y="1097239"/>
                  </a:lnTo>
                  <a:lnTo>
                    <a:pt x="274617" y="1087778"/>
                  </a:lnTo>
                  <a:lnTo>
                    <a:pt x="358409" y="1012095"/>
                  </a:lnTo>
                  <a:lnTo>
                    <a:pt x="389493" y="968847"/>
                  </a:lnTo>
                  <a:lnTo>
                    <a:pt x="457068" y="921544"/>
                  </a:lnTo>
                  <a:lnTo>
                    <a:pt x="501667" y="899921"/>
                  </a:lnTo>
                  <a:lnTo>
                    <a:pt x="535454" y="848564"/>
                  </a:lnTo>
                  <a:lnTo>
                    <a:pt x="558430" y="790450"/>
                  </a:lnTo>
                  <a:lnTo>
                    <a:pt x="586811" y="766123"/>
                  </a:lnTo>
                  <a:lnTo>
                    <a:pt x="592217" y="745850"/>
                  </a:lnTo>
                  <a:lnTo>
                    <a:pt x="631410" y="705306"/>
                  </a:lnTo>
                  <a:lnTo>
                    <a:pt x="650330" y="682331"/>
                  </a:lnTo>
                  <a:lnTo>
                    <a:pt x="659792" y="660707"/>
                  </a:lnTo>
                  <a:lnTo>
                    <a:pt x="685470" y="626919"/>
                  </a:lnTo>
                  <a:lnTo>
                    <a:pt x="696282" y="582321"/>
                  </a:lnTo>
                  <a:lnTo>
                    <a:pt x="711147" y="522855"/>
                  </a:lnTo>
                  <a:lnTo>
                    <a:pt x="711147" y="509340"/>
                  </a:lnTo>
                  <a:lnTo>
                    <a:pt x="710249" y="502559"/>
                  </a:lnTo>
                  <a:lnTo>
                    <a:pt x="744935" y="424196"/>
                  </a:lnTo>
                  <a:lnTo>
                    <a:pt x="804401" y="371488"/>
                  </a:lnTo>
                  <a:lnTo>
                    <a:pt x="880085" y="328240"/>
                  </a:lnTo>
                  <a:lnTo>
                    <a:pt x="957119" y="270126"/>
                  </a:lnTo>
                  <a:lnTo>
                    <a:pt x="1016585" y="249854"/>
                  </a:lnTo>
                  <a:lnTo>
                    <a:pt x="1076050" y="234987"/>
                  </a:lnTo>
                  <a:lnTo>
                    <a:pt x="1097674" y="205254"/>
                  </a:lnTo>
                  <a:lnTo>
                    <a:pt x="1107135" y="203903"/>
                  </a:lnTo>
                  <a:lnTo>
                    <a:pt x="1143624" y="186333"/>
                  </a:lnTo>
                  <a:lnTo>
                    <a:pt x="1197685" y="128220"/>
                  </a:lnTo>
                  <a:lnTo>
                    <a:pt x="1246338" y="61996"/>
                  </a:lnTo>
                  <a:lnTo>
                    <a:pt x="1269314" y="9288"/>
                  </a:lnTo>
                  <a:lnTo>
                    <a:pt x="126931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7B0F144-17DE-7143-2CBE-B9E5C3F1CA35}"/>
              </a:ext>
            </a:extLst>
          </p:cNvPr>
          <p:cNvGrpSpPr/>
          <p:nvPr/>
        </p:nvGrpSpPr>
        <p:grpSpPr>
          <a:xfrm>
            <a:off x="3628444" y="864271"/>
            <a:ext cx="2662702" cy="2668488"/>
            <a:chOff x="3628444" y="864271"/>
            <a:chExt cx="2662702" cy="2668488"/>
          </a:xfrm>
        </p:grpSpPr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0D9617BA-0699-F328-C9EF-098311F93BD0}"/>
                </a:ext>
              </a:extLst>
            </p:cNvPr>
            <p:cNvSpPr/>
            <p:nvPr/>
          </p:nvSpPr>
          <p:spPr>
            <a:xfrm>
              <a:off x="3628445" y="864271"/>
              <a:ext cx="1533936" cy="1591884"/>
            </a:xfrm>
            <a:custGeom>
              <a:avLst/>
              <a:gdLst>
                <a:gd name="connsiteX0" fmla="*/ 1554064 w 1583359"/>
                <a:gd name="connsiteY0" fmla="*/ 0 h 1591884"/>
                <a:gd name="connsiteX1" fmla="*/ 1583359 w 1583359"/>
                <a:gd name="connsiteY1" fmla="*/ 0 h 1591884"/>
                <a:gd name="connsiteX2" fmla="*/ 1579346 w 1583359"/>
                <a:gd name="connsiteY2" fmla="*/ 3612 h 1591884"/>
                <a:gd name="connsiteX3" fmla="*/ 1269314 w 1583359"/>
                <a:gd name="connsiteY3" fmla="*/ 0 h 1591884"/>
                <a:gd name="connsiteX4" fmla="*/ 1501500 w 1583359"/>
                <a:gd name="connsiteY4" fmla="*/ 0 h 1591884"/>
                <a:gd name="connsiteX5" fmla="*/ 1501500 w 1583359"/>
                <a:gd name="connsiteY5" fmla="*/ 3612 h 1591884"/>
                <a:gd name="connsiteX6" fmla="*/ 1484201 w 1583359"/>
                <a:gd name="connsiteY6" fmla="*/ 25236 h 1591884"/>
                <a:gd name="connsiteX7" fmla="*/ 1492850 w 1583359"/>
                <a:gd name="connsiteY7" fmla="*/ 44697 h 1591884"/>
                <a:gd name="connsiteX8" fmla="*/ 1490688 w 1583359"/>
                <a:gd name="connsiteY8" fmla="*/ 92270 h 1591884"/>
                <a:gd name="connsiteX9" fmla="*/ 1482038 w 1583359"/>
                <a:gd name="connsiteY9" fmla="*/ 109569 h 1591884"/>
                <a:gd name="connsiteX10" fmla="*/ 1492850 w 1583359"/>
                <a:gd name="connsiteY10" fmla="*/ 129030 h 1591884"/>
                <a:gd name="connsiteX11" fmla="*/ 1492850 w 1583359"/>
                <a:gd name="connsiteY11" fmla="*/ 148492 h 1591884"/>
                <a:gd name="connsiteX12" fmla="*/ 1479876 w 1583359"/>
                <a:gd name="connsiteY12" fmla="*/ 170115 h 1591884"/>
                <a:gd name="connsiteX13" fmla="*/ 1460414 w 1583359"/>
                <a:gd name="connsiteY13" fmla="*/ 172278 h 1591884"/>
                <a:gd name="connsiteX14" fmla="*/ 1460414 w 1583359"/>
                <a:gd name="connsiteY14" fmla="*/ 213363 h 1591884"/>
                <a:gd name="connsiteX15" fmla="*/ 1449602 w 1583359"/>
                <a:gd name="connsiteY15" fmla="*/ 226338 h 1591884"/>
                <a:gd name="connsiteX16" fmla="*/ 1451765 w 1583359"/>
                <a:gd name="connsiteY16" fmla="*/ 243637 h 1591884"/>
                <a:gd name="connsiteX17" fmla="*/ 1453927 w 1583359"/>
                <a:gd name="connsiteY17" fmla="*/ 256611 h 1591884"/>
                <a:gd name="connsiteX18" fmla="*/ 1438791 w 1583359"/>
                <a:gd name="connsiteY18" fmla="*/ 291209 h 1591884"/>
                <a:gd name="connsiteX19" fmla="*/ 1438791 w 1583359"/>
                <a:gd name="connsiteY19" fmla="*/ 306346 h 1591884"/>
                <a:gd name="connsiteX20" fmla="*/ 1443115 w 1583359"/>
                <a:gd name="connsiteY20" fmla="*/ 327970 h 1591884"/>
                <a:gd name="connsiteX21" fmla="*/ 1464739 w 1583359"/>
                <a:gd name="connsiteY21" fmla="*/ 360405 h 1591884"/>
                <a:gd name="connsiteX22" fmla="*/ 1495013 w 1583359"/>
                <a:gd name="connsiteY22" fmla="*/ 379867 h 1591884"/>
                <a:gd name="connsiteX23" fmla="*/ 1507987 w 1583359"/>
                <a:gd name="connsiteY23" fmla="*/ 377705 h 1591884"/>
                <a:gd name="connsiteX24" fmla="*/ 1533936 w 1583359"/>
                <a:gd name="connsiteY24" fmla="*/ 407978 h 1591884"/>
                <a:gd name="connsiteX25" fmla="*/ 1501500 w 1583359"/>
                <a:gd name="connsiteY25" fmla="*/ 451226 h 1591884"/>
                <a:gd name="connsiteX26" fmla="*/ 1464739 w 1583359"/>
                <a:gd name="connsiteY26" fmla="*/ 479337 h 1591884"/>
                <a:gd name="connsiteX27" fmla="*/ 1466902 w 1583359"/>
                <a:gd name="connsiteY27" fmla="*/ 503123 h 1591884"/>
                <a:gd name="connsiteX28" fmla="*/ 1430141 w 1583359"/>
                <a:gd name="connsiteY28" fmla="*/ 535559 h 1591884"/>
                <a:gd name="connsiteX29" fmla="*/ 1430141 w 1583359"/>
                <a:gd name="connsiteY29" fmla="*/ 552858 h 1591884"/>
                <a:gd name="connsiteX30" fmla="*/ 1399868 w 1583359"/>
                <a:gd name="connsiteY30" fmla="*/ 593943 h 1591884"/>
                <a:gd name="connsiteX31" fmla="*/ 1378244 w 1583359"/>
                <a:gd name="connsiteY31" fmla="*/ 600430 h 1591884"/>
                <a:gd name="connsiteX32" fmla="*/ 1373919 w 1583359"/>
                <a:gd name="connsiteY32" fmla="*/ 645840 h 1591884"/>
                <a:gd name="connsiteX33" fmla="*/ 1378244 w 1583359"/>
                <a:gd name="connsiteY33" fmla="*/ 658815 h 1591884"/>
                <a:gd name="connsiteX34" fmla="*/ 1389056 w 1583359"/>
                <a:gd name="connsiteY34" fmla="*/ 699900 h 1591884"/>
                <a:gd name="connsiteX35" fmla="*/ 1395543 w 1583359"/>
                <a:gd name="connsiteY35" fmla="*/ 721524 h 1591884"/>
                <a:gd name="connsiteX36" fmla="*/ 1404192 w 1583359"/>
                <a:gd name="connsiteY36" fmla="*/ 738823 h 1591884"/>
                <a:gd name="connsiteX37" fmla="*/ 1391218 w 1583359"/>
                <a:gd name="connsiteY37" fmla="*/ 764772 h 1591884"/>
                <a:gd name="connsiteX38" fmla="*/ 1367432 w 1583359"/>
                <a:gd name="connsiteY38" fmla="*/ 747472 h 1591884"/>
                <a:gd name="connsiteX39" fmla="*/ 1326347 w 1583359"/>
                <a:gd name="connsiteY39" fmla="*/ 749635 h 1591884"/>
                <a:gd name="connsiteX40" fmla="*/ 1309047 w 1583359"/>
                <a:gd name="connsiteY40" fmla="*/ 764772 h 1591884"/>
                <a:gd name="connsiteX41" fmla="*/ 1289586 w 1583359"/>
                <a:gd name="connsiteY41" fmla="*/ 745310 h 1591884"/>
                <a:gd name="connsiteX42" fmla="*/ 1252825 w 1583359"/>
                <a:gd name="connsiteY42" fmla="*/ 751797 h 1591884"/>
                <a:gd name="connsiteX43" fmla="*/ 1248501 w 1583359"/>
                <a:gd name="connsiteY43" fmla="*/ 795045 h 1591884"/>
                <a:gd name="connsiteX44" fmla="*/ 1235526 w 1583359"/>
                <a:gd name="connsiteY44" fmla="*/ 805857 h 1591884"/>
                <a:gd name="connsiteX45" fmla="*/ 1213902 w 1583359"/>
                <a:gd name="connsiteY45" fmla="*/ 801532 h 1591884"/>
                <a:gd name="connsiteX46" fmla="*/ 1194441 w 1583359"/>
                <a:gd name="connsiteY46" fmla="*/ 805857 h 1591884"/>
                <a:gd name="connsiteX47" fmla="*/ 1099296 w 1583359"/>
                <a:gd name="connsiteY47" fmla="*/ 818831 h 1591884"/>
                <a:gd name="connsiteX48" fmla="*/ 1081997 w 1583359"/>
                <a:gd name="connsiteY48" fmla="*/ 825318 h 1591884"/>
                <a:gd name="connsiteX49" fmla="*/ 1073347 w 1583359"/>
                <a:gd name="connsiteY49" fmla="*/ 862079 h 1591884"/>
                <a:gd name="connsiteX50" fmla="*/ 1084159 w 1583359"/>
                <a:gd name="connsiteY50" fmla="*/ 881540 h 1591884"/>
                <a:gd name="connsiteX51" fmla="*/ 1097134 w 1583359"/>
                <a:gd name="connsiteY51" fmla="*/ 885865 h 1591884"/>
                <a:gd name="connsiteX52" fmla="*/ 1099296 w 1583359"/>
                <a:gd name="connsiteY52" fmla="*/ 905327 h 1591884"/>
                <a:gd name="connsiteX53" fmla="*/ 1090647 w 1583359"/>
                <a:gd name="connsiteY53" fmla="*/ 948574 h 1591884"/>
                <a:gd name="connsiteX54" fmla="*/ 1084159 w 1583359"/>
                <a:gd name="connsiteY54" fmla="*/ 998309 h 1591884"/>
                <a:gd name="connsiteX55" fmla="*/ 1040912 w 1583359"/>
                <a:gd name="connsiteY55" fmla="*/ 1048044 h 1591884"/>
                <a:gd name="connsiteX56" fmla="*/ 1058211 w 1583359"/>
                <a:gd name="connsiteY56" fmla="*/ 1099941 h 1591884"/>
                <a:gd name="connsiteX57" fmla="*/ 1081997 w 1583359"/>
                <a:gd name="connsiteY57" fmla="*/ 1089129 h 1591884"/>
                <a:gd name="connsiteX58" fmla="*/ 1105783 w 1583359"/>
                <a:gd name="connsiteY58" fmla="*/ 1121565 h 1591884"/>
                <a:gd name="connsiteX59" fmla="*/ 1099296 w 1583359"/>
                <a:gd name="connsiteY59" fmla="*/ 1199411 h 1591884"/>
                <a:gd name="connsiteX60" fmla="*/ 1114433 w 1583359"/>
                <a:gd name="connsiteY60" fmla="*/ 1255633 h 1591884"/>
                <a:gd name="connsiteX61" fmla="*/ 1114433 w 1583359"/>
                <a:gd name="connsiteY61" fmla="*/ 1275095 h 1591884"/>
                <a:gd name="connsiteX62" fmla="*/ 1110108 w 1583359"/>
                <a:gd name="connsiteY62" fmla="*/ 1294556 h 1591884"/>
                <a:gd name="connsiteX63" fmla="*/ 1112270 w 1583359"/>
                <a:gd name="connsiteY63" fmla="*/ 1322667 h 1591884"/>
                <a:gd name="connsiteX64" fmla="*/ 1110108 w 1583359"/>
                <a:gd name="connsiteY64" fmla="*/ 1350778 h 1591884"/>
                <a:gd name="connsiteX65" fmla="*/ 1106873 w 1583359"/>
                <a:gd name="connsiteY65" fmla="*/ 1355400 h 1591884"/>
                <a:gd name="connsiteX66" fmla="*/ 1084159 w 1583359"/>
                <a:gd name="connsiteY66" fmla="*/ 1352220 h 1591884"/>
                <a:gd name="connsiteX67" fmla="*/ 1071545 w 1583359"/>
                <a:gd name="connsiteY67" fmla="*/ 1354022 h 1591884"/>
                <a:gd name="connsiteX68" fmla="*/ 1055328 w 1583359"/>
                <a:gd name="connsiteY68" fmla="*/ 1346814 h 1591884"/>
                <a:gd name="connsiteX69" fmla="*/ 1046318 w 1583359"/>
                <a:gd name="connsiteY69" fmla="*/ 1336002 h 1591884"/>
                <a:gd name="connsiteX70" fmla="*/ 1044516 w 1583359"/>
                <a:gd name="connsiteY70" fmla="*/ 1305368 h 1591884"/>
                <a:gd name="connsiteX71" fmla="*/ 1028297 w 1583359"/>
                <a:gd name="connsiteY71" fmla="*/ 1301764 h 1591884"/>
                <a:gd name="connsiteX72" fmla="*/ 1013881 w 1583359"/>
                <a:gd name="connsiteY72" fmla="*/ 1278338 h 1591884"/>
                <a:gd name="connsiteX73" fmla="*/ 997664 w 1583359"/>
                <a:gd name="connsiteY73" fmla="*/ 1258516 h 1591884"/>
                <a:gd name="connsiteX74" fmla="*/ 981447 w 1583359"/>
                <a:gd name="connsiteY74" fmla="*/ 1247704 h 1591884"/>
                <a:gd name="connsiteX75" fmla="*/ 972436 w 1583359"/>
                <a:gd name="connsiteY75" fmla="*/ 1260318 h 1591884"/>
                <a:gd name="connsiteX76" fmla="*/ 970634 w 1583359"/>
                <a:gd name="connsiteY76" fmla="*/ 1294556 h 1591884"/>
                <a:gd name="connsiteX77" fmla="*/ 921980 w 1583359"/>
                <a:gd name="connsiteY77" fmla="*/ 1325190 h 1591884"/>
                <a:gd name="connsiteX78" fmla="*/ 875129 w 1583359"/>
                <a:gd name="connsiteY78" fmla="*/ 1328794 h 1591884"/>
                <a:gd name="connsiteX79" fmla="*/ 864317 w 1583359"/>
                <a:gd name="connsiteY79" fmla="*/ 1337804 h 1591884"/>
                <a:gd name="connsiteX80" fmla="*/ 862514 w 1583359"/>
                <a:gd name="connsiteY80" fmla="*/ 1377448 h 1591884"/>
                <a:gd name="connsiteX81" fmla="*/ 876930 w 1583359"/>
                <a:gd name="connsiteY81" fmla="*/ 1391864 h 1591884"/>
                <a:gd name="connsiteX82" fmla="*/ 876930 w 1583359"/>
                <a:gd name="connsiteY82" fmla="*/ 1429705 h 1591884"/>
                <a:gd name="connsiteX83" fmla="*/ 851703 w 1583359"/>
                <a:gd name="connsiteY83" fmla="*/ 1426101 h 1591884"/>
                <a:gd name="connsiteX84" fmla="*/ 833682 w 1583359"/>
                <a:gd name="connsiteY84" fmla="*/ 1431507 h 1591884"/>
                <a:gd name="connsiteX85" fmla="*/ 824673 w 1583359"/>
                <a:gd name="connsiteY85" fmla="*/ 1442319 h 1591884"/>
                <a:gd name="connsiteX86" fmla="*/ 830080 w 1583359"/>
                <a:gd name="connsiteY86" fmla="*/ 1474755 h 1591884"/>
                <a:gd name="connsiteX87" fmla="*/ 826475 w 1583359"/>
                <a:gd name="connsiteY87" fmla="*/ 1492775 h 1591884"/>
                <a:gd name="connsiteX88" fmla="*/ 815664 w 1583359"/>
                <a:gd name="connsiteY88" fmla="*/ 1496379 h 1591884"/>
                <a:gd name="connsiteX89" fmla="*/ 783227 w 1583359"/>
                <a:gd name="connsiteY89" fmla="*/ 1494577 h 1591884"/>
                <a:gd name="connsiteX90" fmla="*/ 770613 w 1583359"/>
                <a:gd name="connsiteY90" fmla="*/ 1508993 h 1591884"/>
                <a:gd name="connsiteX91" fmla="*/ 741782 w 1583359"/>
                <a:gd name="connsiteY91" fmla="*/ 1508993 h 1591884"/>
                <a:gd name="connsiteX92" fmla="*/ 747187 w 1583359"/>
                <a:gd name="connsiteY92" fmla="*/ 1541429 h 1591884"/>
                <a:gd name="connsiteX93" fmla="*/ 732771 w 1583359"/>
                <a:gd name="connsiteY93" fmla="*/ 1563052 h 1591884"/>
                <a:gd name="connsiteX94" fmla="*/ 721960 w 1583359"/>
                <a:gd name="connsiteY94" fmla="*/ 1564854 h 1591884"/>
                <a:gd name="connsiteX95" fmla="*/ 712950 w 1583359"/>
                <a:gd name="connsiteY95" fmla="*/ 1581072 h 1591884"/>
                <a:gd name="connsiteX96" fmla="*/ 700337 w 1583359"/>
                <a:gd name="connsiteY96" fmla="*/ 1581072 h 1591884"/>
                <a:gd name="connsiteX97" fmla="*/ 664297 w 1583359"/>
                <a:gd name="connsiteY97" fmla="*/ 1568458 h 1591884"/>
                <a:gd name="connsiteX98" fmla="*/ 653484 w 1583359"/>
                <a:gd name="connsiteY98" fmla="*/ 1570260 h 1591884"/>
                <a:gd name="connsiteX99" fmla="*/ 642673 w 1583359"/>
                <a:gd name="connsiteY99" fmla="*/ 1591884 h 1591884"/>
                <a:gd name="connsiteX100" fmla="*/ 626454 w 1583359"/>
                <a:gd name="connsiteY100" fmla="*/ 1591884 h 1591884"/>
                <a:gd name="connsiteX101" fmla="*/ 621049 w 1583359"/>
                <a:gd name="connsiteY101" fmla="*/ 1559448 h 1591884"/>
                <a:gd name="connsiteX102" fmla="*/ 606633 w 1583359"/>
                <a:gd name="connsiteY102" fmla="*/ 1554042 h 1591884"/>
                <a:gd name="connsiteX103" fmla="*/ 606633 w 1583359"/>
                <a:gd name="connsiteY103" fmla="*/ 1543231 h 1591884"/>
                <a:gd name="connsiteX104" fmla="*/ 624652 w 1583359"/>
                <a:gd name="connsiteY104" fmla="*/ 1534221 h 1591884"/>
                <a:gd name="connsiteX105" fmla="*/ 626454 w 1583359"/>
                <a:gd name="connsiteY105" fmla="*/ 1516201 h 1591884"/>
                <a:gd name="connsiteX106" fmla="*/ 619247 w 1583359"/>
                <a:gd name="connsiteY106" fmla="*/ 1498181 h 1591884"/>
                <a:gd name="connsiteX107" fmla="*/ 626454 w 1583359"/>
                <a:gd name="connsiteY107" fmla="*/ 1471151 h 1591884"/>
                <a:gd name="connsiteX108" fmla="*/ 615643 w 1583359"/>
                <a:gd name="connsiteY108" fmla="*/ 1451329 h 1591884"/>
                <a:gd name="connsiteX109" fmla="*/ 597623 w 1583359"/>
                <a:gd name="connsiteY109" fmla="*/ 1454933 h 1591884"/>
                <a:gd name="connsiteX110" fmla="*/ 561583 w 1583359"/>
                <a:gd name="connsiteY110" fmla="*/ 1429705 h 1591884"/>
                <a:gd name="connsiteX111" fmla="*/ 561583 w 1583359"/>
                <a:gd name="connsiteY111" fmla="*/ 1408081 h 1591884"/>
                <a:gd name="connsiteX112" fmla="*/ 543563 w 1583359"/>
                <a:gd name="connsiteY112" fmla="*/ 1408081 h 1591884"/>
                <a:gd name="connsiteX113" fmla="*/ 539959 w 1583359"/>
                <a:gd name="connsiteY113" fmla="*/ 1397269 h 1591884"/>
                <a:gd name="connsiteX114" fmla="*/ 538156 w 1583359"/>
                <a:gd name="connsiteY114" fmla="*/ 1386458 h 1591884"/>
                <a:gd name="connsiteX115" fmla="*/ 530948 w 1583359"/>
                <a:gd name="connsiteY115" fmla="*/ 1319784 h 1591884"/>
                <a:gd name="connsiteX116" fmla="*/ 523741 w 1583359"/>
                <a:gd name="connsiteY116" fmla="*/ 1307170 h 1591884"/>
                <a:gd name="connsiteX117" fmla="*/ 521939 w 1583359"/>
                <a:gd name="connsiteY117" fmla="*/ 1285546 h 1591884"/>
                <a:gd name="connsiteX118" fmla="*/ 480493 w 1583359"/>
                <a:gd name="connsiteY118" fmla="*/ 1281942 h 1591884"/>
                <a:gd name="connsiteX119" fmla="*/ 471483 w 1583359"/>
                <a:gd name="connsiteY119" fmla="*/ 1274734 h 1591884"/>
                <a:gd name="connsiteX120" fmla="*/ 363364 w 1583359"/>
                <a:gd name="connsiteY120" fmla="*/ 1312576 h 1591884"/>
                <a:gd name="connsiteX121" fmla="*/ 350750 w 1583359"/>
                <a:gd name="connsiteY121" fmla="*/ 1337804 h 1591884"/>
                <a:gd name="connsiteX122" fmla="*/ 347147 w 1583359"/>
                <a:gd name="connsiteY122" fmla="*/ 1370240 h 1591884"/>
                <a:gd name="connsiteX123" fmla="*/ 312909 w 1583359"/>
                <a:gd name="connsiteY123" fmla="*/ 1388260 h 1591884"/>
                <a:gd name="connsiteX124" fmla="*/ 300294 w 1583359"/>
                <a:gd name="connsiteY124" fmla="*/ 1393665 h 1591884"/>
                <a:gd name="connsiteX125" fmla="*/ 280473 w 1583359"/>
                <a:gd name="connsiteY125" fmla="*/ 1413487 h 1591884"/>
                <a:gd name="connsiteX126" fmla="*/ 285878 w 1583359"/>
                <a:gd name="connsiteY126" fmla="*/ 1440517 h 1591884"/>
                <a:gd name="connsiteX127" fmla="*/ 280473 w 1583359"/>
                <a:gd name="connsiteY127" fmla="*/ 1451329 h 1591884"/>
                <a:gd name="connsiteX128" fmla="*/ 285878 w 1583359"/>
                <a:gd name="connsiteY128" fmla="*/ 1467547 h 1591884"/>
                <a:gd name="connsiteX129" fmla="*/ 267859 w 1583359"/>
                <a:gd name="connsiteY129" fmla="*/ 1481963 h 1591884"/>
                <a:gd name="connsiteX130" fmla="*/ 262453 w 1583359"/>
                <a:gd name="connsiteY130" fmla="*/ 1462141 h 1591884"/>
                <a:gd name="connsiteX131" fmla="*/ 242630 w 1583359"/>
                <a:gd name="connsiteY131" fmla="*/ 1449527 h 1591884"/>
                <a:gd name="connsiteX132" fmla="*/ 233621 w 1583359"/>
                <a:gd name="connsiteY132" fmla="*/ 1456735 h 1591884"/>
                <a:gd name="connsiteX133" fmla="*/ 208393 w 1583359"/>
                <a:gd name="connsiteY133" fmla="*/ 1454933 h 1591884"/>
                <a:gd name="connsiteX134" fmla="*/ 190373 w 1583359"/>
                <a:gd name="connsiteY134" fmla="*/ 1471151 h 1591884"/>
                <a:gd name="connsiteX135" fmla="*/ 159740 w 1583359"/>
                <a:gd name="connsiteY135" fmla="*/ 1476557 h 1591884"/>
                <a:gd name="connsiteX136" fmla="*/ 134511 w 1583359"/>
                <a:gd name="connsiteY136" fmla="*/ 1472953 h 1591884"/>
                <a:gd name="connsiteX137" fmla="*/ 116492 w 1583359"/>
                <a:gd name="connsiteY137" fmla="*/ 1472953 h 1591884"/>
                <a:gd name="connsiteX138" fmla="*/ 93066 w 1583359"/>
                <a:gd name="connsiteY138" fmla="*/ 1501785 h 1591884"/>
                <a:gd name="connsiteX139" fmla="*/ 93066 w 1583359"/>
                <a:gd name="connsiteY139" fmla="*/ 1516201 h 1591884"/>
                <a:gd name="connsiteX140" fmla="*/ 80453 w 1583359"/>
                <a:gd name="connsiteY140" fmla="*/ 1519805 h 1591884"/>
                <a:gd name="connsiteX141" fmla="*/ 28194 w 1583359"/>
                <a:gd name="connsiteY141" fmla="*/ 1496379 h 1591884"/>
                <a:gd name="connsiteX142" fmla="*/ 40808 w 1583359"/>
                <a:gd name="connsiteY142" fmla="*/ 1476557 h 1591884"/>
                <a:gd name="connsiteX143" fmla="*/ 39006 w 1583359"/>
                <a:gd name="connsiteY143" fmla="*/ 1465745 h 1591884"/>
                <a:gd name="connsiteX144" fmla="*/ 49818 w 1583359"/>
                <a:gd name="connsiteY144" fmla="*/ 1445923 h 1591884"/>
                <a:gd name="connsiteX145" fmla="*/ 48016 w 1583359"/>
                <a:gd name="connsiteY145" fmla="*/ 1426101 h 1591884"/>
                <a:gd name="connsiteX146" fmla="*/ 39006 w 1583359"/>
                <a:gd name="connsiteY146" fmla="*/ 1426101 h 1591884"/>
                <a:gd name="connsiteX147" fmla="*/ 31798 w 1583359"/>
                <a:gd name="connsiteY147" fmla="*/ 1415289 h 1591884"/>
                <a:gd name="connsiteX148" fmla="*/ 22789 w 1583359"/>
                <a:gd name="connsiteY148" fmla="*/ 1415289 h 1591884"/>
                <a:gd name="connsiteX149" fmla="*/ 20986 w 1583359"/>
                <a:gd name="connsiteY149" fmla="*/ 1404477 h 1591884"/>
                <a:gd name="connsiteX150" fmla="*/ 4768 w 1583359"/>
                <a:gd name="connsiteY150" fmla="*/ 1402675 h 1591884"/>
                <a:gd name="connsiteX151" fmla="*/ 0 w 1583359"/>
                <a:gd name="connsiteY151" fmla="*/ 1406762 h 1591884"/>
                <a:gd name="connsiteX152" fmla="*/ 0 w 1583359"/>
                <a:gd name="connsiteY152" fmla="*/ 1205006 h 1591884"/>
                <a:gd name="connsiteX153" fmla="*/ 24590 w 1583359"/>
                <a:gd name="connsiteY153" fmla="*/ 1182382 h 1591884"/>
                <a:gd name="connsiteX154" fmla="*/ 51621 w 1583359"/>
                <a:gd name="connsiteY154" fmla="*/ 1181031 h 1591884"/>
                <a:gd name="connsiteX155" fmla="*/ 107031 w 1583359"/>
                <a:gd name="connsiteY155" fmla="*/ 1122917 h 1591884"/>
                <a:gd name="connsiteX156" fmla="*/ 135412 w 1583359"/>
                <a:gd name="connsiteY156" fmla="*/ 1124268 h 1591884"/>
                <a:gd name="connsiteX157" fmla="*/ 147576 w 1583359"/>
                <a:gd name="connsiteY157" fmla="*/ 1135080 h 1591884"/>
                <a:gd name="connsiteX158" fmla="*/ 198933 w 1583359"/>
                <a:gd name="connsiteY158" fmla="*/ 1124268 h 1591884"/>
                <a:gd name="connsiteX159" fmla="*/ 212448 w 1583359"/>
                <a:gd name="connsiteY159" fmla="*/ 1122917 h 1591884"/>
                <a:gd name="connsiteX160" fmla="*/ 231369 w 1583359"/>
                <a:gd name="connsiteY160" fmla="*/ 1120214 h 1591884"/>
                <a:gd name="connsiteX161" fmla="*/ 244884 w 1583359"/>
                <a:gd name="connsiteY161" fmla="*/ 1097239 h 1591884"/>
                <a:gd name="connsiteX162" fmla="*/ 274617 w 1583359"/>
                <a:gd name="connsiteY162" fmla="*/ 1087778 h 1591884"/>
                <a:gd name="connsiteX163" fmla="*/ 358409 w 1583359"/>
                <a:gd name="connsiteY163" fmla="*/ 1012095 h 1591884"/>
                <a:gd name="connsiteX164" fmla="*/ 389493 w 1583359"/>
                <a:gd name="connsiteY164" fmla="*/ 968847 h 1591884"/>
                <a:gd name="connsiteX165" fmla="*/ 457068 w 1583359"/>
                <a:gd name="connsiteY165" fmla="*/ 921544 h 1591884"/>
                <a:gd name="connsiteX166" fmla="*/ 501667 w 1583359"/>
                <a:gd name="connsiteY166" fmla="*/ 899921 h 1591884"/>
                <a:gd name="connsiteX167" fmla="*/ 535454 w 1583359"/>
                <a:gd name="connsiteY167" fmla="*/ 848564 h 1591884"/>
                <a:gd name="connsiteX168" fmla="*/ 558430 w 1583359"/>
                <a:gd name="connsiteY168" fmla="*/ 790450 h 1591884"/>
                <a:gd name="connsiteX169" fmla="*/ 586811 w 1583359"/>
                <a:gd name="connsiteY169" fmla="*/ 766123 h 1591884"/>
                <a:gd name="connsiteX170" fmla="*/ 592217 w 1583359"/>
                <a:gd name="connsiteY170" fmla="*/ 745850 h 1591884"/>
                <a:gd name="connsiteX171" fmla="*/ 631410 w 1583359"/>
                <a:gd name="connsiteY171" fmla="*/ 705306 h 1591884"/>
                <a:gd name="connsiteX172" fmla="*/ 650330 w 1583359"/>
                <a:gd name="connsiteY172" fmla="*/ 682331 h 1591884"/>
                <a:gd name="connsiteX173" fmla="*/ 659792 w 1583359"/>
                <a:gd name="connsiteY173" fmla="*/ 660707 h 1591884"/>
                <a:gd name="connsiteX174" fmla="*/ 685470 w 1583359"/>
                <a:gd name="connsiteY174" fmla="*/ 626919 h 1591884"/>
                <a:gd name="connsiteX175" fmla="*/ 696282 w 1583359"/>
                <a:gd name="connsiteY175" fmla="*/ 582321 h 1591884"/>
                <a:gd name="connsiteX176" fmla="*/ 711147 w 1583359"/>
                <a:gd name="connsiteY176" fmla="*/ 522855 h 1591884"/>
                <a:gd name="connsiteX177" fmla="*/ 711147 w 1583359"/>
                <a:gd name="connsiteY177" fmla="*/ 509340 h 1591884"/>
                <a:gd name="connsiteX178" fmla="*/ 710249 w 1583359"/>
                <a:gd name="connsiteY178" fmla="*/ 502559 h 1591884"/>
                <a:gd name="connsiteX179" fmla="*/ 744935 w 1583359"/>
                <a:gd name="connsiteY179" fmla="*/ 424196 h 1591884"/>
                <a:gd name="connsiteX180" fmla="*/ 804401 w 1583359"/>
                <a:gd name="connsiteY180" fmla="*/ 371488 h 1591884"/>
                <a:gd name="connsiteX181" fmla="*/ 880085 w 1583359"/>
                <a:gd name="connsiteY181" fmla="*/ 328240 h 1591884"/>
                <a:gd name="connsiteX182" fmla="*/ 957119 w 1583359"/>
                <a:gd name="connsiteY182" fmla="*/ 270126 h 1591884"/>
                <a:gd name="connsiteX183" fmla="*/ 1016585 w 1583359"/>
                <a:gd name="connsiteY183" fmla="*/ 249854 h 1591884"/>
                <a:gd name="connsiteX184" fmla="*/ 1076050 w 1583359"/>
                <a:gd name="connsiteY184" fmla="*/ 234987 h 1591884"/>
                <a:gd name="connsiteX185" fmla="*/ 1097674 w 1583359"/>
                <a:gd name="connsiteY185" fmla="*/ 205254 h 1591884"/>
                <a:gd name="connsiteX186" fmla="*/ 1107135 w 1583359"/>
                <a:gd name="connsiteY186" fmla="*/ 203903 h 1591884"/>
                <a:gd name="connsiteX187" fmla="*/ 1143624 w 1583359"/>
                <a:gd name="connsiteY187" fmla="*/ 186333 h 1591884"/>
                <a:gd name="connsiteX188" fmla="*/ 1197685 w 1583359"/>
                <a:gd name="connsiteY188" fmla="*/ 128220 h 1591884"/>
                <a:gd name="connsiteX189" fmla="*/ 1246338 w 1583359"/>
                <a:gd name="connsiteY189" fmla="*/ 61996 h 1591884"/>
                <a:gd name="connsiteX190" fmla="*/ 1269314 w 1583359"/>
                <a:gd name="connsiteY190" fmla="*/ 9288 h 1591884"/>
                <a:gd name="connsiteX0" fmla="*/ 1554064 w 1583359"/>
                <a:gd name="connsiteY0" fmla="*/ 0 h 1591884"/>
                <a:gd name="connsiteX1" fmla="*/ 1583359 w 1583359"/>
                <a:gd name="connsiteY1" fmla="*/ 0 h 1591884"/>
                <a:gd name="connsiteX2" fmla="*/ 1554064 w 1583359"/>
                <a:gd name="connsiteY2" fmla="*/ 0 h 1591884"/>
                <a:gd name="connsiteX3" fmla="*/ 1269314 w 1583359"/>
                <a:gd name="connsiteY3" fmla="*/ 0 h 1591884"/>
                <a:gd name="connsiteX4" fmla="*/ 1501500 w 1583359"/>
                <a:gd name="connsiteY4" fmla="*/ 0 h 1591884"/>
                <a:gd name="connsiteX5" fmla="*/ 1501500 w 1583359"/>
                <a:gd name="connsiteY5" fmla="*/ 3612 h 1591884"/>
                <a:gd name="connsiteX6" fmla="*/ 1484201 w 1583359"/>
                <a:gd name="connsiteY6" fmla="*/ 25236 h 1591884"/>
                <a:gd name="connsiteX7" fmla="*/ 1492850 w 1583359"/>
                <a:gd name="connsiteY7" fmla="*/ 44697 h 1591884"/>
                <a:gd name="connsiteX8" fmla="*/ 1490688 w 1583359"/>
                <a:gd name="connsiteY8" fmla="*/ 92270 h 1591884"/>
                <a:gd name="connsiteX9" fmla="*/ 1482038 w 1583359"/>
                <a:gd name="connsiteY9" fmla="*/ 109569 h 1591884"/>
                <a:gd name="connsiteX10" fmla="*/ 1492850 w 1583359"/>
                <a:gd name="connsiteY10" fmla="*/ 129030 h 1591884"/>
                <a:gd name="connsiteX11" fmla="*/ 1492850 w 1583359"/>
                <a:gd name="connsiteY11" fmla="*/ 148492 h 1591884"/>
                <a:gd name="connsiteX12" fmla="*/ 1479876 w 1583359"/>
                <a:gd name="connsiteY12" fmla="*/ 170115 h 1591884"/>
                <a:gd name="connsiteX13" fmla="*/ 1460414 w 1583359"/>
                <a:gd name="connsiteY13" fmla="*/ 172278 h 1591884"/>
                <a:gd name="connsiteX14" fmla="*/ 1460414 w 1583359"/>
                <a:gd name="connsiteY14" fmla="*/ 213363 h 1591884"/>
                <a:gd name="connsiteX15" fmla="*/ 1449602 w 1583359"/>
                <a:gd name="connsiteY15" fmla="*/ 226338 h 1591884"/>
                <a:gd name="connsiteX16" fmla="*/ 1451765 w 1583359"/>
                <a:gd name="connsiteY16" fmla="*/ 243637 h 1591884"/>
                <a:gd name="connsiteX17" fmla="*/ 1453927 w 1583359"/>
                <a:gd name="connsiteY17" fmla="*/ 256611 h 1591884"/>
                <a:gd name="connsiteX18" fmla="*/ 1438791 w 1583359"/>
                <a:gd name="connsiteY18" fmla="*/ 291209 h 1591884"/>
                <a:gd name="connsiteX19" fmla="*/ 1438791 w 1583359"/>
                <a:gd name="connsiteY19" fmla="*/ 306346 h 1591884"/>
                <a:gd name="connsiteX20" fmla="*/ 1443115 w 1583359"/>
                <a:gd name="connsiteY20" fmla="*/ 327970 h 1591884"/>
                <a:gd name="connsiteX21" fmla="*/ 1464739 w 1583359"/>
                <a:gd name="connsiteY21" fmla="*/ 360405 h 1591884"/>
                <a:gd name="connsiteX22" fmla="*/ 1495013 w 1583359"/>
                <a:gd name="connsiteY22" fmla="*/ 379867 h 1591884"/>
                <a:gd name="connsiteX23" fmla="*/ 1507987 w 1583359"/>
                <a:gd name="connsiteY23" fmla="*/ 377705 h 1591884"/>
                <a:gd name="connsiteX24" fmla="*/ 1533936 w 1583359"/>
                <a:gd name="connsiteY24" fmla="*/ 407978 h 1591884"/>
                <a:gd name="connsiteX25" fmla="*/ 1501500 w 1583359"/>
                <a:gd name="connsiteY25" fmla="*/ 451226 h 1591884"/>
                <a:gd name="connsiteX26" fmla="*/ 1464739 w 1583359"/>
                <a:gd name="connsiteY26" fmla="*/ 479337 h 1591884"/>
                <a:gd name="connsiteX27" fmla="*/ 1466902 w 1583359"/>
                <a:gd name="connsiteY27" fmla="*/ 503123 h 1591884"/>
                <a:gd name="connsiteX28" fmla="*/ 1430141 w 1583359"/>
                <a:gd name="connsiteY28" fmla="*/ 535559 h 1591884"/>
                <a:gd name="connsiteX29" fmla="*/ 1430141 w 1583359"/>
                <a:gd name="connsiteY29" fmla="*/ 552858 h 1591884"/>
                <a:gd name="connsiteX30" fmla="*/ 1399868 w 1583359"/>
                <a:gd name="connsiteY30" fmla="*/ 593943 h 1591884"/>
                <a:gd name="connsiteX31" fmla="*/ 1378244 w 1583359"/>
                <a:gd name="connsiteY31" fmla="*/ 600430 h 1591884"/>
                <a:gd name="connsiteX32" fmla="*/ 1373919 w 1583359"/>
                <a:gd name="connsiteY32" fmla="*/ 645840 h 1591884"/>
                <a:gd name="connsiteX33" fmla="*/ 1378244 w 1583359"/>
                <a:gd name="connsiteY33" fmla="*/ 658815 h 1591884"/>
                <a:gd name="connsiteX34" fmla="*/ 1389056 w 1583359"/>
                <a:gd name="connsiteY34" fmla="*/ 699900 h 1591884"/>
                <a:gd name="connsiteX35" fmla="*/ 1395543 w 1583359"/>
                <a:gd name="connsiteY35" fmla="*/ 721524 h 1591884"/>
                <a:gd name="connsiteX36" fmla="*/ 1404192 w 1583359"/>
                <a:gd name="connsiteY36" fmla="*/ 738823 h 1591884"/>
                <a:gd name="connsiteX37" fmla="*/ 1391218 w 1583359"/>
                <a:gd name="connsiteY37" fmla="*/ 764772 h 1591884"/>
                <a:gd name="connsiteX38" fmla="*/ 1367432 w 1583359"/>
                <a:gd name="connsiteY38" fmla="*/ 747472 h 1591884"/>
                <a:gd name="connsiteX39" fmla="*/ 1326347 w 1583359"/>
                <a:gd name="connsiteY39" fmla="*/ 749635 h 1591884"/>
                <a:gd name="connsiteX40" fmla="*/ 1309047 w 1583359"/>
                <a:gd name="connsiteY40" fmla="*/ 764772 h 1591884"/>
                <a:gd name="connsiteX41" fmla="*/ 1289586 w 1583359"/>
                <a:gd name="connsiteY41" fmla="*/ 745310 h 1591884"/>
                <a:gd name="connsiteX42" fmla="*/ 1252825 w 1583359"/>
                <a:gd name="connsiteY42" fmla="*/ 751797 h 1591884"/>
                <a:gd name="connsiteX43" fmla="*/ 1248501 w 1583359"/>
                <a:gd name="connsiteY43" fmla="*/ 795045 h 1591884"/>
                <a:gd name="connsiteX44" fmla="*/ 1235526 w 1583359"/>
                <a:gd name="connsiteY44" fmla="*/ 805857 h 1591884"/>
                <a:gd name="connsiteX45" fmla="*/ 1213902 w 1583359"/>
                <a:gd name="connsiteY45" fmla="*/ 801532 h 1591884"/>
                <a:gd name="connsiteX46" fmla="*/ 1194441 w 1583359"/>
                <a:gd name="connsiteY46" fmla="*/ 805857 h 1591884"/>
                <a:gd name="connsiteX47" fmla="*/ 1099296 w 1583359"/>
                <a:gd name="connsiteY47" fmla="*/ 818831 h 1591884"/>
                <a:gd name="connsiteX48" fmla="*/ 1081997 w 1583359"/>
                <a:gd name="connsiteY48" fmla="*/ 825318 h 1591884"/>
                <a:gd name="connsiteX49" fmla="*/ 1073347 w 1583359"/>
                <a:gd name="connsiteY49" fmla="*/ 862079 h 1591884"/>
                <a:gd name="connsiteX50" fmla="*/ 1084159 w 1583359"/>
                <a:gd name="connsiteY50" fmla="*/ 881540 h 1591884"/>
                <a:gd name="connsiteX51" fmla="*/ 1097134 w 1583359"/>
                <a:gd name="connsiteY51" fmla="*/ 885865 h 1591884"/>
                <a:gd name="connsiteX52" fmla="*/ 1099296 w 1583359"/>
                <a:gd name="connsiteY52" fmla="*/ 905327 h 1591884"/>
                <a:gd name="connsiteX53" fmla="*/ 1090647 w 1583359"/>
                <a:gd name="connsiteY53" fmla="*/ 948574 h 1591884"/>
                <a:gd name="connsiteX54" fmla="*/ 1084159 w 1583359"/>
                <a:gd name="connsiteY54" fmla="*/ 998309 h 1591884"/>
                <a:gd name="connsiteX55" fmla="*/ 1040912 w 1583359"/>
                <a:gd name="connsiteY55" fmla="*/ 1048044 h 1591884"/>
                <a:gd name="connsiteX56" fmla="*/ 1058211 w 1583359"/>
                <a:gd name="connsiteY56" fmla="*/ 1099941 h 1591884"/>
                <a:gd name="connsiteX57" fmla="*/ 1081997 w 1583359"/>
                <a:gd name="connsiteY57" fmla="*/ 1089129 h 1591884"/>
                <a:gd name="connsiteX58" fmla="*/ 1105783 w 1583359"/>
                <a:gd name="connsiteY58" fmla="*/ 1121565 h 1591884"/>
                <a:gd name="connsiteX59" fmla="*/ 1099296 w 1583359"/>
                <a:gd name="connsiteY59" fmla="*/ 1199411 h 1591884"/>
                <a:gd name="connsiteX60" fmla="*/ 1114433 w 1583359"/>
                <a:gd name="connsiteY60" fmla="*/ 1255633 h 1591884"/>
                <a:gd name="connsiteX61" fmla="*/ 1114433 w 1583359"/>
                <a:gd name="connsiteY61" fmla="*/ 1275095 h 1591884"/>
                <a:gd name="connsiteX62" fmla="*/ 1110108 w 1583359"/>
                <a:gd name="connsiteY62" fmla="*/ 1294556 h 1591884"/>
                <a:gd name="connsiteX63" fmla="*/ 1112270 w 1583359"/>
                <a:gd name="connsiteY63" fmla="*/ 1322667 h 1591884"/>
                <a:gd name="connsiteX64" fmla="*/ 1110108 w 1583359"/>
                <a:gd name="connsiteY64" fmla="*/ 1350778 h 1591884"/>
                <a:gd name="connsiteX65" fmla="*/ 1106873 w 1583359"/>
                <a:gd name="connsiteY65" fmla="*/ 1355400 h 1591884"/>
                <a:gd name="connsiteX66" fmla="*/ 1084159 w 1583359"/>
                <a:gd name="connsiteY66" fmla="*/ 1352220 h 1591884"/>
                <a:gd name="connsiteX67" fmla="*/ 1071545 w 1583359"/>
                <a:gd name="connsiteY67" fmla="*/ 1354022 h 1591884"/>
                <a:gd name="connsiteX68" fmla="*/ 1055328 w 1583359"/>
                <a:gd name="connsiteY68" fmla="*/ 1346814 h 1591884"/>
                <a:gd name="connsiteX69" fmla="*/ 1046318 w 1583359"/>
                <a:gd name="connsiteY69" fmla="*/ 1336002 h 1591884"/>
                <a:gd name="connsiteX70" fmla="*/ 1044516 w 1583359"/>
                <a:gd name="connsiteY70" fmla="*/ 1305368 h 1591884"/>
                <a:gd name="connsiteX71" fmla="*/ 1028297 w 1583359"/>
                <a:gd name="connsiteY71" fmla="*/ 1301764 h 1591884"/>
                <a:gd name="connsiteX72" fmla="*/ 1013881 w 1583359"/>
                <a:gd name="connsiteY72" fmla="*/ 1278338 h 1591884"/>
                <a:gd name="connsiteX73" fmla="*/ 997664 w 1583359"/>
                <a:gd name="connsiteY73" fmla="*/ 1258516 h 1591884"/>
                <a:gd name="connsiteX74" fmla="*/ 981447 w 1583359"/>
                <a:gd name="connsiteY74" fmla="*/ 1247704 h 1591884"/>
                <a:gd name="connsiteX75" fmla="*/ 972436 w 1583359"/>
                <a:gd name="connsiteY75" fmla="*/ 1260318 h 1591884"/>
                <a:gd name="connsiteX76" fmla="*/ 970634 w 1583359"/>
                <a:gd name="connsiteY76" fmla="*/ 1294556 h 1591884"/>
                <a:gd name="connsiteX77" fmla="*/ 921980 w 1583359"/>
                <a:gd name="connsiteY77" fmla="*/ 1325190 h 1591884"/>
                <a:gd name="connsiteX78" fmla="*/ 875129 w 1583359"/>
                <a:gd name="connsiteY78" fmla="*/ 1328794 h 1591884"/>
                <a:gd name="connsiteX79" fmla="*/ 864317 w 1583359"/>
                <a:gd name="connsiteY79" fmla="*/ 1337804 h 1591884"/>
                <a:gd name="connsiteX80" fmla="*/ 862514 w 1583359"/>
                <a:gd name="connsiteY80" fmla="*/ 1377448 h 1591884"/>
                <a:gd name="connsiteX81" fmla="*/ 876930 w 1583359"/>
                <a:gd name="connsiteY81" fmla="*/ 1391864 h 1591884"/>
                <a:gd name="connsiteX82" fmla="*/ 876930 w 1583359"/>
                <a:gd name="connsiteY82" fmla="*/ 1429705 h 1591884"/>
                <a:gd name="connsiteX83" fmla="*/ 851703 w 1583359"/>
                <a:gd name="connsiteY83" fmla="*/ 1426101 h 1591884"/>
                <a:gd name="connsiteX84" fmla="*/ 833682 w 1583359"/>
                <a:gd name="connsiteY84" fmla="*/ 1431507 h 1591884"/>
                <a:gd name="connsiteX85" fmla="*/ 824673 w 1583359"/>
                <a:gd name="connsiteY85" fmla="*/ 1442319 h 1591884"/>
                <a:gd name="connsiteX86" fmla="*/ 830080 w 1583359"/>
                <a:gd name="connsiteY86" fmla="*/ 1474755 h 1591884"/>
                <a:gd name="connsiteX87" fmla="*/ 826475 w 1583359"/>
                <a:gd name="connsiteY87" fmla="*/ 1492775 h 1591884"/>
                <a:gd name="connsiteX88" fmla="*/ 815664 w 1583359"/>
                <a:gd name="connsiteY88" fmla="*/ 1496379 h 1591884"/>
                <a:gd name="connsiteX89" fmla="*/ 783227 w 1583359"/>
                <a:gd name="connsiteY89" fmla="*/ 1494577 h 1591884"/>
                <a:gd name="connsiteX90" fmla="*/ 770613 w 1583359"/>
                <a:gd name="connsiteY90" fmla="*/ 1508993 h 1591884"/>
                <a:gd name="connsiteX91" fmla="*/ 741782 w 1583359"/>
                <a:gd name="connsiteY91" fmla="*/ 1508993 h 1591884"/>
                <a:gd name="connsiteX92" fmla="*/ 747187 w 1583359"/>
                <a:gd name="connsiteY92" fmla="*/ 1541429 h 1591884"/>
                <a:gd name="connsiteX93" fmla="*/ 732771 w 1583359"/>
                <a:gd name="connsiteY93" fmla="*/ 1563052 h 1591884"/>
                <a:gd name="connsiteX94" fmla="*/ 721960 w 1583359"/>
                <a:gd name="connsiteY94" fmla="*/ 1564854 h 1591884"/>
                <a:gd name="connsiteX95" fmla="*/ 712950 w 1583359"/>
                <a:gd name="connsiteY95" fmla="*/ 1581072 h 1591884"/>
                <a:gd name="connsiteX96" fmla="*/ 700337 w 1583359"/>
                <a:gd name="connsiteY96" fmla="*/ 1581072 h 1591884"/>
                <a:gd name="connsiteX97" fmla="*/ 664297 w 1583359"/>
                <a:gd name="connsiteY97" fmla="*/ 1568458 h 1591884"/>
                <a:gd name="connsiteX98" fmla="*/ 653484 w 1583359"/>
                <a:gd name="connsiteY98" fmla="*/ 1570260 h 1591884"/>
                <a:gd name="connsiteX99" fmla="*/ 642673 w 1583359"/>
                <a:gd name="connsiteY99" fmla="*/ 1591884 h 1591884"/>
                <a:gd name="connsiteX100" fmla="*/ 626454 w 1583359"/>
                <a:gd name="connsiteY100" fmla="*/ 1591884 h 1591884"/>
                <a:gd name="connsiteX101" fmla="*/ 621049 w 1583359"/>
                <a:gd name="connsiteY101" fmla="*/ 1559448 h 1591884"/>
                <a:gd name="connsiteX102" fmla="*/ 606633 w 1583359"/>
                <a:gd name="connsiteY102" fmla="*/ 1554042 h 1591884"/>
                <a:gd name="connsiteX103" fmla="*/ 606633 w 1583359"/>
                <a:gd name="connsiteY103" fmla="*/ 1543231 h 1591884"/>
                <a:gd name="connsiteX104" fmla="*/ 624652 w 1583359"/>
                <a:gd name="connsiteY104" fmla="*/ 1534221 h 1591884"/>
                <a:gd name="connsiteX105" fmla="*/ 626454 w 1583359"/>
                <a:gd name="connsiteY105" fmla="*/ 1516201 h 1591884"/>
                <a:gd name="connsiteX106" fmla="*/ 619247 w 1583359"/>
                <a:gd name="connsiteY106" fmla="*/ 1498181 h 1591884"/>
                <a:gd name="connsiteX107" fmla="*/ 626454 w 1583359"/>
                <a:gd name="connsiteY107" fmla="*/ 1471151 h 1591884"/>
                <a:gd name="connsiteX108" fmla="*/ 615643 w 1583359"/>
                <a:gd name="connsiteY108" fmla="*/ 1451329 h 1591884"/>
                <a:gd name="connsiteX109" fmla="*/ 597623 w 1583359"/>
                <a:gd name="connsiteY109" fmla="*/ 1454933 h 1591884"/>
                <a:gd name="connsiteX110" fmla="*/ 561583 w 1583359"/>
                <a:gd name="connsiteY110" fmla="*/ 1429705 h 1591884"/>
                <a:gd name="connsiteX111" fmla="*/ 561583 w 1583359"/>
                <a:gd name="connsiteY111" fmla="*/ 1408081 h 1591884"/>
                <a:gd name="connsiteX112" fmla="*/ 543563 w 1583359"/>
                <a:gd name="connsiteY112" fmla="*/ 1408081 h 1591884"/>
                <a:gd name="connsiteX113" fmla="*/ 539959 w 1583359"/>
                <a:gd name="connsiteY113" fmla="*/ 1397269 h 1591884"/>
                <a:gd name="connsiteX114" fmla="*/ 538156 w 1583359"/>
                <a:gd name="connsiteY114" fmla="*/ 1386458 h 1591884"/>
                <a:gd name="connsiteX115" fmla="*/ 530948 w 1583359"/>
                <a:gd name="connsiteY115" fmla="*/ 1319784 h 1591884"/>
                <a:gd name="connsiteX116" fmla="*/ 523741 w 1583359"/>
                <a:gd name="connsiteY116" fmla="*/ 1307170 h 1591884"/>
                <a:gd name="connsiteX117" fmla="*/ 521939 w 1583359"/>
                <a:gd name="connsiteY117" fmla="*/ 1285546 h 1591884"/>
                <a:gd name="connsiteX118" fmla="*/ 480493 w 1583359"/>
                <a:gd name="connsiteY118" fmla="*/ 1281942 h 1591884"/>
                <a:gd name="connsiteX119" fmla="*/ 471483 w 1583359"/>
                <a:gd name="connsiteY119" fmla="*/ 1274734 h 1591884"/>
                <a:gd name="connsiteX120" fmla="*/ 363364 w 1583359"/>
                <a:gd name="connsiteY120" fmla="*/ 1312576 h 1591884"/>
                <a:gd name="connsiteX121" fmla="*/ 350750 w 1583359"/>
                <a:gd name="connsiteY121" fmla="*/ 1337804 h 1591884"/>
                <a:gd name="connsiteX122" fmla="*/ 347147 w 1583359"/>
                <a:gd name="connsiteY122" fmla="*/ 1370240 h 1591884"/>
                <a:gd name="connsiteX123" fmla="*/ 312909 w 1583359"/>
                <a:gd name="connsiteY123" fmla="*/ 1388260 h 1591884"/>
                <a:gd name="connsiteX124" fmla="*/ 300294 w 1583359"/>
                <a:gd name="connsiteY124" fmla="*/ 1393665 h 1591884"/>
                <a:gd name="connsiteX125" fmla="*/ 280473 w 1583359"/>
                <a:gd name="connsiteY125" fmla="*/ 1413487 h 1591884"/>
                <a:gd name="connsiteX126" fmla="*/ 285878 w 1583359"/>
                <a:gd name="connsiteY126" fmla="*/ 1440517 h 1591884"/>
                <a:gd name="connsiteX127" fmla="*/ 280473 w 1583359"/>
                <a:gd name="connsiteY127" fmla="*/ 1451329 h 1591884"/>
                <a:gd name="connsiteX128" fmla="*/ 285878 w 1583359"/>
                <a:gd name="connsiteY128" fmla="*/ 1467547 h 1591884"/>
                <a:gd name="connsiteX129" fmla="*/ 267859 w 1583359"/>
                <a:gd name="connsiteY129" fmla="*/ 1481963 h 1591884"/>
                <a:gd name="connsiteX130" fmla="*/ 262453 w 1583359"/>
                <a:gd name="connsiteY130" fmla="*/ 1462141 h 1591884"/>
                <a:gd name="connsiteX131" fmla="*/ 242630 w 1583359"/>
                <a:gd name="connsiteY131" fmla="*/ 1449527 h 1591884"/>
                <a:gd name="connsiteX132" fmla="*/ 233621 w 1583359"/>
                <a:gd name="connsiteY132" fmla="*/ 1456735 h 1591884"/>
                <a:gd name="connsiteX133" fmla="*/ 208393 w 1583359"/>
                <a:gd name="connsiteY133" fmla="*/ 1454933 h 1591884"/>
                <a:gd name="connsiteX134" fmla="*/ 190373 w 1583359"/>
                <a:gd name="connsiteY134" fmla="*/ 1471151 h 1591884"/>
                <a:gd name="connsiteX135" fmla="*/ 159740 w 1583359"/>
                <a:gd name="connsiteY135" fmla="*/ 1476557 h 1591884"/>
                <a:gd name="connsiteX136" fmla="*/ 134511 w 1583359"/>
                <a:gd name="connsiteY136" fmla="*/ 1472953 h 1591884"/>
                <a:gd name="connsiteX137" fmla="*/ 116492 w 1583359"/>
                <a:gd name="connsiteY137" fmla="*/ 1472953 h 1591884"/>
                <a:gd name="connsiteX138" fmla="*/ 93066 w 1583359"/>
                <a:gd name="connsiteY138" fmla="*/ 1501785 h 1591884"/>
                <a:gd name="connsiteX139" fmla="*/ 93066 w 1583359"/>
                <a:gd name="connsiteY139" fmla="*/ 1516201 h 1591884"/>
                <a:gd name="connsiteX140" fmla="*/ 80453 w 1583359"/>
                <a:gd name="connsiteY140" fmla="*/ 1519805 h 1591884"/>
                <a:gd name="connsiteX141" fmla="*/ 28194 w 1583359"/>
                <a:gd name="connsiteY141" fmla="*/ 1496379 h 1591884"/>
                <a:gd name="connsiteX142" fmla="*/ 40808 w 1583359"/>
                <a:gd name="connsiteY142" fmla="*/ 1476557 h 1591884"/>
                <a:gd name="connsiteX143" fmla="*/ 39006 w 1583359"/>
                <a:gd name="connsiteY143" fmla="*/ 1465745 h 1591884"/>
                <a:gd name="connsiteX144" fmla="*/ 49818 w 1583359"/>
                <a:gd name="connsiteY144" fmla="*/ 1445923 h 1591884"/>
                <a:gd name="connsiteX145" fmla="*/ 48016 w 1583359"/>
                <a:gd name="connsiteY145" fmla="*/ 1426101 h 1591884"/>
                <a:gd name="connsiteX146" fmla="*/ 39006 w 1583359"/>
                <a:gd name="connsiteY146" fmla="*/ 1426101 h 1591884"/>
                <a:gd name="connsiteX147" fmla="*/ 31798 w 1583359"/>
                <a:gd name="connsiteY147" fmla="*/ 1415289 h 1591884"/>
                <a:gd name="connsiteX148" fmla="*/ 22789 w 1583359"/>
                <a:gd name="connsiteY148" fmla="*/ 1415289 h 1591884"/>
                <a:gd name="connsiteX149" fmla="*/ 20986 w 1583359"/>
                <a:gd name="connsiteY149" fmla="*/ 1404477 h 1591884"/>
                <a:gd name="connsiteX150" fmla="*/ 4768 w 1583359"/>
                <a:gd name="connsiteY150" fmla="*/ 1402675 h 1591884"/>
                <a:gd name="connsiteX151" fmla="*/ 0 w 1583359"/>
                <a:gd name="connsiteY151" fmla="*/ 1406762 h 1591884"/>
                <a:gd name="connsiteX152" fmla="*/ 0 w 1583359"/>
                <a:gd name="connsiteY152" fmla="*/ 1205006 h 1591884"/>
                <a:gd name="connsiteX153" fmla="*/ 24590 w 1583359"/>
                <a:gd name="connsiteY153" fmla="*/ 1182382 h 1591884"/>
                <a:gd name="connsiteX154" fmla="*/ 51621 w 1583359"/>
                <a:gd name="connsiteY154" fmla="*/ 1181031 h 1591884"/>
                <a:gd name="connsiteX155" fmla="*/ 107031 w 1583359"/>
                <a:gd name="connsiteY155" fmla="*/ 1122917 h 1591884"/>
                <a:gd name="connsiteX156" fmla="*/ 135412 w 1583359"/>
                <a:gd name="connsiteY156" fmla="*/ 1124268 h 1591884"/>
                <a:gd name="connsiteX157" fmla="*/ 147576 w 1583359"/>
                <a:gd name="connsiteY157" fmla="*/ 1135080 h 1591884"/>
                <a:gd name="connsiteX158" fmla="*/ 198933 w 1583359"/>
                <a:gd name="connsiteY158" fmla="*/ 1124268 h 1591884"/>
                <a:gd name="connsiteX159" fmla="*/ 212448 w 1583359"/>
                <a:gd name="connsiteY159" fmla="*/ 1122917 h 1591884"/>
                <a:gd name="connsiteX160" fmla="*/ 231369 w 1583359"/>
                <a:gd name="connsiteY160" fmla="*/ 1120214 h 1591884"/>
                <a:gd name="connsiteX161" fmla="*/ 244884 w 1583359"/>
                <a:gd name="connsiteY161" fmla="*/ 1097239 h 1591884"/>
                <a:gd name="connsiteX162" fmla="*/ 274617 w 1583359"/>
                <a:gd name="connsiteY162" fmla="*/ 1087778 h 1591884"/>
                <a:gd name="connsiteX163" fmla="*/ 358409 w 1583359"/>
                <a:gd name="connsiteY163" fmla="*/ 1012095 h 1591884"/>
                <a:gd name="connsiteX164" fmla="*/ 389493 w 1583359"/>
                <a:gd name="connsiteY164" fmla="*/ 968847 h 1591884"/>
                <a:gd name="connsiteX165" fmla="*/ 457068 w 1583359"/>
                <a:gd name="connsiteY165" fmla="*/ 921544 h 1591884"/>
                <a:gd name="connsiteX166" fmla="*/ 501667 w 1583359"/>
                <a:gd name="connsiteY166" fmla="*/ 899921 h 1591884"/>
                <a:gd name="connsiteX167" fmla="*/ 535454 w 1583359"/>
                <a:gd name="connsiteY167" fmla="*/ 848564 h 1591884"/>
                <a:gd name="connsiteX168" fmla="*/ 558430 w 1583359"/>
                <a:gd name="connsiteY168" fmla="*/ 790450 h 1591884"/>
                <a:gd name="connsiteX169" fmla="*/ 586811 w 1583359"/>
                <a:gd name="connsiteY169" fmla="*/ 766123 h 1591884"/>
                <a:gd name="connsiteX170" fmla="*/ 592217 w 1583359"/>
                <a:gd name="connsiteY170" fmla="*/ 745850 h 1591884"/>
                <a:gd name="connsiteX171" fmla="*/ 631410 w 1583359"/>
                <a:gd name="connsiteY171" fmla="*/ 705306 h 1591884"/>
                <a:gd name="connsiteX172" fmla="*/ 650330 w 1583359"/>
                <a:gd name="connsiteY172" fmla="*/ 682331 h 1591884"/>
                <a:gd name="connsiteX173" fmla="*/ 659792 w 1583359"/>
                <a:gd name="connsiteY173" fmla="*/ 660707 h 1591884"/>
                <a:gd name="connsiteX174" fmla="*/ 685470 w 1583359"/>
                <a:gd name="connsiteY174" fmla="*/ 626919 h 1591884"/>
                <a:gd name="connsiteX175" fmla="*/ 696282 w 1583359"/>
                <a:gd name="connsiteY175" fmla="*/ 582321 h 1591884"/>
                <a:gd name="connsiteX176" fmla="*/ 711147 w 1583359"/>
                <a:gd name="connsiteY176" fmla="*/ 522855 h 1591884"/>
                <a:gd name="connsiteX177" fmla="*/ 711147 w 1583359"/>
                <a:gd name="connsiteY177" fmla="*/ 509340 h 1591884"/>
                <a:gd name="connsiteX178" fmla="*/ 710249 w 1583359"/>
                <a:gd name="connsiteY178" fmla="*/ 502559 h 1591884"/>
                <a:gd name="connsiteX179" fmla="*/ 744935 w 1583359"/>
                <a:gd name="connsiteY179" fmla="*/ 424196 h 1591884"/>
                <a:gd name="connsiteX180" fmla="*/ 804401 w 1583359"/>
                <a:gd name="connsiteY180" fmla="*/ 371488 h 1591884"/>
                <a:gd name="connsiteX181" fmla="*/ 880085 w 1583359"/>
                <a:gd name="connsiteY181" fmla="*/ 328240 h 1591884"/>
                <a:gd name="connsiteX182" fmla="*/ 957119 w 1583359"/>
                <a:gd name="connsiteY182" fmla="*/ 270126 h 1591884"/>
                <a:gd name="connsiteX183" fmla="*/ 1016585 w 1583359"/>
                <a:gd name="connsiteY183" fmla="*/ 249854 h 1591884"/>
                <a:gd name="connsiteX184" fmla="*/ 1076050 w 1583359"/>
                <a:gd name="connsiteY184" fmla="*/ 234987 h 1591884"/>
                <a:gd name="connsiteX185" fmla="*/ 1097674 w 1583359"/>
                <a:gd name="connsiteY185" fmla="*/ 205254 h 1591884"/>
                <a:gd name="connsiteX186" fmla="*/ 1107135 w 1583359"/>
                <a:gd name="connsiteY186" fmla="*/ 203903 h 1591884"/>
                <a:gd name="connsiteX187" fmla="*/ 1143624 w 1583359"/>
                <a:gd name="connsiteY187" fmla="*/ 186333 h 1591884"/>
                <a:gd name="connsiteX188" fmla="*/ 1197685 w 1583359"/>
                <a:gd name="connsiteY188" fmla="*/ 128220 h 1591884"/>
                <a:gd name="connsiteX189" fmla="*/ 1246338 w 1583359"/>
                <a:gd name="connsiteY189" fmla="*/ 61996 h 1591884"/>
                <a:gd name="connsiteX190" fmla="*/ 1269314 w 1583359"/>
                <a:gd name="connsiteY190" fmla="*/ 9288 h 1591884"/>
                <a:gd name="connsiteX191" fmla="*/ 1269314 w 1583359"/>
                <a:gd name="connsiteY191" fmla="*/ 0 h 1591884"/>
                <a:gd name="connsiteX0" fmla="*/ 1269314 w 1533936"/>
                <a:gd name="connsiteY0" fmla="*/ 0 h 1591884"/>
                <a:gd name="connsiteX1" fmla="*/ 1501500 w 1533936"/>
                <a:gd name="connsiteY1" fmla="*/ 0 h 1591884"/>
                <a:gd name="connsiteX2" fmla="*/ 1501500 w 1533936"/>
                <a:gd name="connsiteY2" fmla="*/ 3612 h 1591884"/>
                <a:gd name="connsiteX3" fmla="*/ 1484201 w 1533936"/>
                <a:gd name="connsiteY3" fmla="*/ 25236 h 1591884"/>
                <a:gd name="connsiteX4" fmla="*/ 1492850 w 1533936"/>
                <a:gd name="connsiteY4" fmla="*/ 44697 h 1591884"/>
                <a:gd name="connsiteX5" fmla="*/ 1490688 w 1533936"/>
                <a:gd name="connsiteY5" fmla="*/ 92270 h 1591884"/>
                <a:gd name="connsiteX6" fmla="*/ 1482038 w 1533936"/>
                <a:gd name="connsiteY6" fmla="*/ 109569 h 1591884"/>
                <a:gd name="connsiteX7" fmla="*/ 1492850 w 1533936"/>
                <a:gd name="connsiteY7" fmla="*/ 129030 h 1591884"/>
                <a:gd name="connsiteX8" fmla="*/ 1492850 w 1533936"/>
                <a:gd name="connsiteY8" fmla="*/ 148492 h 1591884"/>
                <a:gd name="connsiteX9" fmla="*/ 1479876 w 1533936"/>
                <a:gd name="connsiteY9" fmla="*/ 170115 h 1591884"/>
                <a:gd name="connsiteX10" fmla="*/ 1460414 w 1533936"/>
                <a:gd name="connsiteY10" fmla="*/ 172278 h 1591884"/>
                <a:gd name="connsiteX11" fmla="*/ 1460414 w 1533936"/>
                <a:gd name="connsiteY11" fmla="*/ 213363 h 1591884"/>
                <a:gd name="connsiteX12" fmla="*/ 1449602 w 1533936"/>
                <a:gd name="connsiteY12" fmla="*/ 226338 h 1591884"/>
                <a:gd name="connsiteX13" fmla="*/ 1451765 w 1533936"/>
                <a:gd name="connsiteY13" fmla="*/ 243637 h 1591884"/>
                <a:gd name="connsiteX14" fmla="*/ 1453927 w 1533936"/>
                <a:gd name="connsiteY14" fmla="*/ 256611 h 1591884"/>
                <a:gd name="connsiteX15" fmla="*/ 1438791 w 1533936"/>
                <a:gd name="connsiteY15" fmla="*/ 291209 h 1591884"/>
                <a:gd name="connsiteX16" fmla="*/ 1438791 w 1533936"/>
                <a:gd name="connsiteY16" fmla="*/ 306346 h 1591884"/>
                <a:gd name="connsiteX17" fmla="*/ 1443115 w 1533936"/>
                <a:gd name="connsiteY17" fmla="*/ 327970 h 1591884"/>
                <a:gd name="connsiteX18" fmla="*/ 1464739 w 1533936"/>
                <a:gd name="connsiteY18" fmla="*/ 360405 h 1591884"/>
                <a:gd name="connsiteX19" fmla="*/ 1495013 w 1533936"/>
                <a:gd name="connsiteY19" fmla="*/ 379867 h 1591884"/>
                <a:gd name="connsiteX20" fmla="*/ 1507987 w 1533936"/>
                <a:gd name="connsiteY20" fmla="*/ 377705 h 1591884"/>
                <a:gd name="connsiteX21" fmla="*/ 1533936 w 1533936"/>
                <a:gd name="connsiteY21" fmla="*/ 407978 h 1591884"/>
                <a:gd name="connsiteX22" fmla="*/ 1501500 w 1533936"/>
                <a:gd name="connsiteY22" fmla="*/ 451226 h 1591884"/>
                <a:gd name="connsiteX23" fmla="*/ 1464739 w 1533936"/>
                <a:gd name="connsiteY23" fmla="*/ 479337 h 1591884"/>
                <a:gd name="connsiteX24" fmla="*/ 1466902 w 1533936"/>
                <a:gd name="connsiteY24" fmla="*/ 503123 h 1591884"/>
                <a:gd name="connsiteX25" fmla="*/ 1430141 w 1533936"/>
                <a:gd name="connsiteY25" fmla="*/ 535559 h 1591884"/>
                <a:gd name="connsiteX26" fmla="*/ 1430141 w 1533936"/>
                <a:gd name="connsiteY26" fmla="*/ 552858 h 1591884"/>
                <a:gd name="connsiteX27" fmla="*/ 1399868 w 1533936"/>
                <a:gd name="connsiteY27" fmla="*/ 593943 h 1591884"/>
                <a:gd name="connsiteX28" fmla="*/ 1378244 w 1533936"/>
                <a:gd name="connsiteY28" fmla="*/ 600430 h 1591884"/>
                <a:gd name="connsiteX29" fmla="*/ 1373919 w 1533936"/>
                <a:gd name="connsiteY29" fmla="*/ 645840 h 1591884"/>
                <a:gd name="connsiteX30" fmla="*/ 1378244 w 1533936"/>
                <a:gd name="connsiteY30" fmla="*/ 658815 h 1591884"/>
                <a:gd name="connsiteX31" fmla="*/ 1389056 w 1533936"/>
                <a:gd name="connsiteY31" fmla="*/ 699900 h 1591884"/>
                <a:gd name="connsiteX32" fmla="*/ 1395543 w 1533936"/>
                <a:gd name="connsiteY32" fmla="*/ 721524 h 1591884"/>
                <a:gd name="connsiteX33" fmla="*/ 1404192 w 1533936"/>
                <a:gd name="connsiteY33" fmla="*/ 738823 h 1591884"/>
                <a:gd name="connsiteX34" fmla="*/ 1391218 w 1533936"/>
                <a:gd name="connsiteY34" fmla="*/ 764772 h 1591884"/>
                <a:gd name="connsiteX35" fmla="*/ 1367432 w 1533936"/>
                <a:gd name="connsiteY35" fmla="*/ 747472 h 1591884"/>
                <a:gd name="connsiteX36" fmla="*/ 1326347 w 1533936"/>
                <a:gd name="connsiteY36" fmla="*/ 749635 h 1591884"/>
                <a:gd name="connsiteX37" fmla="*/ 1309047 w 1533936"/>
                <a:gd name="connsiteY37" fmla="*/ 764772 h 1591884"/>
                <a:gd name="connsiteX38" fmla="*/ 1289586 w 1533936"/>
                <a:gd name="connsiteY38" fmla="*/ 745310 h 1591884"/>
                <a:gd name="connsiteX39" fmla="*/ 1252825 w 1533936"/>
                <a:gd name="connsiteY39" fmla="*/ 751797 h 1591884"/>
                <a:gd name="connsiteX40" fmla="*/ 1248501 w 1533936"/>
                <a:gd name="connsiteY40" fmla="*/ 795045 h 1591884"/>
                <a:gd name="connsiteX41" fmla="*/ 1235526 w 1533936"/>
                <a:gd name="connsiteY41" fmla="*/ 805857 h 1591884"/>
                <a:gd name="connsiteX42" fmla="*/ 1213902 w 1533936"/>
                <a:gd name="connsiteY42" fmla="*/ 801532 h 1591884"/>
                <a:gd name="connsiteX43" fmla="*/ 1194441 w 1533936"/>
                <a:gd name="connsiteY43" fmla="*/ 805857 h 1591884"/>
                <a:gd name="connsiteX44" fmla="*/ 1099296 w 1533936"/>
                <a:gd name="connsiteY44" fmla="*/ 818831 h 1591884"/>
                <a:gd name="connsiteX45" fmla="*/ 1081997 w 1533936"/>
                <a:gd name="connsiteY45" fmla="*/ 825318 h 1591884"/>
                <a:gd name="connsiteX46" fmla="*/ 1073347 w 1533936"/>
                <a:gd name="connsiteY46" fmla="*/ 862079 h 1591884"/>
                <a:gd name="connsiteX47" fmla="*/ 1084159 w 1533936"/>
                <a:gd name="connsiteY47" fmla="*/ 881540 h 1591884"/>
                <a:gd name="connsiteX48" fmla="*/ 1097134 w 1533936"/>
                <a:gd name="connsiteY48" fmla="*/ 885865 h 1591884"/>
                <a:gd name="connsiteX49" fmla="*/ 1099296 w 1533936"/>
                <a:gd name="connsiteY49" fmla="*/ 905327 h 1591884"/>
                <a:gd name="connsiteX50" fmla="*/ 1090647 w 1533936"/>
                <a:gd name="connsiteY50" fmla="*/ 948574 h 1591884"/>
                <a:gd name="connsiteX51" fmla="*/ 1084159 w 1533936"/>
                <a:gd name="connsiteY51" fmla="*/ 998309 h 1591884"/>
                <a:gd name="connsiteX52" fmla="*/ 1040912 w 1533936"/>
                <a:gd name="connsiteY52" fmla="*/ 1048044 h 1591884"/>
                <a:gd name="connsiteX53" fmla="*/ 1058211 w 1533936"/>
                <a:gd name="connsiteY53" fmla="*/ 1099941 h 1591884"/>
                <a:gd name="connsiteX54" fmla="*/ 1081997 w 1533936"/>
                <a:gd name="connsiteY54" fmla="*/ 1089129 h 1591884"/>
                <a:gd name="connsiteX55" fmla="*/ 1105783 w 1533936"/>
                <a:gd name="connsiteY55" fmla="*/ 1121565 h 1591884"/>
                <a:gd name="connsiteX56" fmla="*/ 1099296 w 1533936"/>
                <a:gd name="connsiteY56" fmla="*/ 1199411 h 1591884"/>
                <a:gd name="connsiteX57" fmla="*/ 1114433 w 1533936"/>
                <a:gd name="connsiteY57" fmla="*/ 1255633 h 1591884"/>
                <a:gd name="connsiteX58" fmla="*/ 1114433 w 1533936"/>
                <a:gd name="connsiteY58" fmla="*/ 1275095 h 1591884"/>
                <a:gd name="connsiteX59" fmla="*/ 1110108 w 1533936"/>
                <a:gd name="connsiteY59" fmla="*/ 1294556 h 1591884"/>
                <a:gd name="connsiteX60" fmla="*/ 1112270 w 1533936"/>
                <a:gd name="connsiteY60" fmla="*/ 1322667 h 1591884"/>
                <a:gd name="connsiteX61" fmla="*/ 1110108 w 1533936"/>
                <a:gd name="connsiteY61" fmla="*/ 1350778 h 1591884"/>
                <a:gd name="connsiteX62" fmla="*/ 1106873 w 1533936"/>
                <a:gd name="connsiteY62" fmla="*/ 1355400 h 1591884"/>
                <a:gd name="connsiteX63" fmla="*/ 1084159 w 1533936"/>
                <a:gd name="connsiteY63" fmla="*/ 1352220 h 1591884"/>
                <a:gd name="connsiteX64" fmla="*/ 1071545 w 1533936"/>
                <a:gd name="connsiteY64" fmla="*/ 1354022 h 1591884"/>
                <a:gd name="connsiteX65" fmla="*/ 1055328 w 1533936"/>
                <a:gd name="connsiteY65" fmla="*/ 1346814 h 1591884"/>
                <a:gd name="connsiteX66" fmla="*/ 1046318 w 1533936"/>
                <a:gd name="connsiteY66" fmla="*/ 1336002 h 1591884"/>
                <a:gd name="connsiteX67" fmla="*/ 1044516 w 1533936"/>
                <a:gd name="connsiteY67" fmla="*/ 1305368 h 1591884"/>
                <a:gd name="connsiteX68" fmla="*/ 1028297 w 1533936"/>
                <a:gd name="connsiteY68" fmla="*/ 1301764 h 1591884"/>
                <a:gd name="connsiteX69" fmla="*/ 1013881 w 1533936"/>
                <a:gd name="connsiteY69" fmla="*/ 1278338 h 1591884"/>
                <a:gd name="connsiteX70" fmla="*/ 997664 w 1533936"/>
                <a:gd name="connsiteY70" fmla="*/ 1258516 h 1591884"/>
                <a:gd name="connsiteX71" fmla="*/ 981447 w 1533936"/>
                <a:gd name="connsiteY71" fmla="*/ 1247704 h 1591884"/>
                <a:gd name="connsiteX72" fmla="*/ 972436 w 1533936"/>
                <a:gd name="connsiteY72" fmla="*/ 1260318 h 1591884"/>
                <a:gd name="connsiteX73" fmla="*/ 970634 w 1533936"/>
                <a:gd name="connsiteY73" fmla="*/ 1294556 h 1591884"/>
                <a:gd name="connsiteX74" fmla="*/ 921980 w 1533936"/>
                <a:gd name="connsiteY74" fmla="*/ 1325190 h 1591884"/>
                <a:gd name="connsiteX75" fmla="*/ 875129 w 1533936"/>
                <a:gd name="connsiteY75" fmla="*/ 1328794 h 1591884"/>
                <a:gd name="connsiteX76" fmla="*/ 864317 w 1533936"/>
                <a:gd name="connsiteY76" fmla="*/ 1337804 h 1591884"/>
                <a:gd name="connsiteX77" fmla="*/ 862514 w 1533936"/>
                <a:gd name="connsiteY77" fmla="*/ 1377448 h 1591884"/>
                <a:gd name="connsiteX78" fmla="*/ 876930 w 1533936"/>
                <a:gd name="connsiteY78" fmla="*/ 1391864 h 1591884"/>
                <a:gd name="connsiteX79" fmla="*/ 876930 w 1533936"/>
                <a:gd name="connsiteY79" fmla="*/ 1429705 h 1591884"/>
                <a:gd name="connsiteX80" fmla="*/ 851703 w 1533936"/>
                <a:gd name="connsiteY80" fmla="*/ 1426101 h 1591884"/>
                <a:gd name="connsiteX81" fmla="*/ 833682 w 1533936"/>
                <a:gd name="connsiteY81" fmla="*/ 1431507 h 1591884"/>
                <a:gd name="connsiteX82" fmla="*/ 824673 w 1533936"/>
                <a:gd name="connsiteY82" fmla="*/ 1442319 h 1591884"/>
                <a:gd name="connsiteX83" fmla="*/ 830080 w 1533936"/>
                <a:gd name="connsiteY83" fmla="*/ 1474755 h 1591884"/>
                <a:gd name="connsiteX84" fmla="*/ 826475 w 1533936"/>
                <a:gd name="connsiteY84" fmla="*/ 1492775 h 1591884"/>
                <a:gd name="connsiteX85" fmla="*/ 815664 w 1533936"/>
                <a:gd name="connsiteY85" fmla="*/ 1496379 h 1591884"/>
                <a:gd name="connsiteX86" fmla="*/ 783227 w 1533936"/>
                <a:gd name="connsiteY86" fmla="*/ 1494577 h 1591884"/>
                <a:gd name="connsiteX87" fmla="*/ 770613 w 1533936"/>
                <a:gd name="connsiteY87" fmla="*/ 1508993 h 1591884"/>
                <a:gd name="connsiteX88" fmla="*/ 741782 w 1533936"/>
                <a:gd name="connsiteY88" fmla="*/ 1508993 h 1591884"/>
                <a:gd name="connsiteX89" fmla="*/ 747187 w 1533936"/>
                <a:gd name="connsiteY89" fmla="*/ 1541429 h 1591884"/>
                <a:gd name="connsiteX90" fmla="*/ 732771 w 1533936"/>
                <a:gd name="connsiteY90" fmla="*/ 1563052 h 1591884"/>
                <a:gd name="connsiteX91" fmla="*/ 721960 w 1533936"/>
                <a:gd name="connsiteY91" fmla="*/ 1564854 h 1591884"/>
                <a:gd name="connsiteX92" fmla="*/ 712950 w 1533936"/>
                <a:gd name="connsiteY92" fmla="*/ 1581072 h 1591884"/>
                <a:gd name="connsiteX93" fmla="*/ 700337 w 1533936"/>
                <a:gd name="connsiteY93" fmla="*/ 1581072 h 1591884"/>
                <a:gd name="connsiteX94" fmla="*/ 664297 w 1533936"/>
                <a:gd name="connsiteY94" fmla="*/ 1568458 h 1591884"/>
                <a:gd name="connsiteX95" fmla="*/ 653484 w 1533936"/>
                <a:gd name="connsiteY95" fmla="*/ 1570260 h 1591884"/>
                <a:gd name="connsiteX96" fmla="*/ 642673 w 1533936"/>
                <a:gd name="connsiteY96" fmla="*/ 1591884 h 1591884"/>
                <a:gd name="connsiteX97" fmla="*/ 626454 w 1533936"/>
                <a:gd name="connsiteY97" fmla="*/ 1591884 h 1591884"/>
                <a:gd name="connsiteX98" fmla="*/ 621049 w 1533936"/>
                <a:gd name="connsiteY98" fmla="*/ 1559448 h 1591884"/>
                <a:gd name="connsiteX99" fmla="*/ 606633 w 1533936"/>
                <a:gd name="connsiteY99" fmla="*/ 1554042 h 1591884"/>
                <a:gd name="connsiteX100" fmla="*/ 606633 w 1533936"/>
                <a:gd name="connsiteY100" fmla="*/ 1543231 h 1591884"/>
                <a:gd name="connsiteX101" fmla="*/ 624652 w 1533936"/>
                <a:gd name="connsiteY101" fmla="*/ 1534221 h 1591884"/>
                <a:gd name="connsiteX102" fmla="*/ 626454 w 1533936"/>
                <a:gd name="connsiteY102" fmla="*/ 1516201 h 1591884"/>
                <a:gd name="connsiteX103" fmla="*/ 619247 w 1533936"/>
                <a:gd name="connsiteY103" fmla="*/ 1498181 h 1591884"/>
                <a:gd name="connsiteX104" fmla="*/ 626454 w 1533936"/>
                <a:gd name="connsiteY104" fmla="*/ 1471151 h 1591884"/>
                <a:gd name="connsiteX105" fmla="*/ 615643 w 1533936"/>
                <a:gd name="connsiteY105" fmla="*/ 1451329 h 1591884"/>
                <a:gd name="connsiteX106" fmla="*/ 597623 w 1533936"/>
                <a:gd name="connsiteY106" fmla="*/ 1454933 h 1591884"/>
                <a:gd name="connsiteX107" fmla="*/ 561583 w 1533936"/>
                <a:gd name="connsiteY107" fmla="*/ 1429705 h 1591884"/>
                <a:gd name="connsiteX108" fmla="*/ 561583 w 1533936"/>
                <a:gd name="connsiteY108" fmla="*/ 1408081 h 1591884"/>
                <a:gd name="connsiteX109" fmla="*/ 543563 w 1533936"/>
                <a:gd name="connsiteY109" fmla="*/ 1408081 h 1591884"/>
                <a:gd name="connsiteX110" fmla="*/ 539959 w 1533936"/>
                <a:gd name="connsiteY110" fmla="*/ 1397269 h 1591884"/>
                <a:gd name="connsiteX111" fmla="*/ 538156 w 1533936"/>
                <a:gd name="connsiteY111" fmla="*/ 1386458 h 1591884"/>
                <a:gd name="connsiteX112" fmla="*/ 530948 w 1533936"/>
                <a:gd name="connsiteY112" fmla="*/ 1319784 h 1591884"/>
                <a:gd name="connsiteX113" fmla="*/ 523741 w 1533936"/>
                <a:gd name="connsiteY113" fmla="*/ 1307170 h 1591884"/>
                <a:gd name="connsiteX114" fmla="*/ 521939 w 1533936"/>
                <a:gd name="connsiteY114" fmla="*/ 1285546 h 1591884"/>
                <a:gd name="connsiteX115" fmla="*/ 480493 w 1533936"/>
                <a:gd name="connsiteY115" fmla="*/ 1281942 h 1591884"/>
                <a:gd name="connsiteX116" fmla="*/ 471483 w 1533936"/>
                <a:gd name="connsiteY116" fmla="*/ 1274734 h 1591884"/>
                <a:gd name="connsiteX117" fmla="*/ 363364 w 1533936"/>
                <a:gd name="connsiteY117" fmla="*/ 1312576 h 1591884"/>
                <a:gd name="connsiteX118" fmla="*/ 350750 w 1533936"/>
                <a:gd name="connsiteY118" fmla="*/ 1337804 h 1591884"/>
                <a:gd name="connsiteX119" fmla="*/ 347147 w 1533936"/>
                <a:gd name="connsiteY119" fmla="*/ 1370240 h 1591884"/>
                <a:gd name="connsiteX120" fmla="*/ 312909 w 1533936"/>
                <a:gd name="connsiteY120" fmla="*/ 1388260 h 1591884"/>
                <a:gd name="connsiteX121" fmla="*/ 300294 w 1533936"/>
                <a:gd name="connsiteY121" fmla="*/ 1393665 h 1591884"/>
                <a:gd name="connsiteX122" fmla="*/ 280473 w 1533936"/>
                <a:gd name="connsiteY122" fmla="*/ 1413487 h 1591884"/>
                <a:gd name="connsiteX123" fmla="*/ 285878 w 1533936"/>
                <a:gd name="connsiteY123" fmla="*/ 1440517 h 1591884"/>
                <a:gd name="connsiteX124" fmla="*/ 280473 w 1533936"/>
                <a:gd name="connsiteY124" fmla="*/ 1451329 h 1591884"/>
                <a:gd name="connsiteX125" fmla="*/ 285878 w 1533936"/>
                <a:gd name="connsiteY125" fmla="*/ 1467547 h 1591884"/>
                <a:gd name="connsiteX126" fmla="*/ 267859 w 1533936"/>
                <a:gd name="connsiteY126" fmla="*/ 1481963 h 1591884"/>
                <a:gd name="connsiteX127" fmla="*/ 262453 w 1533936"/>
                <a:gd name="connsiteY127" fmla="*/ 1462141 h 1591884"/>
                <a:gd name="connsiteX128" fmla="*/ 242630 w 1533936"/>
                <a:gd name="connsiteY128" fmla="*/ 1449527 h 1591884"/>
                <a:gd name="connsiteX129" fmla="*/ 233621 w 1533936"/>
                <a:gd name="connsiteY129" fmla="*/ 1456735 h 1591884"/>
                <a:gd name="connsiteX130" fmla="*/ 208393 w 1533936"/>
                <a:gd name="connsiteY130" fmla="*/ 1454933 h 1591884"/>
                <a:gd name="connsiteX131" fmla="*/ 190373 w 1533936"/>
                <a:gd name="connsiteY131" fmla="*/ 1471151 h 1591884"/>
                <a:gd name="connsiteX132" fmla="*/ 159740 w 1533936"/>
                <a:gd name="connsiteY132" fmla="*/ 1476557 h 1591884"/>
                <a:gd name="connsiteX133" fmla="*/ 134511 w 1533936"/>
                <a:gd name="connsiteY133" fmla="*/ 1472953 h 1591884"/>
                <a:gd name="connsiteX134" fmla="*/ 116492 w 1533936"/>
                <a:gd name="connsiteY134" fmla="*/ 1472953 h 1591884"/>
                <a:gd name="connsiteX135" fmla="*/ 93066 w 1533936"/>
                <a:gd name="connsiteY135" fmla="*/ 1501785 h 1591884"/>
                <a:gd name="connsiteX136" fmla="*/ 93066 w 1533936"/>
                <a:gd name="connsiteY136" fmla="*/ 1516201 h 1591884"/>
                <a:gd name="connsiteX137" fmla="*/ 80453 w 1533936"/>
                <a:gd name="connsiteY137" fmla="*/ 1519805 h 1591884"/>
                <a:gd name="connsiteX138" fmla="*/ 28194 w 1533936"/>
                <a:gd name="connsiteY138" fmla="*/ 1496379 h 1591884"/>
                <a:gd name="connsiteX139" fmla="*/ 40808 w 1533936"/>
                <a:gd name="connsiteY139" fmla="*/ 1476557 h 1591884"/>
                <a:gd name="connsiteX140" fmla="*/ 39006 w 1533936"/>
                <a:gd name="connsiteY140" fmla="*/ 1465745 h 1591884"/>
                <a:gd name="connsiteX141" fmla="*/ 49818 w 1533936"/>
                <a:gd name="connsiteY141" fmla="*/ 1445923 h 1591884"/>
                <a:gd name="connsiteX142" fmla="*/ 48016 w 1533936"/>
                <a:gd name="connsiteY142" fmla="*/ 1426101 h 1591884"/>
                <a:gd name="connsiteX143" fmla="*/ 39006 w 1533936"/>
                <a:gd name="connsiteY143" fmla="*/ 1426101 h 1591884"/>
                <a:gd name="connsiteX144" fmla="*/ 31798 w 1533936"/>
                <a:gd name="connsiteY144" fmla="*/ 1415289 h 1591884"/>
                <a:gd name="connsiteX145" fmla="*/ 22789 w 1533936"/>
                <a:gd name="connsiteY145" fmla="*/ 1415289 h 1591884"/>
                <a:gd name="connsiteX146" fmla="*/ 20986 w 1533936"/>
                <a:gd name="connsiteY146" fmla="*/ 1404477 h 1591884"/>
                <a:gd name="connsiteX147" fmla="*/ 4768 w 1533936"/>
                <a:gd name="connsiteY147" fmla="*/ 1402675 h 1591884"/>
                <a:gd name="connsiteX148" fmla="*/ 0 w 1533936"/>
                <a:gd name="connsiteY148" fmla="*/ 1406762 h 1591884"/>
                <a:gd name="connsiteX149" fmla="*/ 0 w 1533936"/>
                <a:gd name="connsiteY149" fmla="*/ 1205006 h 1591884"/>
                <a:gd name="connsiteX150" fmla="*/ 24590 w 1533936"/>
                <a:gd name="connsiteY150" fmla="*/ 1182382 h 1591884"/>
                <a:gd name="connsiteX151" fmla="*/ 51621 w 1533936"/>
                <a:gd name="connsiteY151" fmla="*/ 1181031 h 1591884"/>
                <a:gd name="connsiteX152" fmla="*/ 107031 w 1533936"/>
                <a:gd name="connsiteY152" fmla="*/ 1122917 h 1591884"/>
                <a:gd name="connsiteX153" fmla="*/ 135412 w 1533936"/>
                <a:gd name="connsiteY153" fmla="*/ 1124268 h 1591884"/>
                <a:gd name="connsiteX154" fmla="*/ 147576 w 1533936"/>
                <a:gd name="connsiteY154" fmla="*/ 1135080 h 1591884"/>
                <a:gd name="connsiteX155" fmla="*/ 198933 w 1533936"/>
                <a:gd name="connsiteY155" fmla="*/ 1124268 h 1591884"/>
                <a:gd name="connsiteX156" fmla="*/ 212448 w 1533936"/>
                <a:gd name="connsiteY156" fmla="*/ 1122917 h 1591884"/>
                <a:gd name="connsiteX157" fmla="*/ 231369 w 1533936"/>
                <a:gd name="connsiteY157" fmla="*/ 1120214 h 1591884"/>
                <a:gd name="connsiteX158" fmla="*/ 244884 w 1533936"/>
                <a:gd name="connsiteY158" fmla="*/ 1097239 h 1591884"/>
                <a:gd name="connsiteX159" fmla="*/ 274617 w 1533936"/>
                <a:gd name="connsiteY159" fmla="*/ 1087778 h 1591884"/>
                <a:gd name="connsiteX160" fmla="*/ 358409 w 1533936"/>
                <a:gd name="connsiteY160" fmla="*/ 1012095 h 1591884"/>
                <a:gd name="connsiteX161" fmla="*/ 389493 w 1533936"/>
                <a:gd name="connsiteY161" fmla="*/ 968847 h 1591884"/>
                <a:gd name="connsiteX162" fmla="*/ 457068 w 1533936"/>
                <a:gd name="connsiteY162" fmla="*/ 921544 h 1591884"/>
                <a:gd name="connsiteX163" fmla="*/ 501667 w 1533936"/>
                <a:gd name="connsiteY163" fmla="*/ 899921 h 1591884"/>
                <a:gd name="connsiteX164" fmla="*/ 535454 w 1533936"/>
                <a:gd name="connsiteY164" fmla="*/ 848564 h 1591884"/>
                <a:gd name="connsiteX165" fmla="*/ 558430 w 1533936"/>
                <a:gd name="connsiteY165" fmla="*/ 790450 h 1591884"/>
                <a:gd name="connsiteX166" fmla="*/ 586811 w 1533936"/>
                <a:gd name="connsiteY166" fmla="*/ 766123 h 1591884"/>
                <a:gd name="connsiteX167" fmla="*/ 592217 w 1533936"/>
                <a:gd name="connsiteY167" fmla="*/ 745850 h 1591884"/>
                <a:gd name="connsiteX168" fmla="*/ 631410 w 1533936"/>
                <a:gd name="connsiteY168" fmla="*/ 705306 h 1591884"/>
                <a:gd name="connsiteX169" fmla="*/ 650330 w 1533936"/>
                <a:gd name="connsiteY169" fmla="*/ 682331 h 1591884"/>
                <a:gd name="connsiteX170" fmla="*/ 659792 w 1533936"/>
                <a:gd name="connsiteY170" fmla="*/ 660707 h 1591884"/>
                <a:gd name="connsiteX171" fmla="*/ 685470 w 1533936"/>
                <a:gd name="connsiteY171" fmla="*/ 626919 h 1591884"/>
                <a:gd name="connsiteX172" fmla="*/ 696282 w 1533936"/>
                <a:gd name="connsiteY172" fmla="*/ 582321 h 1591884"/>
                <a:gd name="connsiteX173" fmla="*/ 711147 w 1533936"/>
                <a:gd name="connsiteY173" fmla="*/ 522855 h 1591884"/>
                <a:gd name="connsiteX174" fmla="*/ 711147 w 1533936"/>
                <a:gd name="connsiteY174" fmla="*/ 509340 h 1591884"/>
                <a:gd name="connsiteX175" fmla="*/ 710249 w 1533936"/>
                <a:gd name="connsiteY175" fmla="*/ 502559 h 1591884"/>
                <a:gd name="connsiteX176" fmla="*/ 744935 w 1533936"/>
                <a:gd name="connsiteY176" fmla="*/ 424196 h 1591884"/>
                <a:gd name="connsiteX177" fmla="*/ 804401 w 1533936"/>
                <a:gd name="connsiteY177" fmla="*/ 371488 h 1591884"/>
                <a:gd name="connsiteX178" fmla="*/ 880085 w 1533936"/>
                <a:gd name="connsiteY178" fmla="*/ 328240 h 1591884"/>
                <a:gd name="connsiteX179" fmla="*/ 957119 w 1533936"/>
                <a:gd name="connsiteY179" fmla="*/ 270126 h 1591884"/>
                <a:gd name="connsiteX180" fmla="*/ 1016585 w 1533936"/>
                <a:gd name="connsiteY180" fmla="*/ 249854 h 1591884"/>
                <a:gd name="connsiteX181" fmla="*/ 1076050 w 1533936"/>
                <a:gd name="connsiteY181" fmla="*/ 234987 h 1591884"/>
                <a:gd name="connsiteX182" fmla="*/ 1097674 w 1533936"/>
                <a:gd name="connsiteY182" fmla="*/ 205254 h 1591884"/>
                <a:gd name="connsiteX183" fmla="*/ 1107135 w 1533936"/>
                <a:gd name="connsiteY183" fmla="*/ 203903 h 1591884"/>
                <a:gd name="connsiteX184" fmla="*/ 1143624 w 1533936"/>
                <a:gd name="connsiteY184" fmla="*/ 186333 h 1591884"/>
                <a:gd name="connsiteX185" fmla="*/ 1197685 w 1533936"/>
                <a:gd name="connsiteY185" fmla="*/ 128220 h 1591884"/>
                <a:gd name="connsiteX186" fmla="*/ 1246338 w 1533936"/>
                <a:gd name="connsiteY186" fmla="*/ 61996 h 1591884"/>
                <a:gd name="connsiteX187" fmla="*/ 1269314 w 1533936"/>
                <a:gd name="connsiteY187" fmla="*/ 9288 h 1591884"/>
                <a:gd name="connsiteX188" fmla="*/ 1269314 w 1533936"/>
                <a:gd name="connsiteY188" fmla="*/ 0 h 159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1533936" h="1591884">
                  <a:moveTo>
                    <a:pt x="1269314" y="0"/>
                  </a:moveTo>
                  <a:lnTo>
                    <a:pt x="1501500" y="0"/>
                  </a:lnTo>
                  <a:lnTo>
                    <a:pt x="1501500" y="3612"/>
                  </a:lnTo>
                  <a:lnTo>
                    <a:pt x="1484201" y="25236"/>
                  </a:lnTo>
                  <a:lnTo>
                    <a:pt x="1492850" y="44697"/>
                  </a:lnTo>
                  <a:lnTo>
                    <a:pt x="1490688" y="92270"/>
                  </a:lnTo>
                  <a:lnTo>
                    <a:pt x="1482038" y="109569"/>
                  </a:lnTo>
                  <a:lnTo>
                    <a:pt x="1492850" y="129030"/>
                  </a:lnTo>
                  <a:lnTo>
                    <a:pt x="1492850" y="148492"/>
                  </a:lnTo>
                  <a:lnTo>
                    <a:pt x="1479876" y="170115"/>
                  </a:lnTo>
                  <a:lnTo>
                    <a:pt x="1460414" y="172278"/>
                  </a:lnTo>
                  <a:lnTo>
                    <a:pt x="1460414" y="213363"/>
                  </a:lnTo>
                  <a:lnTo>
                    <a:pt x="1449602" y="226338"/>
                  </a:lnTo>
                  <a:lnTo>
                    <a:pt x="1451765" y="243637"/>
                  </a:lnTo>
                  <a:lnTo>
                    <a:pt x="1453927" y="256611"/>
                  </a:lnTo>
                  <a:lnTo>
                    <a:pt x="1438791" y="291209"/>
                  </a:lnTo>
                  <a:lnTo>
                    <a:pt x="1438791" y="306346"/>
                  </a:lnTo>
                  <a:lnTo>
                    <a:pt x="1443115" y="327970"/>
                  </a:lnTo>
                  <a:lnTo>
                    <a:pt x="1464739" y="360405"/>
                  </a:lnTo>
                  <a:lnTo>
                    <a:pt x="1495013" y="379867"/>
                  </a:lnTo>
                  <a:lnTo>
                    <a:pt x="1507987" y="377705"/>
                  </a:lnTo>
                  <a:lnTo>
                    <a:pt x="1533936" y="407978"/>
                  </a:lnTo>
                  <a:lnTo>
                    <a:pt x="1501500" y="451226"/>
                  </a:lnTo>
                  <a:lnTo>
                    <a:pt x="1464739" y="479337"/>
                  </a:lnTo>
                  <a:lnTo>
                    <a:pt x="1466902" y="503123"/>
                  </a:lnTo>
                  <a:lnTo>
                    <a:pt x="1430141" y="535559"/>
                  </a:lnTo>
                  <a:lnTo>
                    <a:pt x="1430141" y="552858"/>
                  </a:lnTo>
                  <a:lnTo>
                    <a:pt x="1399868" y="593943"/>
                  </a:lnTo>
                  <a:lnTo>
                    <a:pt x="1378244" y="600430"/>
                  </a:lnTo>
                  <a:lnTo>
                    <a:pt x="1373919" y="645840"/>
                  </a:lnTo>
                  <a:lnTo>
                    <a:pt x="1378244" y="658815"/>
                  </a:lnTo>
                  <a:lnTo>
                    <a:pt x="1389056" y="699900"/>
                  </a:lnTo>
                  <a:lnTo>
                    <a:pt x="1395543" y="721524"/>
                  </a:lnTo>
                  <a:lnTo>
                    <a:pt x="1404192" y="738823"/>
                  </a:lnTo>
                  <a:lnTo>
                    <a:pt x="1391218" y="764772"/>
                  </a:lnTo>
                  <a:lnTo>
                    <a:pt x="1367432" y="747472"/>
                  </a:lnTo>
                  <a:lnTo>
                    <a:pt x="1326347" y="749635"/>
                  </a:lnTo>
                  <a:lnTo>
                    <a:pt x="1309047" y="764772"/>
                  </a:lnTo>
                  <a:lnTo>
                    <a:pt x="1289586" y="745310"/>
                  </a:lnTo>
                  <a:lnTo>
                    <a:pt x="1252825" y="751797"/>
                  </a:lnTo>
                  <a:lnTo>
                    <a:pt x="1248501" y="795045"/>
                  </a:lnTo>
                  <a:lnTo>
                    <a:pt x="1235526" y="805857"/>
                  </a:lnTo>
                  <a:lnTo>
                    <a:pt x="1213902" y="801532"/>
                  </a:lnTo>
                  <a:lnTo>
                    <a:pt x="1194441" y="805857"/>
                  </a:lnTo>
                  <a:lnTo>
                    <a:pt x="1099296" y="818831"/>
                  </a:lnTo>
                  <a:lnTo>
                    <a:pt x="1081997" y="825318"/>
                  </a:lnTo>
                  <a:lnTo>
                    <a:pt x="1073347" y="862079"/>
                  </a:lnTo>
                  <a:lnTo>
                    <a:pt x="1084159" y="881540"/>
                  </a:lnTo>
                  <a:lnTo>
                    <a:pt x="1097134" y="885865"/>
                  </a:lnTo>
                  <a:lnTo>
                    <a:pt x="1099296" y="905327"/>
                  </a:lnTo>
                  <a:lnTo>
                    <a:pt x="1090647" y="948574"/>
                  </a:lnTo>
                  <a:lnTo>
                    <a:pt x="1084159" y="998309"/>
                  </a:lnTo>
                  <a:lnTo>
                    <a:pt x="1040912" y="1048044"/>
                  </a:lnTo>
                  <a:lnTo>
                    <a:pt x="1058211" y="1099941"/>
                  </a:lnTo>
                  <a:lnTo>
                    <a:pt x="1081997" y="1089129"/>
                  </a:lnTo>
                  <a:lnTo>
                    <a:pt x="1105783" y="1121565"/>
                  </a:lnTo>
                  <a:lnTo>
                    <a:pt x="1099296" y="1199411"/>
                  </a:lnTo>
                  <a:lnTo>
                    <a:pt x="1114433" y="1255633"/>
                  </a:lnTo>
                  <a:lnTo>
                    <a:pt x="1114433" y="1275095"/>
                  </a:lnTo>
                  <a:lnTo>
                    <a:pt x="1110108" y="1294556"/>
                  </a:lnTo>
                  <a:lnTo>
                    <a:pt x="1112270" y="1322667"/>
                  </a:lnTo>
                  <a:lnTo>
                    <a:pt x="1110108" y="1350778"/>
                  </a:lnTo>
                  <a:lnTo>
                    <a:pt x="1106873" y="1355400"/>
                  </a:lnTo>
                  <a:lnTo>
                    <a:pt x="1084159" y="1352220"/>
                  </a:lnTo>
                  <a:lnTo>
                    <a:pt x="1071545" y="1354022"/>
                  </a:lnTo>
                  <a:lnTo>
                    <a:pt x="1055328" y="1346814"/>
                  </a:lnTo>
                  <a:lnTo>
                    <a:pt x="1046318" y="1336002"/>
                  </a:lnTo>
                  <a:lnTo>
                    <a:pt x="1044516" y="1305368"/>
                  </a:lnTo>
                  <a:lnTo>
                    <a:pt x="1028297" y="1301764"/>
                  </a:lnTo>
                  <a:lnTo>
                    <a:pt x="1013881" y="1278338"/>
                  </a:lnTo>
                  <a:lnTo>
                    <a:pt x="997664" y="1258516"/>
                  </a:lnTo>
                  <a:lnTo>
                    <a:pt x="981447" y="1247704"/>
                  </a:lnTo>
                  <a:lnTo>
                    <a:pt x="972436" y="1260318"/>
                  </a:lnTo>
                  <a:lnTo>
                    <a:pt x="970634" y="1294556"/>
                  </a:lnTo>
                  <a:lnTo>
                    <a:pt x="921980" y="1325190"/>
                  </a:lnTo>
                  <a:lnTo>
                    <a:pt x="875129" y="1328794"/>
                  </a:lnTo>
                  <a:lnTo>
                    <a:pt x="864317" y="1337804"/>
                  </a:lnTo>
                  <a:lnTo>
                    <a:pt x="862514" y="1377448"/>
                  </a:lnTo>
                  <a:lnTo>
                    <a:pt x="876930" y="1391864"/>
                  </a:lnTo>
                  <a:lnTo>
                    <a:pt x="876930" y="1429705"/>
                  </a:lnTo>
                  <a:lnTo>
                    <a:pt x="851703" y="1426101"/>
                  </a:lnTo>
                  <a:lnTo>
                    <a:pt x="833682" y="1431507"/>
                  </a:lnTo>
                  <a:lnTo>
                    <a:pt x="824673" y="1442319"/>
                  </a:lnTo>
                  <a:lnTo>
                    <a:pt x="830080" y="1474755"/>
                  </a:lnTo>
                  <a:lnTo>
                    <a:pt x="826475" y="1492775"/>
                  </a:lnTo>
                  <a:lnTo>
                    <a:pt x="815664" y="1496379"/>
                  </a:lnTo>
                  <a:lnTo>
                    <a:pt x="783227" y="1494577"/>
                  </a:lnTo>
                  <a:lnTo>
                    <a:pt x="770613" y="1508993"/>
                  </a:lnTo>
                  <a:lnTo>
                    <a:pt x="741782" y="1508993"/>
                  </a:lnTo>
                  <a:lnTo>
                    <a:pt x="747187" y="1541429"/>
                  </a:lnTo>
                  <a:lnTo>
                    <a:pt x="732771" y="1563052"/>
                  </a:lnTo>
                  <a:lnTo>
                    <a:pt x="721960" y="1564854"/>
                  </a:lnTo>
                  <a:lnTo>
                    <a:pt x="712950" y="1581072"/>
                  </a:lnTo>
                  <a:lnTo>
                    <a:pt x="700337" y="1581072"/>
                  </a:lnTo>
                  <a:lnTo>
                    <a:pt x="664297" y="1568458"/>
                  </a:lnTo>
                  <a:lnTo>
                    <a:pt x="653484" y="1570260"/>
                  </a:lnTo>
                  <a:lnTo>
                    <a:pt x="642673" y="1591884"/>
                  </a:lnTo>
                  <a:lnTo>
                    <a:pt x="626454" y="1591884"/>
                  </a:lnTo>
                  <a:lnTo>
                    <a:pt x="621049" y="1559448"/>
                  </a:lnTo>
                  <a:lnTo>
                    <a:pt x="606633" y="1554042"/>
                  </a:lnTo>
                  <a:lnTo>
                    <a:pt x="606633" y="1543231"/>
                  </a:lnTo>
                  <a:lnTo>
                    <a:pt x="624652" y="1534221"/>
                  </a:lnTo>
                  <a:lnTo>
                    <a:pt x="626454" y="1516201"/>
                  </a:lnTo>
                  <a:lnTo>
                    <a:pt x="619247" y="1498181"/>
                  </a:lnTo>
                  <a:lnTo>
                    <a:pt x="626454" y="1471151"/>
                  </a:lnTo>
                  <a:lnTo>
                    <a:pt x="615643" y="1451329"/>
                  </a:lnTo>
                  <a:lnTo>
                    <a:pt x="597623" y="1454933"/>
                  </a:lnTo>
                  <a:lnTo>
                    <a:pt x="561583" y="1429705"/>
                  </a:lnTo>
                  <a:lnTo>
                    <a:pt x="561583" y="1408081"/>
                  </a:lnTo>
                  <a:lnTo>
                    <a:pt x="543563" y="1408081"/>
                  </a:lnTo>
                  <a:lnTo>
                    <a:pt x="539959" y="1397269"/>
                  </a:lnTo>
                  <a:lnTo>
                    <a:pt x="538156" y="1386458"/>
                  </a:lnTo>
                  <a:lnTo>
                    <a:pt x="530948" y="1319784"/>
                  </a:lnTo>
                  <a:lnTo>
                    <a:pt x="523741" y="1307170"/>
                  </a:lnTo>
                  <a:lnTo>
                    <a:pt x="521939" y="1285546"/>
                  </a:lnTo>
                  <a:lnTo>
                    <a:pt x="480493" y="1281942"/>
                  </a:lnTo>
                  <a:lnTo>
                    <a:pt x="471483" y="1274734"/>
                  </a:lnTo>
                  <a:lnTo>
                    <a:pt x="363364" y="1312576"/>
                  </a:lnTo>
                  <a:lnTo>
                    <a:pt x="350750" y="1337804"/>
                  </a:lnTo>
                  <a:lnTo>
                    <a:pt x="347147" y="1370240"/>
                  </a:lnTo>
                  <a:lnTo>
                    <a:pt x="312909" y="1388260"/>
                  </a:lnTo>
                  <a:lnTo>
                    <a:pt x="300294" y="1393665"/>
                  </a:lnTo>
                  <a:lnTo>
                    <a:pt x="280473" y="1413487"/>
                  </a:lnTo>
                  <a:lnTo>
                    <a:pt x="285878" y="1440517"/>
                  </a:lnTo>
                  <a:lnTo>
                    <a:pt x="280473" y="1451329"/>
                  </a:lnTo>
                  <a:lnTo>
                    <a:pt x="285878" y="1467547"/>
                  </a:lnTo>
                  <a:lnTo>
                    <a:pt x="267859" y="1481963"/>
                  </a:lnTo>
                  <a:lnTo>
                    <a:pt x="262453" y="1462141"/>
                  </a:lnTo>
                  <a:lnTo>
                    <a:pt x="242630" y="1449527"/>
                  </a:lnTo>
                  <a:lnTo>
                    <a:pt x="233621" y="1456735"/>
                  </a:lnTo>
                  <a:lnTo>
                    <a:pt x="208393" y="1454933"/>
                  </a:lnTo>
                  <a:lnTo>
                    <a:pt x="190373" y="1471151"/>
                  </a:lnTo>
                  <a:lnTo>
                    <a:pt x="159740" y="1476557"/>
                  </a:lnTo>
                  <a:lnTo>
                    <a:pt x="134511" y="1472953"/>
                  </a:lnTo>
                  <a:lnTo>
                    <a:pt x="116492" y="1472953"/>
                  </a:lnTo>
                  <a:lnTo>
                    <a:pt x="93066" y="1501785"/>
                  </a:lnTo>
                  <a:lnTo>
                    <a:pt x="93066" y="1516201"/>
                  </a:lnTo>
                  <a:lnTo>
                    <a:pt x="80453" y="1519805"/>
                  </a:lnTo>
                  <a:lnTo>
                    <a:pt x="28194" y="1496379"/>
                  </a:lnTo>
                  <a:lnTo>
                    <a:pt x="40808" y="1476557"/>
                  </a:lnTo>
                  <a:lnTo>
                    <a:pt x="39006" y="1465745"/>
                  </a:lnTo>
                  <a:lnTo>
                    <a:pt x="49818" y="1445923"/>
                  </a:lnTo>
                  <a:lnTo>
                    <a:pt x="48016" y="1426101"/>
                  </a:lnTo>
                  <a:lnTo>
                    <a:pt x="39006" y="1426101"/>
                  </a:lnTo>
                  <a:lnTo>
                    <a:pt x="31798" y="1415289"/>
                  </a:lnTo>
                  <a:lnTo>
                    <a:pt x="22789" y="1415289"/>
                  </a:lnTo>
                  <a:lnTo>
                    <a:pt x="20986" y="1404477"/>
                  </a:lnTo>
                  <a:lnTo>
                    <a:pt x="4768" y="1402675"/>
                  </a:lnTo>
                  <a:lnTo>
                    <a:pt x="0" y="1406762"/>
                  </a:lnTo>
                  <a:lnTo>
                    <a:pt x="0" y="1205006"/>
                  </a:lnTo>
                  <a:lnTo>
                    <a:pt x="24590" y="1182382"/>
                  </a:lnTo>
                  <a:lnTo>
                    <a:pt x="51621" y="1181031"/>
                  </a:lnTo>
                  <a:lnTo>
                    <a:pt x="107031" y="1122917"/>
                  </a:lnTo>
                  <a:lnTo>
                    <a:pt x="135412" y="1124268"/>
                  </a:lnTo>
                  <a:lnTo>
                    <a:pt x="147576" y="1135080"/>
                  </a:lnTo>
                  <a:lnTo>
                    <a:pt x="198933" y="1124268"/>
                  </a:lnTo>
                  <a:lnTo>
                    <a:pt x="212448" y="1122917"/>
                  </a:lnTo>
                  <a:lnTo>
                    <a:pt x="231369" y="1120214"/>
                  </a:lnTo>
                  <a:lnTo>
                    <a:pt x="244884" y="1097239"/>
                  </a:lnTo>
                  <a:lnTo>
                    <a:pt x="274617" y="1087778"/>
                  </a:lnTo>
                  <a:lnTo>
                    <a:pt x="358409" y="1012095"/>
                  </a:lnTo>
                  <a:lnTo>
                    <a:pt x="389493" y="968847"/>
                  </a:lnTo>
                  <a:lnTo>
                    <a:pt x="457068" y="921544"/>
                  </a:lnTo>
                  <a:lnTo>
                    <a:pt x="501667" y="899921"/>
                  </a:lnTo>
                  <a:lnTo>
                    <a:pt x="535454" y="848564"/>
                  </a:lnTo>
                  <a:lnTo>
                    <a:pt x="558430" y="790450"/>
                  </a:lnTo>
                  <a:lnTo>
                    <a:pt x="586811" y="766123"/>
                  </a:lnTo>
                  <a:lnTo>
                    <a:pt x="592217" y="745850"/>
                  </a:lnTo>
                  <a:lnTo>
                    <a:pt x="631410" y="705306"/>
                  </a:lnTo>
                  <a:lnTo>
                    <a:pt x="650330" y="682331"/>
                  </a:lnTo>
                  <a:lnTo>
                    <a:pt x="659792" y="660707"/>
                  </a:lnTo>
                  <a:lnTo>
                    <a:pt x="685470" y="626919"/>
                  </a:lnTo>
                  <a:lnTo>
                    <a:pt x="696282" y="582321"/>
                  </a:lnTo>
                  <a:lnTo>
                    <a:pt x="711147" y="522855"/>
                  </a:lnTo>
                  <a:lnTo>
                    <a:pt x="711147" y="509340"/>
                  </a:lnTo>
                  <a:lnTo>
                    <a:pt x="710249" y="502559"/>
                  </a:lnTo>
                  <a:lnTo>
                    <a:pt x="744935" y="424196"/>
                  </a:lnTo>
                  <a:lnTo>
                    <a:pt x="804401" y="371488"/>
                  </a:lnTo>
                  <a:lnTo>
                    <a:pt x="880085" y="328240"/>
                  </a:lnTo>
                  <a:lnTo>
                    <a:pt x="957119" y="270126"/>
                  </a:lnTo>
                  <a:lnTo>
                    <a:pt x="1016585" y="249854"/>
                  </a:lnTo>
                  <a:lnTo>
                    <a:pt x="1076050" y="234987"/>
                  </a:lnTo>
                  <a:lnTo>
                    <a:pt x="1097674" y="205254"/>
                  </a:lnTo>
                  <a:lnTo>
                    <a:pt x="1107135" y="203903"/>
                  </a:lnTo>
                  <a:lnTo>
                    <a:pt x="1143624" y="186333"/>
                  </a:lnTo>
                  <a:lnTo>
                    <a:pt x="1197685" y="128220"/>
                  </a:lnTo>
                  <a:lnTo>
                    <a:pt x="1246338" y="61996"/>
                  </a:lnTo>
                  <a:lnTo>
                    <a:pt x="1269314" y="9288"/>
                  </a:lnTo>
                  <a:lnTo>
                    <a:pt x="1269314" y="0"/>
                  </a:lnTo>
                  <a:close/>
                </a:path>
              </a:pathLst>
            </a:custGeom>
            <a:solidFill>
              <a:srgbClr val="99FF99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5F1BDD12-E494-1D95-B15D-F7E9E2D02173}"/>
                </a:ext>
              </a:extLst>
            </p:cNvPr>
            <p:cNvSpPr/>
            <p:nvPr/>
          </p:nvSpPr>
          <p:spPr>
            <a:xfrm>
              <a:off x="3628445" y="2139006"/>
              <a:ext cx="673307" cy="1393752"/>
            </a:xfrm>
            <a:custGeom>
              <a:avLst/>
              <a:gdLst>
                <a:gd name="connsiteX0" fmla="*/ 471484 w 673307"/>
                <a:gd name="connsiteY0" fmla="*/ 0 h 1393752"/>
                <a:gd name="connsiteX1" fmla="*/ 480494 w 673307"/>
                <a:gd name="connsiteY1" fmla="*/ 7208 h 1393752"/>
                <a:gd name="connsiteX2" fmla="*/ 521940 w 673307"/>
                <a:gd name="connsiteY2" fmla="*/ 10812 h 1393752"/>
                <a:gd name="connsiteX3" fmla="*/ 523742 w 673307"/>
                <a:gd name="connsiteY3" fmla="*/ 32436 h 1393752"/>
                <a:gd name="connsiteX4" fmla="*/ 530950 w 673307"/>
                <a:gd name="connsiteY4" fmla="*/ 45050 h 1393752"/>
                <a:gd name="connsiteX5" fmla="*/ 538157 w 673307"/>
                <a:gd name="connsiteY5" fmla="*/ 111723 h 1393752"/>
                <a:gd name="connsiteX6" fmla="*/ 539960 w 673307"/>
                <a:gd name="connsiteY6" fmla="*/ 122535 h 1393752"/>
                <a:gd name="connsiteX7" fmla="*/ 543564 w 673307"/>
                <a:gd name="connsiteY7" fmla="*/ 133347 h 1393752"/>
                <a:gd name="connsiteX8" fmla="*/ 561584 w 673307"/>
                <a:gd name="connsiteY8" fmla="*/ 133347 h 1393752"/>
                <a:gd name="connsiteX9" fmla="*/ 561584 w 673307"/>
                <a:gd name="connsiteY9" fmla="*/ 154971 h 1393752"/>
                <a:gd name="connsiteX10" fmla="*/ 597624 w 673307"/>
                <a:gd name="connsiteY10" fmla="*/ 180199 h 1393752"/>
                <a:gd name="connsiteX11" fmla="*/ 615644 w 673307"/>
                <a:gd name="connsiteY11" fmla="*/ 176595 h 1393752"/>
                <a:gd name="connsiteX12" fmla="*/ 626455 w 673307"/>
                <a:gd name="connsiteY12" fmla="*/ 196417 h 1393752"/>
                <a:gd name="connsiteX13" fmla="*/ 619248 w 673307"/>
                <a:gd name="connsiteY13" fmla="*/ 223447 h 1393752"/>
                <a:gd name="connsiteX14" fmla="*/ 626455 w 673307"/>
                <a:gd name="connsiteY14" fmla="*/ 241466 h 1393752"/>
                <a:gd name="connsiteX15" fmla="*/ 624653 w 673307"/>
                <a:gd name="connsiteY15" fmla="*/ 259486 h 1393752"/>
                <a:gd name="connsiteX16" fmla="*/ 606634 w 673307"/>
                <a:gd name="connsiteY16" fmla="*/ 268496 h 1393752"/>
                <a:gd name="connsiteX17" fmla="*/ 606634 w 673307"/>
                <a:gd name="connsiteY17" fmla="*/ 279308 h 1393752"/>
                <a:gd name="connsiteX18" fmla="*/ 621050 w 673307"/>
                <a:gd name="connsiteY18" fmla="*/ 284714 h 1393752"/>
                <a:gd name="connsiteX19" fmla="*/ 626353 w 673307"/>
                <a:gd name="connsiteY19" fmla="*/ 316536 h 1393752"/>
                <a:gd name="connsiteX20" fmla="*/ 556538 w 673307"/>
                <a:gd name="connsiteY20" fmla="*/ 337693 h 1393752"/>
                <a:gd name="connsiteX21" fmla="*/ 541402 w 673307"/>
                <a:gd name="connsiteY21" fmla="*/ 359316 h 1393752"/>
                <a:gd name="connsiteX22" fmla="*/ 515453 w 673307"/>
                <a:gd name="connsiteY22" fmla="*/ 352829 h 1393752"/>
                <a:gd name="connsiteX23" fmla="*/ 480855 w 673307"/>
                <a:gd name="connsiteY23" fmla="*/ 365804 h 1393752"/>
                <a:gd name="connsiteX24" fmla="*/ 480855 w 673307"/>
                <a:gd name="connsiteY24" fmla="*/ 387427 h 1393752"/>
                <a:gd name="connsiteX25" fmla="*/ 476530 w 673307"/>
                <a:gd name="connsiteY25" fmla="*/ 417701 h 1393752"/>
                <a:gd name="connsiteX26" fmla="*/ 433282 w 673307"/>
                <a:gd name="connsiteY26" fmla="*/ 426350 h 1393752"/>
                <a:gd name="connsiteX27" fmla="*/ 424633 w 673307"/>
                <a:gd name="connsiteY27" fmla="*/ 443649 h 1393752"/>
                <a:gd name="connsiteX28" fmla="*/ 398684 w 673307"/>
                <a:gd name="connsiteY28" fmla="*/ 471760 h 1393752"/>
                <a:gd name="connsiteX29" fmla="*/ 392197 w 673307"/>
                <a:gd name="connsiteY29" fmla="*/ 489059 h 1393752"/>
                <a:gd name="connsiteX30" fmla="*/ 398684 w 673307"/>
                <a:gd name="connsiteY30" fmla="*/ 512846 h 1393752"/>
                <a:gd name="connsiteX31" fmla="*/ 379223 w 673307"/>
                <a:gd name="connsiteY31" fmla="*/ 543119 h 1393752"/>
                <a:gd name="connsiteX32" fmla="*/ 374898 w 673307"/>
                <a:gd name="connsiteY32" fmla="*/ 644751 h 1393752"/>
                <a:gd name="connsiteX33" fmla="*/ 415983 w 673307"/>
                <a:gd name="connsiteY33" fmla="*/ 659888 h 1393752"/>
                <a:gd name="connsiteX34" fmla="*/ 431120 w 673307"/>
                <a:gd name="connsiteY34" fmla="*/ 679349 h 1393752"/>
                <a:gd name="connsiteX35" fmla="*/ 450581 w 673307"/>
                <a:gd name="connsiteY35" fmla="*/ 681512 h 1393752"/>
                <a:gd name="connsiteX36" fmla="*/ 454906 w 673307"/>
                <a:gd name="connsiteY36" fmla="*/ 666375 h 1393752"/>
                <a:gd name="connsiteX37" fmla="*/ 487342 w 673307"/>
                <a:gd name="connsiteY37" fmla="*/ 683674 h 1393752"/>
                <a:gd name="connsiteX38" fmla="*/ 521940 w 673307"/>
                <a:gd name="connsiteY38" fmla="*/ 662050 h 1393752"/>
                <a:gd name="connsiteX39" fmla="*/ 573837 w 673307"/>
                <a:gd name="connsiteY39" fmla="*/ 664213 h 1393752"/>
                <a:gd name="connsiteX40" fmla="*/ 588974 w 673307"/>
                <a:gd name="connsiteY40" fmla="*/ 685836 h 1393752"/>
                <a:gd name="connsiteX41" fmla="*/ 593299 w 673307"/>
                <a:gd name="connsiteY41" fmla="*/ 746383 h 1393752"/>
                <a:gd name="connsiteX42" fmla="*/ 593299 w 673307"/>
                <a:gd name="connsiteY42" fmla="*/ 791793 h 1393752"/>
                <a:gd name="connsiteX43" fmla="*/ 582487 w 673307"/>
                <a:gd name="connsiteY43" fmla="*/ 804768 h 1393752"/>
                <a:gd name="connsiteX44" fmla="*/ 547889 w 673307"/>
                <a:gd name="connsiteY44" fmla="*/ 822067 h 1393752"/>
                <a:gd name="connsiteX45" fmla="*/ 552214 w 673307"/>
                <a:gd name="connsiteY45" fmla="*/ 852340 h 1393752"/>
                <a:gd name="connsiteX46" fmla="*/ 573837 w 673307"/>
                <a:gd name="connsiteY46" fmla="*/ 873964 h 1393752"/>
                <a:gd name="connsiteX47" fmla="*/ 573837 w 673307"/>
                <a:gd name="connsiteY47" fmla="*/ 882613 h 1393752"/>
                <a:gd name="connsiteX48" fmla="*/ 571675 w 673307"/>
                <a:gd name="connsiteY48" fmla="*/ 904237 h 1393752"/>
                <a:gd name="connsiteX49" fmla="*/ 576000 w 673307"/>
                <a:gd name="connsiteY49" fmla="*/ 928024 h 1393752"/>
                <a:gd name="connsiteX50" fmla="*/ 537077 w 673307"/>
                <a:gd name="connsiteY50" fmla="*/ 936673 h 1393752"/>
                <a:gd name="connsiteX51" fmla="*/ 545726 w 673307"/>
                <a:gd name="connsiteY51" fmla="*/ 969109 h 1393752"/>
                <a:gd name="connsiteX52" fmla="*/ 580325 w 673307"/>
                <a:gd name="connsiteY52" fmla="*/ 971271 h 1393752"/>
                <a:gd name="connsiteX53" fmla="*/ 591137 w 673307"/>
                <a:gd name="connsiteY53" fmla="*/ 999382 h 1393752"/>
                <a:gd name="connsiteX54" fmla="*/ 576000 w 673307"/>
                <a:gd name="connsiteY54" fmla="*/ 1018844 h 1393752"/>
                <a:gd name="connsiteX55" fmla="*/ 584649 w 673307"/>
                <a:gd name="connsiteY55" fmla="*/ 1049117 h 1393752"/>
                <a:gd name="connsiteX56" fmla="*/ 580325 w 673307"/>
                <a:gd name="connsiteY56" fmla="*/ 1083715 h 1393752"/>
                <a:gd name="connsiteX57" fmla="*/ 643574 w 673307"/>
                <a:gd name="connsiteY57" fmla="*/ 1130098 h 1393752"/>
                <a:gd name="connsiteX58" fmla="*/ 643574 w 673307"/>
                <a:gd name="connsiteY58" fmla="*/ 1152371 h 1393752"/>
                <a:gd name="connsiteX59" fmla="*/ 659793 w 673307"/>
                <a:gd name="connsiteY59" fmla="*/ 1165886 h 1393752"/>
                <a:gd name="connsiteX60" fmla="*/ 673307 w 673307"/>
                <a:gd name="connsiteY60" fmla="*/ 1176698 h 1393752"/>
                <a:gd name="connsiteX61" fmla="*/ 659793 w 673307"/>
                <a:gd name="connsiteY61" fmla="*/ 1214540 h 1393752"/>
                <a:gd name="connsiteX62" fmla="*/ 627357 w 673307"/>
                <a:gd name="connsiteY62" fmla="*/ 1214540 h 1393752"/>
                <a:gd name="connsiteX63" fmla="*/ 619248 w 673307"/>
                <a:gd name="connsiteY63" fmla="*/ 1225351 h 1393752"/>
                <a:gd name="connsiteX64" fmla="*/ 616545 w 673307"/>
                <a:gd name="connsiteY64" fmla="*/ 1249679 h 1393752"/>
                <a:gd name="connsiteX65" fmla="*/ 557079 w 673307"/>
                <a:gd name="connsiteY65" fmla="*/ 1249679 h 1393752"/>
                <a:gd name="connsiteX66" fmla="*/ 557079 w 673307"/>
                <a:gd name="connsiteY66" fmla="*/ 1214540 h 1393752"/>
                <a:gd name="connsiteX67" fmla="*/ 543564 w 673307"/>
                <a:gd name="connsiteY67" fmla="*/ 1201024 h 1393752"/>
                <a:gd name="connsiteX68" fmla="*/ 527347 w 673307"/>
                <a:gd name="connsiteY68" fmla="*/ 1206431 h 1393752"/>
                <a:gd name="connsiteX69" fmla="*/ 511128 w 673307"/>
                <a:gd name="connsiteY69" fmla="*/ 1201024 h 1393752"/>
                <a:gd name="connsiteX70" fmla="*/ 467880 w 673307"/>
                <a:gd name="connsiteY70" fmla="*/ 1203728 h 1393752"/>
                <a:gd name="connsiteX71" fmla="*/ 459771 w 673307"/>
                <a:gd name="connsiteY71" fmla="*/ 1211836 h 1393752"/>
                <a:gd name="connsiteX72" fmla="*/ 454366 w 673307"/>
                <a:gd name="connsiteY72" fmla="*/ 1222648 h 1393752"/>
                <a:gd name="connsiteX73" fmla="*/ 430038 w 673307"/>
                <a:gd name="connsiteY73" fmla="*/ 1225351 h 1393752"/>
                <a:gd name="connsiteX74" fmla="*/ 413821 w 673307"/>
                <a:gd name="connsiteY74" fmla="*/ 1211836 h 1393752"/>
                <a:gd name="connsiteX75" fmla="*/ 413821 w 673307"/>
                <a:gd name="connsiteY75" fmla="*/ 1192916 h 1393752"/>
                <a:gd name="connsiteX76" fmla="*/ 411118 w 673307"/>
                <a:gd name="connsiteY76" fmla="*/ 1173995 h 1393752"/>
                <a:gd name="connsiteX77" fmla="*/ 394900 w 673307"/>
                <a:gd name="connsiteY77" fmla="*/ 1160480 h 1393752"/>
                <a:gd name="connsiteX78" fmla="*/ 346247 w 673307"/>
                <a:gd name="connsiteY78" fmla="*/ 1149668 h 1393752"/>
                <a:gd name="connsiteX79" fmla="*/ 273266 w 673307"/>
                <a:gd name="connsiteY79" fmla="*/ 1265896 h 1393752"/>
                <a:gd name="connsiteX80" fmla="*/ 254345 w 673307"/>
                <a:gd name="connsiteY80" fmla="*/ 1238867 h 1393752"/>
                <a:gd name="connsiteX81" fmla="*/ 232721 w 673307"/>
                <a:gd name="connsiteY81" fmla="*/ 1238867 h 1393752"/>
                <a:gd name="connsiteX82" fmla="*/ 211097 w 673307"/>
                <a:gd name="connsiteY82" fmla="*/ 1298332 h 1393752"/>
                <a:gd name="connsiteX83" fmla="*/ 202989 w 673307"/>
                <a:gd name="connsiteY83" fmla="*/ 1309144 h 1393752"/>
                <a:gd name="connsiteX84" fmla="*/ 186770 w 673307"/>
                <a:gd name="connsiteY84" fmla="*/ 1336174 h 1393752"/>
                <a:gd name="connsiteX85" fmla="*/ 189473 w 673307"/>
                <a:gd name="connsiteY85" fmla="*/ 1346986 h 1393752"/>
                <a:gd name="connsiteX86" fmla="*/ 227315 w 673307"/>
                <a:gd name="connsiteY86" fmla="*/ 1376718 h 1393752"/>
                <a:gd name="connsiteX87" fmla="*/ 210282 w 673307"/>
                <a:gd name="connsiteY87" fmla="*/ 1393752 h 1393752"/>
                <a:gd name="connsiteX88" fmla="*/ 0 w 673307"/>
                <a:gd name="connsiteY88" fmla="*/ 1393752 h 1393752"/>
                <a:gd name="connsiteX89" fmla="*/ 0 w 673307"/>
                <a:gd name="connsiteY89" fmla="*/ 132029 h 1393752"/>
                <a:gd name="connsiteX90" fmla="*/ 4769 w 673307"/>
                <a:gd name="connsiteY90" fmla="*/ 127941 h 1393752"/>
                <a:gd name="connsiteX91" fmla="*/ 20987 w 673307"/>
                <a:gd name="connsiteY91" fmla="*/ 129743 h 1393752"/>
                <a:gd name="connsiteX92" fmla="*/ 22790 w 673307"/>
                <a:gd name="connsiteY92" fmla="*/ 140555 h 1393752"/>
                <a:gd name="connsiteX93" fmla="*/ 31799 w 673307"/>
                <a:gd name="connsiteY93" fmla="*/ 140555 h 1393752"/>
                <a:gd name="connsiteX94" fmla="*/ 39007 w 673307"/>
                <a:gd name="connsiteY94" fmla="*/ 151367 h 1393752"/>
                <a:gd name="connsiteX95" fmla="*/ 48017 w 673307"/>
                <a:gd name="connsiteY95" fmla="*/ 151367 h 1393752"/>
                <a:gd name="connsiteX96" fmla="*/ 49819 w 673307"/>
                <a:gd name="connsiteY96" fmla="*/ 171189 h 1393752"/>
                <a:gd name="connsiteX97" fmla="*/ 39007 w 673307"/>
                <a:gd name="connsiteY97" fmla="*/ 191011 h 1393752"/>
                <a:gd name="connsiteX98" fmla="*/ 40809 w 673307"/>
                <a:gd name="connsiteY98" fmla="*/ 201823 h 1393752"/>
                <a:gd name="connsiteX99" fmla="*/ 28195 w 673307"/>
                <a:gd name="connsiteY99" fmla="*/ 221645 h 1393752"/>
                <a:gd name="connsiteX100" fmla="*/ 80454 w 673307"/>
                <a:gd name="connsiteY100" fmla="*/ 245070 h 1393752"/>
                <a:gd name="connsiteX101" fmla="*/ 93067 w 673307"/>
                <a:gd name="connsiteY101" fmla="*/ 241466 h 1393752"/>
                <a:gd name="connsiteX102" fmla="*/ 93067 w 673307"/>
                <a:gd name="connsiteY102" fmla="*/ 227051 h 1393752"/>
                <a:gd name="connsiteX103" fmla="*/ 116493 w 673307"/>
                <a:gd name="connsiteY103" fmla="*/ 198219 h 1393752"/>
                <a:gd name="connsiteX104" fmla="*/ 134512 w 673307"/>
                <a:gd name="connsiteY104" fmla="*/ 198219 h 1393752"/>
                <a:gd name="connsiteX105" fmla="*/ 159741 w 673307"/>
                <a:gd name="connsiteY105" fmla="*/ 201823 h 1393752"/>
                <a:gd name="connsiteX106" fmla="*/ 190374 w 673307"/>
                <a:gd name="connsiteY106" fmla="*/ 196417 h 1393752"/>
                <a:gd name="connsiteX107" fmla="*/ 208394 w 673307"/>
                <a:gd name="connsiteY107" fmla="*/ 180199 h 1393752"/>
                <a:gd name="connsiteX108" fmla="*/ 233622 w 673307"/>
                <a:gd name="connsiteY108" fmla="*/ 182001 h 1393752"/>
                <a:gd name="connsiteX109" fmla="*/ 242631 w 673307"/>
                <a:gd name="connsiteY109" fmla="*/ 174793 h 1393752"/>
                <a:gd name="connsiteX110" fmla="*/ 262454 w 673307"/>
                <a:gd name="connsiteY110" fmla="*/ 187407 h 1393752"/>
                <a:gd name="connsiteX111" fmla="*/ 267860 w 673307"/>
                <a:gd name="connsiteY111" fmla="*/ 207229 h 1393752"/>
                <a:gd name="connsiteX112" fmla="*/ 285879 w 673307"/>
                <a:gd name="connsiteY112" fmla="*/ 192813 h 1393752"/>
                <a:gd name="connsiteX113" fmla="*/ 280474 w 673307"/>
                <a:gd name="connsiteY113" fmla="*/ 176595 h 1393752"/>
                <a:gd name="connsiteX114" fmla="*/ 285879 w 673307"/>
                <a:gd name="connsiteY114" fmla="*/ 165783 h 1393752"/>
                <a:gd name="connsiteX115" fmla="*/ 280474 w 673307"/>
                <a:gd name="connsiteY115" fmla="*/ 138753 h 1393752"/>
                <a:gd name="connsiteX116" fmla="*/ 300295 w 673307"/>
                <a:gd name="connsiteY116" fmla="*/ 118931 h 1393752"/>
                <a:gd name="connsiteX117" fmla="*/ 312909 w 673307"/>
                <a:gd name="connsiteY117" fmla="*/ 113525 h 1393752"/>
                <a:gd name="connsiteX118" fmla="*/ 347148 w 673307"/>
                <a:gd name="connsiteY118" fmla="*/ 95505 h 1393752"/>
                <a:gd name="connsiteX119" fmla="*/ 350751 w 673307"/>
                <a:gd name="connsiteY119" fmla="*/ 63070 h 1393752"/>
                <a:gd name="connsiteX120" fmla="*/ 363365 w 673307"/>
                <a:gd name="connsiteY120" fmla="*/ 37842 h 1393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673307" h="1393752">
                  <a:moveTo>
                    <a:pt x="471484" y="0"/>
                  </a:moveTo>
                  <a:lnTo>
                    <a:pt x="480494" y="7208"/>
                  </a:lnTo>
                  <a:lnTo>
                    <a:pt x="521940" y="10812"/>
                  </a:lnTo>
                  <a:lnTo>
                    <a:pt x="523742" y="32436"/>
                  </a:lnTo>
                  <a:lnTo>
                    <a:pt x="530950" y="45050"/>
                  </a:lnTo>
                  <a:lnTo>
                    <a:pt x="538157" y="111723"/>
                  </a:lnTo>
                  <a:lnTo>
                    <a:pt x="539960" y="122535"/>
                  </a:lnTo>
                  <a:lnTo>
                    <a:pt x="543564" y="133347"/>
                  </a:lnTo>
                  <a:lnTo>
                    <a:pt x="561584" y="133347"/>
                  </a:lnTo>
                  <a:lnTo>
                    <a:pt x="561584" y="154971"/>
                  </a:lnTo>
                  <a:lnTo>
                    <a:pt x="597624" y="180199"/>
                  </a:lnTo>
                  <a:lnTo>
                    <a:pt x="615644" y="176595"/>
                  </a:lnTo>
                  <a:lnTo>
                    <a:pt x="626455" y="196417"/>
                  </a:lnTo>
                  <a:lnTo>
                    <a:pt x="619248" y="223447"/>
                  </a:lnTo>
                  <a:lnTo>
                    <a:pt x="626455" y="241466"/>
                  </a:lnTo>
                  <a:lnTo>
                    <a:pt x="624653" y="259486"/>
                  </a:lnTo>
                  <a:lnTo>
                    <a:pt x="606634" y="268496"/>
                  </a:lnTo>
                  <a:lnTo>
                    <a:pt x="606634" y="279308"/>
                  </a:lnTo>
                  <a:lnTo>
                    <a:pt x="621050" y="284714"/>
                  </a:lnTo>
                  <a:lnTo>
                    <a:pt x="626353" y="316536"/>
                  </a:lnTo>
                  <a:lnTo>
                    <a:pt x="556538" y="337693"/>
                  </a:lnTo>
                  <a:lnTo>
                    <a:pt x="541402" y="359316"/>
                  </a:lnTo>
                  <a:lnTo>
                    <a:pt x="515453" y="352829"/>
                  </a:lnTo>
                  <a:lnTo>
                    <a:pt x="480855" y="365804"/>
                  </a:lnTo>
                  <a:lnTo>
                    <a:pt x="480855" y="387427"/>
                  </a:lnTo>
                  <a:lnTo>
                    <a:pt x="476530" y="417701"/>
                  </a:lnTo>
                  <a:lnTo>
                    <a:pt x="433282" y="426350"/>
                  </a:lnTo>
                  <a:lnTo>
                    <a:pt x="424633" y="443649"/>
                  </a:lnTo>
                  <a:lnTo>
                    <a:pt x="398684" y="471760"/>
                  </a:lnTo>
                  <a:lnTo>
                    <a:pt x="392197" y="489059"/>
                  </a:lnTo>
                  <a:lnTo>
                    <a:pt x="398684" y="512846"/>
                  </a:lnTo>
                  <a:lnTo>
                    <a:pt x="379223" y="543119"/>
                  </a:lnTo>
                  <a:lnTo>
                    <a:pt x="374898" y="644751"/>
                  </a:lnTo>
                  <a:lnTo>
                    <a:pt x="415983" y="659888"/>
                  </a:lnTo>
                  <a:lnTo>
                    <a:pt x="431120" y="679349"/>
                  </a:lnTo>
                  <a:lnTo>
                    <a:pt x="450581" y="681512"/>
                  </a:lnTo>
                  <a:lnTo>
                    <a:pt x="454906" y="666375"/>
                  </a:lnTo>
                  <a:lnTo>
                    <a:pt x="487342" y="683674"/>
                  </a:lnTo>
                  <a:lnTo>
                    <a:pt x="521940" y="662050"/>
                  </a:lnTo>
                  <a:lnTo>
                    <a:pt x="573837" y="664213"/>
                  </a:lnTo>
                  <a:lnTo>
                    <a:pt x="588974" y="685836"/>
                  </a:lnTo>
                  <a:lnTo>
                    <a:pt x="593299" y="746383"/>
                  </a:lnTo>
                  <a:lnTo>
                    <a:pt x="593299" y="791793"/>
                  </a:lnTo>
                  <a:lnTo>
                    <a:pt x="582487" y="804768"/>
                  </a:lnTo>
                  <a:lnTo>
                    <a:pt x="547889" y="822067"/>
                  </a:lnTo>
                  <a:lnTo>
                    <a:pt x="552214" y="852340"/>
                  </a:lnTo>
                  <a:lnTo>
                    <a:pt x="573837" y="873964"/>
                  </a:lnTo>
                  <a:lnTo>
                    <a:pt x="573837" y="882613"/>
                  </a:lnTo>
                  <a:lnTo>
                    <a:pt x="571675" y="904237"/>
                  </a:lnTo>
                  <a:lnTo>
                    <a:pt x="576000" y="928024"/>
                  </a:lnTo>
                  <a:lnTo>
                    <a:pt x="537077" y="936673"/>
                  </a:lnTo>
                  <a:lnTo>
                    <a:pt x="545726" y="969109"/>
                  </a:lnTo>
                  <a:lnTo>
                    <a:pt x="580325" y="971271"/>
                  </a:lnTo>
                  <a:lnTo>
                    <a:pt x="591137" y="999382"/>
                  </a:lnTo>
                  <a:lnTo>
                    <a:pt x="576000" y="1018844"/>
                  </a:lnTo>
                  <a:lnTo>
                    <a:pt x="584649" y="1049117"/>
                  </a:lnTo>
                  <a:lnTo>
                    <a:pt x="580325" y="1083715"/>
                  </a:lnTo>
                  <a:lnTo>
                    <a:pt x="643574" y="1130098"/>
                  </a:lnTo>
                  <a:lnTo>
                    <a:pt x="643574" y="1152371"/>
                  </a:lnTo>
                  <a:lnTo>
                    <a:pt x="659793" y="1165886"/>
                  </a:lnTo>
                  <a:lnTo>
                    <a:pt x="673307" y="1176698"/>
                  </a:lnTo>
                  <a:lnTo>
                    <a:pt x="659793" y="1214540"/>
                  </a:lnTo>
                  <a:lnTo>
                    <a:pt x="627357" y="1214540"/>
                  </a:lnTo>
                  <a:lnTo>
                    <a:pt x="619248" y="1225351"/>
                  </a:lnTo>
                  <a:lnTo>
                    <a:pt x="616545" y="1249679"/>
                  </a:lnTo>
                  <a:lnTo>
                    <a:pt x="557079" y="1249679"/>
                  </a:lnTo>
                  <a:lnTo>
                    <a:pt x="557079" y="1214540"/>
                  </a:lnTo>
                  <a:lnTo>
                    <a:pt x="543564" y="1201024"/>
                  </a:lnTo>
                  <a:lnTo>
                    <a:pt x="527347" y="1206431"/>
                  </a:lnTo>
                  <a:lnTo>
                    <a:pt x="511128" y="1201024"/>
                  </a:lnTo>
                  <a:lnTo>
                    <a:pt x="467880" y="1203728"/>
                  </a:lnTo>
                  <a:lnTo>
                    <a:pt x="459771" y="1211836"/>
                  </a:lnTo>
                  <a:lnTo>
                    <a:pt x="454366" y="1222648"/>
                  </a:lnTo>
                  <a:lnTo>
                    <a:pt x="430038" y="1225351"/>
                  </a:lnTo>
                  <a:lnTo>
                    <a:pt x="413821" y="1211836"/>
                  </a:lnTo>
                  <a:lnTo>
                    <a:pt x="413821" y="1192916"/>
                  </a:lnTo>
                  <a:lnTo>
                    <a:pt x="411118" y="1173995"/>
                  </a:lnTo>
                  <a:lnTo>
                    <a:pt x="394900" y="1160480"/>
                  </a:lnTo>
                  <a:lnTo>
                    <a:pt x="346247" y="1149668"/>
                  </a:lnTo>
                  <a:lnTo>
                    <a:pt x="273266" y="1265896"/>
                  </a:lnTo>
                  <a:lnTo>
                    <a:pt x="254345" y="1238867"/>
                  </a:lnTo>
                  <a:lnTo>
                    <a:pt x="232721" y="1238867"/>
                  </a:lnTo>
                  <a:lnTo>
                    <a:pt x="211097" y="1298332"/>
                  </a:lnTo>
                  <a:lnTo>
                    <a:pt x="202989" y="1309144"/>
                  </a:lnTo>
                  <a:lnTo>
                    <a:pt x="186770" y="1336174"/>
                  </a:lnTo>
                  <a:lnTo>
                    <a:pt x="189473" y="1346986"/>
                  </a:lnTo>
                  <a:lnTo>
                    <a:pt x="227315" y="1376718"/>
                  </a:lnTo>
                  <a:lnTo>
                    <a:pt x="210282" y="1393752"/>
                  </a:lnTo>
                  <a:lnTo>
                    <a:pt x="0" y="1393752"/>
                  </a:lnTo>
                  <a:lnTo>
                    <a:pt x="0" y="132029"/>
                  </a:lnTo>
                  <a:lnTo>
                    <a:pt x="4769" y="127941"/>
                  </a:lnTo>
                  <a:lnTo>
                    <a:pt x="20987" y="129743"/>
                  </a:lnTo>
                  <a:lnTo>
                    <a:pt x="22790" y="140555"/>
                  </a:lnTo>
                  <a:lnTo>
                    <a:pt x="31799" y="140555"/>
                  </a:lnTo>
                  <a:lnTo>
                    <a:pt x="39007" y="151367"/>
                  </a:lnTo>
                  <a:lnTo>
                    <a:pt x="48017" y="151367"/>
                  </a:lnTo>
                  <a:lnTo>
                    <a:pt x="49819" y="171189"/>
                  </a:lnTo>
                  <a:lnTo>
                    <a:pt x="39007" y="191011"/>
                  </a:lnTo>
                  <a:lnTo>
                    <a:pt x="40809" y="201823"/>
                  </a:lnTo>
                  <a:lnTo>
                    <a:pt x="28195" y="221645"/>
                  </a:lnTo>
                  <a:lnTo>
                    <a:pt x="80454" y="245070"/>
                  </a:lnTo>
                  <a:lnTo>
                    <a:pt x="93067" y="241466"/>
                  </a:lnTo>
                  <a:lnTo>
                    <a:pt x="93067" y="227051"/>
                  </a:lnTo>
                  <a:lnTo>
                    <a:pt x="116493" y="198219"/>
                  </a:lnTo>
                  <a:lnTo>
                    <a:pt x="134512" y="198219"/>
                  </a:lnTo>
                  <a:lnTo>
                    <a:pt x="159741" y="201823"/>
                  </a:lnTo>
                  <a:lnTo>
                    <a:pt x="190374" y="196417"/>
                  </a:lnTo>
                  <a:lnTo>
                    <a:pt x="208394" y="180199"/>
                  </a:lnTo>
                  <a:lnTo>
                    <a:pt x="233622" y="182001"/>
                  </a:lnTo>
                  <a:lnTo>
                    <a:pt x="242631" y="174793"/>
                  </a:lnTo>
                  <a:lnTo>
                    <a:pt x="262454" y="187407"/>
                  </a:lnTo>
                  <a:lnTo>
                    <a:pt x="267860" y="207229"/>
                  </a:lnTo>
                  <a:lnTo>
                    <a:pt x="285879" y="192813"/>
                  </a:lnTo>
                  <a:lnTo>
                    <a:pt x="280474" y="176595"/>
                  </a:lnTo>
                  <a:lnTo>
                    <a:pt x="285879" y="165783"/>
                  </a:lnTo>
                  <a:lnTo>
                    <a:pt x="280474" y="138753"/>
                  </a:lnTo>
                  <a:lnTo>
                    <a:pt x="300295" y="118931"/>
                  </a:lnTo>
                  <a:lnTo>
                    <a:pt x="312909" y="113525"/>
                  </a:lnTo>
                  <a:lnTo>
                    <a:pt x="347148" y="95505"/>
                  </a:lnTo>
                  <a:lnTo>
                    <a:pt x="350751" y="63070"/>
                  </a:lnTo>
                  <a:lnTo>
                    <a:pt x="363365" y="37842"/>
                  </a:lnTo>
                  <a:close/>
                </a:path>
              </a:pathLst>
            </a:custGeom>
            <a:solidFill>
              <a:srgbClr val="99FF99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2CBFD72B-17D1-B120-7EDC-88BC5258A168}"/>
                </a:ext>
              </a:extLst>
            </p:cNvPr>
            <p:cNvSpPr/>
            <p:nvPr/>
          </p:nvSpPr>
          <p:spPr>
            <a:xfrm>
              <a:off x="4808108" y="2005658"/>
              <a:ext cx="840807" cy="1033278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18FB3463-BA66-847A-8AE4-7EE83360F3B2}"/>
                </a:ext>
              </a:extLst>
            </p:cNvPr>
            <p:cNvSpPr/>
            <p:nvPr/>
          </p:nvSpPr>
          <p:spPr>
            <a:xfrm>
              <a:off x="5194142" y="3144876"/>
              <a:ext cx="954093" cy="387883"/>
            </a:xfrm>
            <a:custGeom>
              <a:avLst/>
              <a:gdLst>
                <a:gd name="connsiteX0" fmla="*/ 19055 w 954093"/>
                <a:gd name="connsiteY0" fmla="*/ 0 h 387883"/>
                <a:gd name="connsiteX1" fmla="*/ 38517 w 954093"/>
                <a:gd name="connsiteY1" fmla="*/ 43248 h 387883"/>
                <a:gd name="connsiteX2" fmla="*/ 60141 w 954093"/>
                <a:gd name="connsiteY2" fmla="*/ 69196 h 387883"/>
                <a:gd name="connsiteX3" fmla="*/ 86089 w 954093"/>
                <a:gd name="connsiteY3" fmla="*/ 86496 h 387883"/>
                <a:gd name="connsiteX4" fmla="*/ 103388 w 954093"/>
                <a:gd name="connsiteY4" fmla="*/ 134068 h 387883"/>
                <a:gd name="connsiteX5" fmla="*/ 135824 w 954093"/>
                <a:gd name="connsiteY5" fmla="*/ 142718 h 387883"/>
                <a:gd name="connsiteX6" fmla="*/ 137986 w 954093"/>
                <a:gd name="connsiteY6" fmla="*/ 172991 h 387883"/>
                <a:gd name="connsiteX7" fmla="*/ 194208 w 954093"/>
                <a:gd name="connsiteY7" fmla="*/ 211914 h 387883"/>
                <a:gd name="connsiteX8" fmla="*/ 209345 w 954093"/>
                <a:gd name="connsiteY8" fmla="*/ 205427 h 387883"/>
                <a:gd name="connsiteX9" fmla="*/ 259080 w 954093"/>
                <a:gd name="connsiteY9" fmla="*/ 233538 h 387883"/>
                <a:gd name="connsiteX10" fmla="*/ 280704 w 954093"/>
                <a:gd name="connsiteY10" fmla="*/ 233538 h 387883"/>
                <a:gd name="connsiteX11" fmla="*/ 304490 w 954093"/>
                <a:gd name="connsiteY11" fmla="*/ 240025 h 387883"/>
                <a:gd name="connsiteX12" fmla="*/ 326114 w 954093"/>
                <a:gd name="connsiteY12" fmla="*/ 276786 h 387883"/>
                <a:gd name="connsiteX13" fmla="*/ 367199 w 954093"/>
                <a:gd name="connsiteY13" fmla="*/ 257324 h 387883"/>
                <a:gd name="connsiteX14" fmla="*/ 384498 w 954093"/>
                <a:gd name="connsiteY14" fmla="*/ 259486 h 387883"/>
                <a:gd name="connsiteX15" fmla="*/ 408284 w 954093"/>
                <a:gd name="connsiteY15" fmla="*/ 259486 h 387883"/>
                <a:gd name="connsiteX16" fmla="*/ 427746 w 954093"/>
                <a:gd name="connsiteY16" fmla="*/ 244350 h 387883"/>
                <a:gd name="connsiteX17" fmla="*/ 442882 w 954093"/>
                <a:gd name="connsiteY17" fmla="*/ 244350 h 387883"/>
                <a:gd name="connsiteX18" fmla="*/ 458019 w 954093"/>
                <a:gd name="connsiteY18" fmla="*/ 250837 h 387883"/>
                <a:gd name="connsiteX19" fmla="*/ 488293 w 954093"/>
                <a:gd name="connsiteY19" fmla="*/ 250837 h 387883"/>
                <a:gd name="connsiteX20" fmla="*/ 503429 w 954093"/>
                <a:gd name="connsiteY20" fmla="*/ 216239 h 387883"/>
                <a:gd name="connsiteX21" fmla="*/ 544515 w 954093"/>
                <a:gd name="connsiteY21" fmla="*/ 207589 h 387883"/>
                <a:gd name="connsiteX22" fmla="*/ 572626 w 954093"/>
                <a:gd name="connsiteY22" fmla="*/ 207589 h 387883"/>
                <a:gd name="connsiteX23" fmla="*/ 592087 w 954093"/>
                <a:gd name="connsiteY23" fmla="*/ 188128 h 387883"/>
                <a:gd name="connsiteX24" fmla="*/ 620198 w 954093"/>
                <a:gd name="connsiteY24" fmla="*/ 209752 h 387883"/>
                <a:gd name="connsiteX25" fmla="*/ 620198 w 954093"/>
                <a:gd name="connsiteY25" fmla="*/ 183803 h 387883"/>
                <a:gd name="connsiteX26" fmla="*/ 635335 w 954093"/>
                <a:gd name="connsiteY26" fmla="*/ 155692 h 387883"/>
                <a:gd name="connsiteX27" fmla="*/ 713180 w 954093"/>
                <a:gd name="connsiteY27" fmla="*/ 205427 h 387883"/>
                <a:gd name="connsiteX28" fmla="*/ 745616 w 954093"/>
                <a:gd name="connsiteY28" fmla="*/ 259486 h 387883"/>
                <a:gd name="connsiteX29" fmla="*/ 773727 w 954093"/>
                <a:gd name="connsiteY29" fmla="*/ 265974 h 387883"/>
                <a:gd name="connsiteX30" fmla="*/ 806163 w 954093"/>
                <a:gd name="connsiteY30" fmla="*/ 278948 h 387883"/>
                <a:gd name="connsiteX31" fmla="*/ 816975 w 954093"/>
                <a:gd name="connsiteY31" fmla="*/ 302734 h 387883"/>
                <a:gd name="connsiteX32" fmla="*/ 821300 w 954093"/>
                <a:gd name="connsiteY32" fmla="*/ 322196 h 387883"/>
                <a:gd name="connsiteX33" fmla="*/ 890496 w 954093"/>
                <a:gd name="connsiteY33" fmla="*/ 378418 h 387883"/>
                <a:gd name="connsiteX34" fmla="*/ 909957 w 954093"/>
                <a:gd name="connsiteY34" fmla="*/ 382742 h 387883"/>
                <a:gd name="connsiteX35" fmla="*/ 940231 w 954093"/>
                <a:gd name="connsiteY35" fmla="*/ 382742 h 387883"/>
                <a:gd name="connsiteX36" fmla="*/ 941313 w 954093"/>
                <a:gd name="connsiteY36" fmla="*/ 380580 h 387883"/>
                <a:gd name="connsiteX37" fmla="*/ 954093 w 954093"/>
                <a:gd name="connsiteY37" fmla="*/ 387883 h 387883"/>
                <a:gd name="connsiteX38" fmla="*/ 110147 w 954093"/>
                <a:gd name="connsiteY38" fmla="*/ 387883 h 387883"/>
                <a:gd name="connsiteX39" fmla="*/ 108795 w 954093"/>
                <a:gd name="connsiteY39" fmla="*/ 378418 h 387883"/>
                <a:gd name="connsiteX40" fmla="*/ 95820 w 954093"/>
                <a:gd name="connsiteY40" fmla="*/ 369768 h 387883"/>
                <a:gd name="connsiteX41" fmla="*/ 102308 w 954093"/>
                <a:gd name="connsiteY41" fmla="*/ 343820 h 387883"/>
                <a:gd name="connsiteX42" fmla="*/ 98831 w 954093"/>
                <a:gd name="connsiteY42" fmla="*/ 339711 h 387883"/>
                <a:gd name="connsiteX43" fmla="*/ 106632 w 954093"/>
                <a:gd name="connsiteY43" fmla="*/ 235700 h 387883"/>
                <a:gd name="connsiteX44" fmla="*/ 80954 w 954093"/>
                <a:gd name="connsiteY44" fmla="*/ 188398 h 387883"/>
                <a:gd name="connsiteX45" fmla="*/ 60681 w 954093"/>
                <a:gd name="connsiteY45" fmla="*/ 172181 h 387883"/>
                <a:gd name="connsiteX46" fmla="*/ 36354 w 954093"/>
                <a:gd name="connsiteY46" fmla="*/ 119472 h 387883"/>
                <a:gd name="connsiteX47" fmla="*/ 37706 w 954093"/>
                <a:gd name="connsiteY47" fmla="*/ 68115 h 387883"/>
                <a:gd name="connsiteX48" fmla="*/ 17433 w 954093"/>
                <a:gd name="connsiteY48" fmla="*/ 57303 h 387883"/>
                <a:gd name="connsiteX49" fmla="*/ 0 w 954093"/>
                <a:gd name="connsiteY49" fmla="*/ 21097 h 387883"/>
                <a:gd name="connsiteX50" fmla="*/ 1756 w 954093"/>
                <a:gd name="connsiteY50" fmla="*/ 21624 h 387883"/>
                <a:gd name="connsiteX51" fmla="*/ 1756 w 954093"/>
                <a:gd name="connsiteY51" fmla="*/ 4325 h 387883"/>
                <a:gd name="connsiteX0" fmla="*/ 19055 w 954093"/>
                <a:gd name="connsiteY0" fmla="*/ 0 h 506422"/>
                <a:gd name="connsiteX1" fmla="*/ 38517 w 954093"/>
                <a:gd name="connsiteY1" fmla="*/ 43248 h 506422"/>
                <a:gd name="connsiteX2" fmla="*/ 60141 w 954093"/>
                <a:gd name="connsiteY2" fmla="*/ 69196 h 506422"/>
                <a:gd name="connsiteX3" fmla="*/ 86089 w 954093"/>
                <a:gd name="connsiteY3" fmla="*/ 86496 h 506422"/>
                <a:gd name="connsiteX4" fmla="*/ 103388 w 954093"/>
                <a:gd name="connsiteY4" fmla="*/ 134068 h 506422"/>
                <a:gd name="connsiteX5" fmla="*/ 135824 w 954093"/>
                <a:gd name="connsiteY5" fmla="*/ 142718 h 506422"/>
                <a:gd name="connsiteX6" fmla="*/ 137986 w 954093"/>
                <a:gd name="connsiteY6" fmla="*/ 172991 h 506422"/>
                <a:gd name="connsiteX7" fmla="*/ 194208 w 954093"/>
                <a:gd name="connsiteY7" fmla="*/ 211914 h 506422"/>
                <a:gd name="connsiteX8" fmla="*/ 209345 w 954093"/>
                <a:gd name="connsiteY8" fmla="*/ 205427 h 506422"/>
                <a:gd name="connsiteX9" fmla="*/ 259080 w 954093"/>
                <a:gd name="connsiteY9" fmla="*/ 233538 h 506422"/>
                <a:gd name="connsiteX10" fmla="*/ 280704 w 954093"/>
                <a:gd name="connsiteY10" fmla="*/ 233538 h 506422"/>
                <a:gd name="connsiteX11" fmla="*/ 304490 w 954093"/>
                <a:gd name="connsiteY11" fmla="*/ 240025 h 506422"/>
                <a:gd name="connsiteX12" fmla="*/ 326114 w 954093"/>
                <a:gd name="connsiteY12" fmla="*/ 276786 h 506422"/>
                <a:gd name="connsiteX13" fmla="*/ 367199 w 954093"/>
                <a:gd name="connsiteY13" fmla="*/ 257324 h 506422"/>
                <a:gd name="connsiteX14" fmla="*/ 384498 w 954093"/>
                <a:gd name="connsiteY14" fmla="*/ 259486 h 506422"/>
                <a:gd name="connsiteX15" fmla="*/ 408284 w 954093"/>
                <a:gd name="connsiteY15" fmla="*/ 259486 h 506422"/>
                <a:gd name="connsiteX16" fmla="*/ 427746 w 954093"/>
                <a:gd name="connsiteY16" fmla="*/ 244350 h 506422"/>
                <a:gd name="connsiteX17" fmla="*/ 442882 w 954093"/>
                <a:gd name="connsiteY17" fmla="*/ 244350 h 506422"/>
                <a:gd name="connsiteX18" fmla="*/ 458019 w 954093"/>
                <a:gd name="connsiteY18" fmla="*/ 250837 h 506422"/>
                <a:gd name="connsiteX19" fmla="*/ 488293 w 954093"/>
                <a:gd name="connsiteY19" fmla="*/ 250837 h 506422"/>
                <a:gd name="connsiteX20" fmla="*/ 503429 w 954093"/>
                <a:gd name="connsiteY20" fmla="*/ 216239 h 506422"/>
                <a:gd name="connsiteX21" fmla="*/ 544515 w 954093"/>
                <a:gd name="connsiteY21" fmla="*/ 207589 h 506422"/>
                <a:gd name="connsiteX22" fmla="*/ 572626 w 954093"/>
                <a:gd name="connsiteY22" fmla="*/ 207589 h 506422"/>
                <a:gd name="connsiteX23" fmla="*/ 592087 w 954093"/>
                <a:gd name="connsiteY23" fmla="*/ 188128 h 506422"/>
                <a:gd name="connsiteX24" fmla="*/ 620198 w 954093"/>
                <a:gd name="connsiteY24" fmla="*/ 209752 h 506422"/>
                <a:gd name="connsiteX25" fmla="*/ 620198 w 954093"/>
                <a:gd name="connsiteY25" fmla="*/ 183803 h 506422"/>
                <a:gd name="connsiteX26" fmla="*/ 635335 w 954093"/>
                <a:gd name="connsiteY26" fmla="*/ 155692 h 506422"/>
                <a:gd name="connsiteX27" fmla="*/ 713180 w 954093"/>
                <a:gd name="connsiteY27" fmla="*/ 205427 h 506422"/>
                <a:gd name="connsiteX28" fmla="*/ 745616 w 954093"/>
                <a:gd name="connsiteY28" fmla="*/ 259486 h 506422"/>
                <a:gd name="connsiteX29" fmla="*/ 773727 w 954093"/>
                <a:gd name="connsiteY29" fmla="*/ 265974 h 506422"/>
                <a:gd name="connsiteX30" fmla="*/ 806163 w 954093"/>
                <a:gd name="connsiteY30" fmla="*/ 278948 h 506422"/>
                <a:gd name="connsiteX31" fmla="*/ 816975 w 954093"/>
                <a:gd name="connsiteY31" fmla="*/ 302734 h 506422"/>
                <a:gd name="connsiteX32" fmla="*/ 821300 w 954093"/>
                <a:gd name="connsiteY32" fmla="*/ 322196 h 506422"/>
                <a:gd name="connsiteX33" fmla="*/ 890496 w 954093"/>
                <a:gd name="connsiteY33" fmla="*/ 378418 h 506422"/>
                <a:gd name="connsiteX34" fmla="*/ 909957 w 954093"/>
                <a:gd name="connsiteY34" fmla="*/ 382742 h 506422"/>
                <a:gd name="connsiteX35" fmla="*/ 940231 w 954093"/>
                <a:gd name="connsiteY35" fmla="*/ 382742 h 506422"/>
                <a:gd name="connsiteX36" fmla="*/ 941313 w 954093"/>
                <a:gd name="connsiteY36" fmla="*/ 380580 h 506422"/>
                <a:gd name="connsiteX37" fmla="*/ 954093 w 954093"/>
                <a:gd name="connsiteY37" fmla="*/ 387883 h 506422"/>
                <a:gd name="connsiteX38" fmla="*/ 561498 w 954093"/>
                <a:gd name="connsiteY38" fmla="*/ 506375 h 506422"/>
                <a:gd name="connsiteX39" fmla="*/ 110147 w 954093"/>
                <a:gd name="connsiteY39" fmla="*/ 387883 h 506422"/>
                <a:gd name="connsiteX40" fmla="*/ 108795 w 954093"/>
                <a:gd name="connsiteY40" fmla="*/ 378418 h 506422"/>
                <a:gd name="connsiteX41" fmla="*/ 95820 w 954093"/>
                <a:gd name="connsiteY41" fmla="*/ 369768 h 506422"/>
                <a:gd name="connsiteX42" fmla="*/ 102308 w 954093"/>
                <a:gd name="connsiteY42" fmla="*/ 343820 h 506422"/>
                <a:gd name="connsiteX43" fmla="*/ 98831 w 954093"/>
                <a:gd name="connsiteY43" fmla="*/ 339711 h 506422"/>
                <a:gd name="connsiteX44" fmla="*/ 106632 w 954093"/>
                <a:gd name="connsiteY44" fmla="*/ 235700 h 506422"/>
                <a:gd name="connsiteX45" fmla="*/ 80954 w 954093"/>
                <a:gd name="connsiteY45" fmla="*/ 188398 h 506422"/>
                <a:gd name="connsiteX46" fmla="*/ 60681 w 954093"/>
                <a:gd name="connsiteY46" fmla="*/ 172181 h 506422"/>
                <a:gd name="connsiteX47" fmla="*/ 36354 w 954093"/>
                <a:gd name="connsiteY47" fmla="*/ 119472 h 506422"/>
                <a:gd name="connsiteX48" fmla="*/ 37706 w 954093"/>
                <a:gd name="connsiteY48" fmla="*/ 68115 h 506422"/>
                <a:gd name="connsiteX49" fmla="*/ 17433 w 954093"/>
                <a:gd name="connsiteY49" fmla="*/ 57303 h 506422"/>
                <a:gd name="connsiteX50" fmla="*/ 0 w 954093"/>
                <a:gd name="connsiteY50" fmla="*/ 21097 h 506422"/>
                <a:gd name="connsiteX51" fmla="*/ 1756 w 954093"/>
                <a:gd name="connsiteY51" fmla="*/ 21624 h 506422"/>
                <a:gd name="connsiteX52" fmla="*/ 1756 w 954093"/>
                <a:gd name="connsiteY52" fmla="*/ 4325 h 506422"/>
                <a:gd name="connsiteX53" fmla="*/ 19055 w 954093"/>
                <a:gd name="connsiteY53" fmla="*/ 0 h 506422"/>
                <a:gd name="connsiteX0" fmla="*/ 561498 w 954093"/>
                <a:gd name="connsiteY0" fmla="*/ 506375 h 597815"/>
                <a:gd name="connsiteX1" fmla="*/ 110147 w 954093"/>
                <a:gd name="connsiteY1" fmla="*/ 387883 h 597815"/>
                <a:gd name="connsiteX2" fmla="*/ 108795 w 954093"/>
                <a:gd name="connsiteY2" fmla="*/ 378418 h 597815"/>
                <a:gd name="connsiteX3" fmla="*/ 95820 w 954093"/>
                <a:gd name="connsiteY3" fmla="*/ 369768 h 597815"/>
                <a:gd name="connsiteX4" fmla="*/ 102308 w 954093"/>
                <a:gd name="connsiteY4" fmla="*/ 343820 h 597815"/>
                <a:gd name="connsiteX5" fmla="*/ 98831 w 954093"/>
                <a:gd name="connsiteY5" fmla="*/ 339711 h 597815"/>
                <a:gd name="connsiteX6" fmla="*/ 106632 w 954093"/>
                <a:gd name="connsiteY6" fmla="*/ 235700 h 597815"/>
                <a:gd name="connsiteX7" fmla="*/ 80954 w 954093"/>
                <a:gd name="connsiteY7" fmla="*/ 188398 h 597815"/>
                <a:gd name="connsiteX8" fmla="*/ 60681 w 954093"/>
                <a:gd name="connsiteY8" fmla="*/ 172181 h 597815"/>
                <a:gd name="connsiteX9" fmla="*/ 36354 w 954093"/>
                <a:gd name="connsiteY9" fmla="*/ 119472 h 597815"/>
                <a:gd name="connsiteX10" fmla="*/ 37706 w 954093"/>
                <a:gd name="connsiteY10" fmla="*/ 68115 h 597815"/>
                <a:gd name="connsiteX11" fmla="*/ 17433 w 954093"/>
                <a:gd name="connsiteY11" fmla="*/ 57303 h 597815"/>
                <a:gd name="connsiteX12" fmla="*/ 0 w 954093"/>
                <a:gd name="connsiteY12" fmla="*/ 21097 h 597815"/>
                <a:gd name="connsiteX13" fmla="*/ 1756 w 954093"/>
                <a:gd name="connsiteY13" fmla="*/ 21624 h 597815"/>
                <a:gd name="connsiteX14" fmla="*/ 1756 w 954093"/>
                <a:gd name="connsiteY14" fmla="*/ 4325 h 597815"/>
                <a:gd name="connsiteX15" fmla="*/ 19055 w 954093"/>
                <a:gd name="connsiteY15" fmla="*/ 0 h 597815"/>
                <a:gd name="connsiteX16" fmla="*/ 38517 w 954093"/>
                <a:gd name="connsiteY16" fmla="*/ 43248 h 597815"/>
                <a:gd name="connsiteX17" fmla="*/ 60141 w 954093"/>
                <a:gd name="connsiteY17" fmla="*/ 69196 h 597815"/>
                <a:gd name="connsiteX18" fmla="*/ 86089 w 954093"/>
                <a:gd name="connsiteY18" fmla="*/ 86496 h 597815"/>
                <a:gd name="connsiteX19" fmla="*/ 103388 w 954093"/>
                <a:gd name="connsiteY19" fmla="*/ 134068 h 597815"/>
                <a:gd name="connsiteX20" fmla="*/ 135824 w 954093"/>
                <a:gd name="connsiteY20" fmla="*/ 142718 h 597815"/>
                <a:gd name="connsiteX21" fmla="*/ 137986 w 954093"/>
                <a:gd name="connsiteY21" fmla="*/ 172991 h 597815"/>
                <a:gd name="connsiteX22" fmla="*/ 194208 w 954093"/>
                <a:gd name="connsiteY22" fmla="*/ 211914 h 597815"/>
                <a:gd name="connsiteX23" fmla="*/ 209345 w 954093"/>
                <a:gd name="connsiteY23" fmla="*/ 205427 h 597815"/>
                <a:gd name="connsiteX24" fmla="*/ 259080 w 954093"/>
                <a:gd name="connsiteY24" fmla="*/ 233538 h 597815"/>
                <a:gd name="connsiteX25" fmla="*/ 280704 w 954093"/>
                <a:gd name="connsiteY25" fmla="*/ 233538 h 597815"/>
                <a:gd name="connsiteX26" fmla="*/ 304490 w 954093"/>
                <a:gd name="connsiteY26" fmla="*/ 240025 h 597815"/>
                <a:gd name="connsiteX27" fmla="*/ 326114 w 954093"/>
                <a:gd name="connsiteY27" fmla="*/ 276786 h 597815"/>
                <a:gd name="connsiteX28" fmla="*/ 367199 w 954093"/>
                <a:gd name="connsiteY28" fmla="*/ 257324 h 597815"/>
                <a:gd name="connsiteX29" fmla="*/ 384498 w 954093"/>
                <a:gd name="connsiteY29" fmla="*/ 259486 h 597815"/>
                <a:gd name="connsiteX30" fmla="*/ 408284 w 954093"/>
                <a:gd name="connsiteY30" fmla="*/ 259486 h 597815"/>
                <a:gd name="connsiteX31" fmla="*/ 427746 w 954093"/>
                <a:gd name="connsiteY31" fmla="*/ 244350 h 597815"/>
                <a:gd name="connsiteX32" fmla="*/ 442882 w 954093"/>
                <a:gd name="connsiteY32" fmla="*/ 244350 h 597815"/>
                <a:gd name="connsiteX33" fmla="*/ 458019 w 954093"/>
                <a:gd name="connsiteY33" fmla="*/ 250837 h 597815"/>
                <a:gd name="connsiteX34" fmla="*/ 488293 w 954093"/>
                <a:gd name="connsiteY34" fmla="*/ 250837 h 597815"/>
                <a:gd name="connsiteX35" fmla="*/ 503429 w 954093"/>
                <a:gd name="connsiteY35" fmla="*/ 216239 h 597815"/>
                <a:gd name="connsiteX36" fmla="*/ 544515 w 954093"/>
                <a:gd name="connsiteY36" fmla="*/ 207589 h 597815"/>
                <a:gd name="connsiteX37" fmla="*/ 572626 w 954093"/>
                <a:gd name="connsiteY37" fmla="*/ 207589 h 597815"/>
                <a:gd name="connsiteX38" fmla="*/ 592087 w 954093"/>
                <a:gd name="connsiteY38" fmla="*/ 188128 h 597815"/>
                <a:gd name="connsiteX39" fmla="*/ 620198 w 954093"/>
                <a:gd name="connsiteY39" fmla="*/ 209752 h 597815"/>
                <a:gd name="connsiteX40" fmla="*/ 620198 w 954093"/>
                <a:gd name="connsiteY40" fmla="*/ 183803 h 597815"/>
                <a:gd name="connsiteX41" fmla="*/ 635335 w 954093"/>
                <a:gd name="connsiteY41" fmla="*/ 155692 h 597815"/>
                <a:gd name="connsiteX42" fmla="*/ 713180 w 954093"/>
                <a:gd name="connsiteY42" fmla="*/ 205427 h 597815"/>
                <a:gd name="connsiteX43" fmla="*/ 745616 w 954093"/>
                <a:gd name="connsiteY43" fmla="*/ 259486 h 597815"/>
                <a:gd name="connsiteX44" fmla="*/ 773727 w 954093"/>
                <a:gd name="connsiteY44" fmla="*/ 265974 h 597815"/>
                <a:gd name="connsiteX45" fmla="*/ 806163 w 954093"/>
                <a:gd name="connsiteY45" fmla="*/ 278948 h 597815"/>
                <a:gd name="connsiteX46" fmla="*/ 816975 w 954093"/>
                <a:gd name="connsiteY46" fmla="*/ 302734 h 597815"/>
                <a:gd name="connsiteX47" fmla="*/ 821300 w 954093"/>
                <a:gd name="connsiteY47" fmla="*/ 322196 h 597815"/>
                <a:gd name="connsiteX48" fmla="*/ 890496 w 954093"/>
                <a:gd name="connsiteY48" fmla="*/ 378418 h 597815"/>
                <a:gd name="connsiteX49" fmla="*/ 909957 w 954093"/>
                <a:gd name="connsiteY49" fmla="*/ 382742 h 597815"/>
                <a:gd name="connsiteX50" fmla="*/ 940231 w 954093"/>
                <a:gd name="connsiteY50" fmla="*/ 382742 h 597815"/>
                <a:gd name="connsiteX51" fmla="*/ 941313 w 954093"/>
                <a:gd name="connsiteY51" fmla="*/ 380580 h 597815"/>
                <a:gd name="connsiteX52" fmla="*/ 954093 w 954093"/>
                <a:gd name="connsiteY52" fmla="*/ 387883 h 597815"/>
                <a:gd name="connsiteX53" fmla="*/ 652938 w 954093"/>
                <a:gd name="connsiteY53" fmla="*/ 597815 h 597815"/>
                <a:gd name="connsiteX0" fmla="*/ 110147 w 954093"/>
                <a:gd name="connsiteY0" fmla="*/ 387883 h 597815"/>
                <a:gd name="connsiteX1" fmla="*/ 108795 w 954093"/>
                <a:gd name="connsiteY1" fmla="*/ 378418 h 597815"/>
                <a:gd name="connsiteX2" fmla="*/ 95820 w 954093"/>
                <a:gd name="connsiteY2" fmla="*/ 369768 h 597815"/>
                <a:gd name="connsiteX3" fmla="*/ 102308 w 954093"/>
                <a:gd name="connsiteY3" fmla="*/ 343820 h 597815"/>
                <a:gd name="connsiteX4" fmla="*/ 98831 w 954093"/>
                <a:gd name="connsiteY4" fmla="*/ 339711 h 597815"/>
                <a:gd name="connsiteX5" fmla="*/ 106632 w 954093"/>
                <a:gd name="connsiteY5" fmla="*/ 235700 h 597815"/>
                <a:gd name="connsiteX6" fmla="*/ 80954 w 954093"/>
                <a:gd name="connsiteY6" fmla="*/ 188398 h 597815"/>
                <a:gd name="connsiteX7" fmla="*/ 60681 w 954093"/>
                <a:gd name="connsiteY7" fmla="*/ 172181 h 597815"/>
                <a:gd name="connsiteX8" fmla="*/ 36354 w 954093"/>
                <a:gd name="connsiteY8" fmla="*/ 119472 h 597815"/>
                <a:gd name="connsiteX9" fmla="*/ 37706 w 954093"/>
                <a:gd name="connsiteY9" fmla="*/ 68115 h 597815"/>
                <a:gd name="connsiteX10" fmla="*/ 17433 w 954093"/>
                <a:gd name="connsiteY10" fmla="*/ 57303 h 597815"/>
                <a:gd name="connsiteX11" fmla="*/ 0 w 954093"/>
                <a:gd name="connsiteY11" fmla="*/ 21097 h 597815"/>
                <a:gd name="connsiteX12" fmla="*/ 1756 w 954093"/>
                <a:gd name="connsiteY12" fmla="*/ 21624 h 597815"/>
                <a:gd name="connsiteX13" fmla="*/ 1756 w 954093"/>
                <a:gd name="connsiteY13" fmla="*/ 4325 h 597815"/>
                <a:gd name="connsiteX14" fmla="*/ 19055 w 954093"/>
                <a:gd name="connsiteY14" fmla="*/ 0 h 597815"/>
                <a:gd name="connsiteX15" fmla="*/ 38517 w 954093"/>
                <a:gd name="connsiteY15" fmla="*/ 43248 h 597815"/>
                <a:gd name="connsiteX16" fmla="*/ 60141 w 954093"/>
                <a:gd name="connsiteY16" fmla="*/ 69196 h 597815"/>
                <a:gd name="connsiteX17" fmla="*/ 86089 w 954093"/>
                <a:gd name="connsiteY17" fmla="*/ 86496 h 597815"/>
                <a:gd name="connsiteX18" fmla="*/ 103388 w 954093"/>
                <a:gd name="connsiteY18" fmla="*/ 134068 h 597815"/>
                <a:gd name="connsiteX19" fmla="*/ 135824 w 954093"/>
                <a:gd name="connsiteY19" fmla="*/ 142718 h 597815"/>
                <a:gd name="connsiteX20" fmla="*/ 137986 w 954093"/>
                <a:gd name="connsiteY20" fmla="*/ 172991 h 597815"/>
                <a:gd name="connsiteX21" fmla="*/ 194208 w 954093"/>
                <a:gd name="connsiteY21" fmla="*/ 211914 h 597815"/>
                <a:gd name="connsiteX22" fmla="*/ 209345 w 954093"/>
                <a:gd name="connsiteY22" fmla="*/ 205427 h 597815"/>
                <a:gd name="connsiteX23" fmla="*/ 259080 w 954093"/>
                <a:gd name="connsiteY23" fmla="*/ 233538 h 597815"/>
                <a:gd name="connsiteX24" fmla="*/ 280704 w 954093"/>
                <a:gd name="connsiteY24" fmla="*/ 233538 h 597815"/>
                <a:gd name="connsiteX25" fmla="*/ 304490 w 954093"/>
                <a:gd name="connsiteY25" fmla="*/ 240025 h 597815"/>
                <a:gd name="connsiteX26" fmla="*/ 326114 w 954093"/>
                <a:gd name="connsiteY26" fmla="*/ 276786 h 597815"/>
                <a:gd name="connsiteX27" fmla="*/ 367199 w 954093"/>
                <a:gd name="connsiteY27" fmla="*/ 257324 h 597815"/>
                <a:gd name="connsiteX28" fmla="*/ 384498 w 954093"/>
                <a:gd name="connsiteY28" fmla="*/ 259486 h 597815"/>
                <a:gd name="connsiteX29" fmla="*/ 408284 w 954093"/>
                <a:gd name="connsiteY29" fmla="*/ 259486 h 597815"/>
                <a:gd name="connsiteX30" fmla="*/ 427746 w 954093"/>
                <a:gd name="connsiteY30" fmla="*/ 244350 h 597815"/>
                <a:gd name="connsiteX31" fmla="*/ 442882 w 954093"/>
                <a:gd name="connsiteY31" fmla="*/ 244350 h 597815"/>
                <a:gd name="connsiteX32" fmla="*/ 458019 w 954093"/>
                <a:gd name="connsiteY32" fmla="*/ 250837 h 597815"/>
                <a:gd name="connsiteX33" fmla="*/ 488293 w 954093"/>
                <a:gd name="connsiteY33" fmla="*/ 250837 h 597815"/>
                <a:gd name="connsiteX34" fmla="*/ 503429 w 954093"/>
                <a:gd name="connsiteY34" fmla="*/ 216239 h 597815"/>
                <a:gd name="connsiteX35" fmla="*/ 544515 w 954093"/>
                <a:gd name="connsiteY35" fmla="*/ 207589 h 597815"/>
                <a:gd name="connsiteX36" fmla="*/ 572626 w 954093"/>
                <a:gd name="connsiteY36" fmla="*/ 207589 h 597815"/>
                <a:gd name="connsiteX37" fmla="*/ 592087 w 954093"/>
                <a:gd name="connsiteY37" fmla="*/ 188128 h 597815"/>
                <a:gd name="connsiteX38" fmla="*/ 620198 w 954093"/>
                <a:gd name="connsiteY38" fmla="*/ 209752 h 597815"/>
                <a:gd name="connsiteX39" fmla="*/ 620198 w 954093"/>
                <a:gd name="connsiteY39" fmla="*/ 183803 h 597815"/>
                <a:gd name="connsiteX40" fmla="*/ 635335 w 954093"/>
                <a:gd name="connsiteY40" fmla="*/ 155692 h 597815"/>
                <a:gd name="connsiteX41" fmla="*/ 713180 w 954093"/>
                <a:gd name="connsiteY41" fmla="*/ 205427 h 597815"/>
                <a:gd name="connsiteX42" fmla="*/ 745616 w 954093"/>
                <a:gd name="connsiteY42" fmla="*/ 259486 h 597815"/>
                <a:gd name="connsiteX43" fmla="*/ 773727 w 954093"/>
                <a:gd name="connsiteY43" fmla="*/ 265974 h 597815"/>
                <a:gd name="connsiteX44" fmla="*/ 806163 w 954093"/>
                <a:gd name="connsiteY44" fmla="*/ 278948 h 597815"/>
                <a:gd name="connsiteX45" fmla="*/ 816975 w 954093"/>
                <a:gd name="connsiteY45" fmla="*/ 302734 h 597815"/>
                <a:gd name="connsiteX46" fmla="*/ 821300 w 954093"/>
                <a:gd name="connsiteY46" fmla="*/ 322196 h 597815"/>
                <a:gd name="connsiteX47" fmla="*/ 890496 w 954093"/>
                <a:gd name="connsiteY47" fmla="*/ 378418 h 597815"/>
                <a:gd name="connsiteX48" fmla="*/ 909957 w 954093"/>
                <a:gd name="connsiteY48" fmla="*/ 382742 h 597815"/>
                <a:gd name="connsiteX49" fmla="*/ 940231 w 954093"/>
                <a:gd name="connsiteY49" fmla="*/ 382742 h 597815"/>
                <a:gd name="connsiteX50" fmla="*/ 941313 w 954093"/>
                <a:gd name="connsiteY50" fmla="*/ 380580 h 597815"/>
                <a:gd name="connsiteX51" fmla="*/ 954093 w 954093"/>
                <a:gd name="connsiteY51" fmla="*/ 387883 h 597815"/>
                <a:gd name="connsiteX52" fmla="*/ 652938 w 954093"/>
                <a:gd name="connsiteY52" fmla="*/ 597815 h 597815"/>
                <a:gd name="connsiteX0" fmla="*/ 110147 w 954093"/>
                <a:gd name="connsiteY0" fmla="*/ 387883 h 387883"/>
                <a:gd name="connsiteX1" fmla="*/ 108795 w 954093"/>
                <a:gd name="connsiteY1" fmla="*/ 378418 h 387883"/>
                <a:gd name="connsiteX2" fmla="*/ 95820 w 954093"/>
                <a:gd name="connsiteY2" fmla="*/ 369768 h 387883"/>
                <a:gd name="connsiteX3" fmla="*/ 102308 w 954093"/>
                <a:gd name="connsiteY3" fmla="*/ 343820 h 387883"/>
                <a:gd name="connsiteX4" fmla="*/ 98831 w 954093"/>
                <a:gd name="connsiteY4" fmla="*/ 339711 h 387883"/>
                <a:gd name="connsiteX5" fmla="*/ 106632 w 954093"/>
                <a:gd name="connsiteY5" fmla="*/ 235700 h 387883"/>
                <a:gd name="connsiteX6" fmla="*/ 80954 w 954093"/>
                <a:gd name="connsiteY6" fmla="*/ 188398 h 387883"/>
                <a:gd name="connsiteX7" fmla="*/ 60681 w 954093"/>
                <a:gd name="connsiteY7" fmla="*/ 172181 h 387883"/>
                <a:gd name="connsiteX8" fmla="*/ 36354 w 954093"/>
                <a:gd name="connsiteY8" fmla="*/ 119472 h 387883"/>
                <a:gd name="connsiteX9" fmla="*/ 37706 w 954093"/>
                <a:gd name="connsiteY9" fmla="*/ 68115 h 387883"/>
                <a:gd name="connsiteX10" fmla="*/ 17433 w 954093"/>
                <a:gd name="connsiteY10" fmla="*/ 57303 h 387883"/>
                <a:gd name="connsiteX11" fmla="*/ 0 w 954093"/>
                <a:gd name="connsiteY11" fmla="*/ 21097 h 387883"/>
                <a:gd name="connsiteX12" fmla="*/ 1756 w 954093"/>
                <a:gd name="connsiteY12" fmla="*/ 21624 h 387883"/>
                <a:gd name="connsiteX13" fmla="*/ 1756 w 954093"/>
                <a:gd name="connsiteY13" fmla="*/ 4325 h 387883"/>
                <a:gd name="connsiteX14" fmla="*/ 19055 w 954093"/>
                <a:gd name="connsiteY14" fmla="*/ 0 h 387883"/>
                <a:gd name="connsiteX15" fmla="*/ 38517 w 954093"/>
                <a:gd name="connsiteY15" fmla="*/ 43248 h 387883"/>
                <a:gd name="connsiteX16" fmla="*/ 60141 w 954093"/>
                <a:gd name="connsiteY16" fmla="*/ 69196 h 387883"/>
                <a:gd name="connsiteX17" fmla="*/ 86089 w 954093"/>
                <a:gd name="connsiteY17" fmla="*/ 86496 h 387883"/>
                <a:gd name="connsiteX18" fmla="*/ 103388 w 954093"/>
                <a:gd name="connsiteY18" fmla="*/ 134068 h 387883"/>
                <a:gd name="connsiteX19" fmla="*/ 135824 w 954093"/>
                <a:gd name="connsiteY19" fmla="*/ 142718 h 387883"/>
                <a:gd name="connsiteX20" fmla="*/ 137986 w 954093"/>
                <a:gd name="connsiteY20" fmla="*/ 172991 h 387883"/>
                <a:gd name="connsiteX21" fmla="*/ 194208 w 954093"/>
                <a:gd name="connsiteY21" fmla="*/ 211914 h 387883"/>
                <a:gd name="connsiteX22" fmla="*/ 209345 w 954093"/>
                <a:gd name="connsiteY22" fmla="*/ 205427 h 387883"/>
                <a:gd name="connsiteX23" fmla="*/ 259080 w 954093"/>
                <a:gd name="connsiteY23" fmla="*/ 233538 h 387883"/>
                <a:gd name="connsiteX24" fmla="*/ 280704 w 954093"/>
                <a:gd name="connsiteY24" fmla="*/ 233538 h 387883"/>
                <a:gd name="connsiteX25" fmla="*/ 304490 w 954093"/>
                <a:gd name="connsiteY25" fmla="*/ 240025 h 387883"/>
                <a:gd name="connsiteX26" fmla="*/ 326114 w 954093"/>
                <a:gd name="connsiteY26" fmla="*/ 276786 h 387883"/>
                <a:gd name="connsiteX27" fmla="*/ 367199 w 954093"/>
                <a:gd name="connsiteY27" fmla="*/ 257324 h 387883"/>
                <a:gd name="connsiteX28" fmla="*/ 384498 w 954093"/>
                <a:gd name="connsiteY28" fmla="*/ 259486 h 387883"/>
                <a:gd name="connsiteX29" fmla="*/ 408284 w 954093"/>
                <a:gd name="connsiteY29" fmla="*/ 259486 h 387883"/>
                <a:gd name="connsiteX30" fmla="*/ 427746 w 954093"/>
                <a:gd name="connsiteY30" fmla="*/ 244350 h 387883"/>
                <a:gd name="connsiteX31" fmla="*/ 442882 w 954093"/>
                <a:gd name="connsiteY31" fmla="*/ 244350 h 387883"/>
                <a:gd name="connsiteX32" fmla="*/ 458019 w 954093"/>
                <a:gd name="connsiteY32" fmla="*/ 250837 h 387883"/>
                <a:gd name="connsiteX33" fmla="*/ 488293 w 954093"/>
                <a:gd name="connsiteY33" fmla="*/ 250837 h 387883"/>
                <a:gd name="connsiteX34" fmla="*/ 503429 w 954093"/>
                <a:gd name="connsiteY34" fmla="*/ 216239 h 387883"/>
                <a:gd name="connsiteX35" fmla="*/ 544515 w 954093"/>
                <a:gd name="connsiteY35" fmla="*/ 207589 h 387883"/>
                <a:gd name="connsiteX36" fmla="*/ 572626 w 954093"/>
                <a:gd name="connsiteY36" fmla="*/ 207589 h 387883"/>
                <a:gd name="connsiteX37" fmla="*/ 592087 w 954093"/>
                <a:gd name="connsiteY37" fmla="*/ 188128 h 387883"/>
                <a:gd name="connsiteX38" fmla="*/ 620198 w 954093"/>
                <a:gd name="connsiteY38" fmla="*/ 209752 h 387883"/>
                <a:gd name="connsiteX39" fmla="*/ 620198 w 954093"/>
                <a:gd name="connsiteY39" fmla="*/ 183803 h 387883"/>
                <a:gd name="connsiteX40" fmla="*/ 635335 w 954093"/>
                <a:gd name="connsiteY40" fmla="*/ 155692 h 387883"/>
                <a:gd name="connsiteX41" fmla="*/ 713180 w 954093"/>
                <a:gd name="connsiteY41" fmla="*/ 205427 h 387883"/>
                <a:gd name="connsiteX42" fmla="*/ 745616 w 954093"/>
                <a:gd name="connsiteY42" fmla="*/ 259486 h 387883"/>
                <a:gd name="connsiteX43" fmla="*/ 773727 w 954093"/>
                <a:gd name="connsiteY43" fmla="*/ 265974 h 387883"/>
                <a:gd name="connsiteX44" fmla="*/ 806163 w 954093"/>
                <a:gd name="connsiteY44" fmla="*/ 278948 h 387883"/>
                <a:gd name="connsiteX45" fmla="*/ 816975 w 954093"/>
                <a:gd name="connsiteY45" fmla="*/ 302734 h 387883"/>
                <a:gd name="connsiteX46" fmla="*/ 821300 w 954093"/>
                <a:gd name="connsiteY46" fmla="*/ 322196 h 387883"/>
                <a:gd name="connsiteX47" fmla="*/ 890496 w 954093"/>
                <a:gd name="connsiteY47" fmla="*/ 378418 h 387883"/>
                <a:gd name="connsiteX48" fmla="*/ 909957 w 954093"/>
                <a:gd name="connsiteY48" fmla="*/ 382742 h 387883"/>
                <a:gd name="connsiteX49" fmla="*/ 940231 w 954093"/>
                <a:gd name="connsiteY49" fmla="*/ 382742 h 387883"/>
                <a:gd name="connsiteX50" fmla="*/ 941313 w 954093"/>
                <a:gd name="connsiteY50" fmla="*/ 380580 h 387883"/>
                <a:gd name="connsiteX51" fmla="*/ 954093 w 954093"/>
                <a:gd name="connsiteY51" fmla="*/ 387883 h 387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54093" h="387883">
                  <a:moveTo>
                    <a:pt x="110147" y="387883"/>
                  </a:moveTo>
                  <a:lnTo>
                    <a:pt x="108795" y="378418"/>
                  </a:lnTo>
                  <a:lnTo>
                    <a:pt x="95820" y="369768"/>
                  </a:lnTo>
                  <a:lnTo>
                    <a:pt x="102308" y="343820"/>
                  </a:lnTo>
                  <a:lnTo>
                    <a:pt x="98831" y="339711"/>
                  </a:lnTo>
                  <a:lnTo>
                    <a:pt x="106632" y="235700"/>
                  </a:lnTo>
                  <a:lnTo>
                    <a:pt x="80954" y="188398"/>
                  </a:lnTo>
                  <a:lnTo>
                    <a:pt x="60681" y="172181"/>
                  </a:lnTo>
                  <a:lnTo>
                    <a:pt x="36354" y="119472"/>
                  </a:lnTo>
                  <a:cubicBezTo>
                    <a:pt x="36805" y="102353"/>
                    <a:pt x="37255" y="85234"/>
                    <a:pt x="37706" y="68115"/>
                  </a:cubicBezTo>
                  <a:lnTo>
                    <a:pt x="17433" y="57303"/>
                  </a:lnTo>
                  <a:lnTo>
                    <a:pt x="0" y="21097"/>
                  </a:lnTo>
                  <a:lnTo>
                    <a:pt x="1756" y="21624"/>
                  </a:lnTo>
                  <a:lnTo>
                    <a:pt x="1756" y="4325"/>
                  </a:lnTo>
                  <a:lnTo>
                    <a:pt x="19055" y="0"/>
                  </a:lnTo>
                  <a:lnTo>
                    <a:pt x="38517" y="43248"/>
                  </a:lnTo>
                  <a:lnTo>
                    <a:pt x="60141" y="69196"/>
                  </a:lnTo>
                  <a:lnTo>
                    <a:pt x="86089" y="86496"/>
                  </a:lnTo>
                  <a:lnTo>
                    <a:pt x="103388" y="134068"/>
                  </a:lnTo>
                  <a:lnTo>
                    <a:pt x="135824" y="142718"/>
                  </a:lnTo>
                  <a:lnTo>
                    <a:pt x="137986" y="172991"/>
                  </a:lnTo>
                  <a:lnTo>
                    <a:pt x="194208" y="211914"/>
                  </a:lnTo>
                  <a:lnTo>
                    <a:pt x="209345" y="205427"/>
                  </a:lnTo>
                  <a:lnTo>
                    <a:pt x="259080" y="233538"/>
                  </a:lnTo>
                  <a:lnTo>
                    <a:pt x="280704" y="233538"/>
                  </a:lnTo>
                  <a:lnTo>
                    <a:pt x="304490" y="240025"/>
                  </a:lnTo>
                  <a:lnTo>
                    <a:pt x="326114" y="276786"/>
                  </a:lnTo>
                  <a:lnTo>
                    <a:pt x="367199" y="257324"/>
                  </a:lnTo>
                  <a:lnTo>
                    <a:pt x="384498" y="259486"/>
                  </a:lnTo>
                  <a:lnTo>
                    <a:pt x="408284" y="259486"/>
                  </a:lnTo>
                  <a:lnTo>
                    <a:pt x="427746" y="244350"/>
                  </a:lnTo>
                  <a:lnTo>
                    <a:pt x="442882" y="244350"/>
                  </a:lnTo>
                  <a:lnTo>
                    <a:pt x="458019" y="250837"/>
                  </a:lnTo>
                  <a:lnTo>
                    <a:pt x="488293" y="250837"/>
                  </a:lnTo>
                  <a:lnTo>
                    <a:pt x="503429" y="216239"/>
                  </a:lnTo>
                  <a:lnTo>
                    <a:pt x="544515" y="207589"/>
                  </a:lnTo>
                  <a:lnTo>
                    <a:pt x="572626" y="207589"/>
                  </a:lnTo>
                  <a:lnTo>
                    <a:pt x="592087" y="188128"/>
                  </a:lnTo>
                  <a:lnTo>
                    <a:pt x="620198" y="209752"/>
                  </a:lnTo>
                  <a:lnTo>
                    <a:pt x="620198" y="183803"/>
                  </a:lnTo>
                  <a:lnTo>
                    <a:pt x="635335" y="155692"/>
                  </a:lnTo>
                  <a:lnTo>
                    <a:pt x="713180" y="205427"/>
                  </a:lnTo>
                  <a:lnTo>
                    <a:pt x="745616" y="259486"/>
                  </a:lnTo>
                  <a:lnTo>
                    <a:pt x="773727" y="265974"/>
                  </a:lnTo>
                  <a:lnTo>
                    <a:pt x="806163" y="278948"/>
                  </a:lnTo>
                  <a:lnTo>
                    <a:pt x="816975" y="302734"/>
                  </a:lnTo>
                  <a:lnTo>
                    <a:pt x="821300" y="322196"/>
                  </a:lnTo>
                  <a:lnTo>
                    <a:pt x="890496" y="378418"/>
                  </a:lnTo>
                  <a:lnTo>
                    <a:pt x="909957" y="382742"/>
                  </a:lnTo>
                  <a:lnTo>
                    <a:pt x="940231" y="382742"/>
                  </a:lnTo>
                  <a:lnTo>
                    <a:pt x="941313" y="380580"/>
                  </a:lnTo>
                  <a:lnTo>
                    <a:pt x="954093" y="387883"/>
                  </a:lnTo>
                </a:path>
              </a:pathLst>
            </a:custGeom>
            <a:solidFill>
              <a:srgbClr val="99FF99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36A56699-C62F-02A7-692B-B9D40A35C6AD}"/>
                </a:ext>
              </a:extLst>
            </p:cNvPr>
            <p:cNvSpPr/>
            <p:nvPr/>
          </p:nvSpPr>
          <p:spPr>
            <a:xfrm>
              <a:off x="5067235" y="864272"/>
              <a:ext cx="733047" cy="505285"/>
            </a:xfrm>
            <a:custGeom>
              <a:avLst/>
              <a:gdLst>
                <a:gd name="connsiteX0" fmla="*/ 62709 w 733047"/>
                <a:gd name="connsiteY0" fmla="*/ 0 h 505285"/>
                <a:gd name="connsiteX1" fmla="*/ 115272 w 733047"/>
                <a:gd name="connsiteY1" fmla="*/ 0 h 505285"/>
                <a:gd name="connsiteX2" fmla="*/ 140554 w 733047"/>
                <a:gd name="connsiteY2" fmla="*/ 3612 h 505285"/>
                <a:gd name="connsiteX3" fmla="*/ 144568 w 733047"/>
                <a:gd name="connsiteY3" fmla="*/ 0 h 505285"/>
                <a:gd name="connsiteX4" fmla="*/ 733047 w 733047"/>
                <a:gd name="connsiteY4" fmla="*/ 0 h 505285"/>
                <a:gd name="connsiteX5" fmla="*/ 733047 w 733047"/>
                <a:gd name="connsiteY5" fmla="*/ 27398 h 505285"/>
                <a:gd name="connsiteX6" fmla="*/ 713586 w 733047"/>
                <a:gd name="connsiteY6" fmla="*/ 46860 h 505285"/>
                <a:gd name="connsiteX7" fmla="*/ 711424 w 733047"/>
                <a:gd name="connsiteY7" fmla="*/ 66321 h 505285"/>
                <a:gd name="connsiteX8" fmla="*/ 696287 w 733047"/>
                <a:gd name="connsiteY8" fmla="*/ 77133 h 505285"/>
                <a:gd name="connsiteX9" fmla="*/ 685475 w 733047"/>
                <a:gd name="connsiteY9" fmla="*/ 109569 h 505285"/>
                <a:gd name="connsiteX10" fmla="*/ 685475 w 733047"/>
                <a:gd name="connsiteY10" fmla="*/ 131193 h 505285"/>
                <a:gd name="connsiteX11" fmla="*/ 681150 w 733047"/>
                <a:gd name="connsiteY11" fmla="*/ 137680 h 505285"/>
                <a:gd name="connsiteX12" fmla="*/ 659526 w 733047"/>
                <a:gd name="connsiteY12" fmla="*/ 144167 h 505285"/>
                <a:gd name="connsiteX13" fmla="*/ 648714 w 733047"/>
                <a:gd name="connsiteY13" fmla="*/ 150654 h 505285"/>
                <a:gd name="connsiteX14" fmla="*/ 570869 w 733047"/>
                <a:gd name="connsiteY14" fmla="*/ 150654 h 505285"/>
                <a:gd name="connsiteX15" fmla="*/ 564382 w 733047"/>
                <a:gd name="connsiteY15" fmla="*/ 183090 h 505285"/>
                <a:gd name="connsiteX16" fmla="*/ 573031 w 733047"/>
                <a:gd name="connsiteY16" fmla="*/ 215526 h 505285"/>
                <a:gd name="connsiteX17" fmla="*/ 560057 w 733047"/>
                <a:gd name="connsiteY17" fmla="*/ 243637 h 505285"/>
                <a:gd name="connsiteX18" fmla="*/ 564382 w 733047"/>
                <a:gd name="connsiteY18" fmla="*/ 291209 h 505285"/>
                <a:gd name="connsiteX19" fmla="*/ 562219 w 733047"/>
                <a:gd name="connsiteY19" fmla="*/ 308508 h 505285"/>
                <a:gd name="connsiteX20" fmla="*/ 553570 w 733047"/>
                <a:gd name="connsiteY20" fmla="*/ 379867 h 505285"/>
                <a:gd name="connsiteX21" fmla="*/ 549245 w 733047"/>
                <a:gd name="connsiteY21" fmla="*/ 397166 h 505285"/>
                <a:gd name="connsiteX22" fmla="*/ 581681 w 733047"/>
                <a:gd name="connsiteY22" fmla="*/ 427439 h 505285"/>
                <a:gd name="connsiteX23" fmla="*/ 516809 w 733047"/>
                <a:gd name="connsiteY23" fmla="*/ 494473 h 505285"/>
                <a:gd name="connsiteX24" fmla="*/ 480049 w 733047"/>
                <a:gd name="connsiteY24" fmla="*/ 483661 h 505285"/>
                <a:gd name="connsiteX25" fmla="*/ 456262 w 733047"/>
                <a:gd name="connsiteY25" fmla="*/ 483661 h 505285"/>
                <a:gd name="connsiteX26" fmla="*/ 441126 w 733047"/>
                <a:gd name="connsiteY26" fmla="*/ 503123 h 505285"/>
                <a:gd name="connsiteX27" fmla="*/ 415177 w 733047"/>
                <a:gd name="connsiteY27" fmla="*/ 505285 h 505285"/>
                <a:gd name="connsiteX28" fmla="*/ 384904 w 733047"/>
                <a:gd name="connsiteY28" fmla="*/ 483661 h 505285"/>
                <a:gd name="connsiteX29" fmla="*/ 384904 w 733047"/>
                <a:gd name="connsiteY29" fmla="*/ 477174 h 505285"/>
                <a:gd name="connsiteX30" fmla="*/ 365442 w 733047"/>
                <a:gd name="connsiteY30" fmla="*/ 462037 h 505285"/>
                <a:gd name="connsiteX31" fmla="*/ 356793 w 733047"/>
                <a:gd name="connsiteY31" fmla="*/ 475012 h 505285"/>
                <a:gd name="connsiteX32" fmla="*/ 313545 w 733047"/>
                <a:gd name="connsiteY32" fmla="*/ 477174 h 505285"/>
                <a:gd name="connsiteX33" fmla="*/ 296246 w 733047"/>
                <a:gd name="connsiteY33" fmla="*/ 453388 h 505285"/>
                <a:gd name="connsiteX34" fmla="*/ 285434 w 733047"/>
                <a:gd name="connsiteY34" fmla="*/ 420952 h 505285"/>
                <a:gd name="connsiteX35" fmla="*/ 261648 w 733047"/>
                <a:gd name="connsiteY35" fmla="*/ 401491 h 505285"/>
                <a:gd name="connsiteX36" fmla="*/ 250836 w 733047"/>
                <a:gd name="connsiteY36" fmla="*/ 418790 h 505285"/>
                <a:gd name="connsiteX37" fmla="*/ 220563 w 733047"/>
                <a:gd name="connsiteY37" fmla="*/ 423114 h 505285"/>
                <a:gd name="connsiteX38" fmla="*/ 192452 w 733047"/>
                <a:gd name="connsiteY38" fmla="*/ 412303 h 505285"/>
                <a:gd name="connsiteX39" fmla="*/ 157853 w 733047"/>
                <a:gd name="connsiteY39" fmla="*/ 429602 h 505285"/>
                <a:gd name="connsiteX40" fmla="*/ 134067 w 733047"/>
                <a:gd name="connsiteY40" fmla="*/ 401491 h 505285"/>
                <a:gd name="connsiteX41" fmla="*/ 95144 w 733047"/>
                <a:gd name="connsiteY41" fmla="*/ 407978 h 505285"/>
                <a:gd name="connsiteX42" fmla="*/ 69196 w 733047"/>
                <a:gd name="connsiteY42" fmla="*/ 377704 h 505285"/>
                <a:gd name="connsiteX43" fmla="*/ 56221 w 733047"/>
                <a:gd name="connsiteY43" fmla="*/ 379867 h 505285"/>
                <a:gd name="connsiteX44" fmla="*/ 25948 w 733047"/>
                <a:gd name="connsiteY44" fmla="*/ 360405 h 505285"/>
                <a:gd name="connsiteX45" fmla="*/ 4324 w 733047"/>
                <a:gd name="connsiteY45" fmla="*/ 327970 h 505285"/>
                <a:gd name="connsiteX46" fmla="*/ 0 w 733047"/>
                <a:gd name="connsiteY46" fmla="*/ 306346 h 505285"/>
                <a:gd name="connsiteX47" fmla="*/ 0 w 733047"/>
                <a:gd name="connsiteY47" fmla="*/ 291209 h 505285"/>
                <a:gd name="connsiteX48" fmla="*/ 15136 w 733047"/>
                <a:gd name="connsiteY48" fmla="*/ 256611 h 505285"/>
                <a:gd name="connsiteX49" fmla="*/ 12974 w 733047"/>
                <a:gd name="connsiteY49" fmla="*/ 243637 h 505285"/>
                <a:gd name="connsiteX50" fmla="*/ 10811 w 733047"/>
                <a:gd name="connsiteY50" fmla="*/ 226337 h 505285"/>
                <a:gd name="connsiteX51" fmla="*/ 21623 w 733047"/>
                <a:gd name="connsiteY51" fmla="*/ 213363 h 505285"/>
                <a:gd name="connsiteX52" fmla="*/ 21623 w 733047"/>
                <a:gd name="connsiteY52" fmla="*/ 172278 h 505285"/>
                <a:gd name="connsiteX53" fmla="*/ 41085 w 733047"/>
                <a:gd name="connsiteY53" fmla="*/ 170115 h 505285"/>
                <a:gd name="connsiteX54" fmla="*/ 54059 w 733047"/>
                <a:gd name="connsiteY54" fmla="*/ 148492 h 505285"/>
                <a:gd name="connsiteX55" fmla="*/ 54059 w 733047"/>
                <a:gd name="connsiteY55" fmla="*/ 129030 h 505285"/>
                <a:gd name="connsiteX56" fmla="*/ 43247 w 733047"/>
                <a:gd name="connsiteY56" fmla="*/ 109569 h 505285"/>
                <a:gd name="connsiteX57" fmla="*/ 51897 w 733047"/>
                <a:gd name="connsiteY57" fmla="*/ 92270 h 505285"/>
                <a:gd name="connsiteX58" fmla="*/ 54059 w 733047"/>
                <a:gd name="connsiteY58" fmla="*/ 44697 h 505285"/>
                <a:gd name="connsiteX59" fmla="*/ 45410 w 733047"/>
                <a:gd name="connsiteY59" fmla="*/ 25236 h 505285"/>
                <a:gd name="connsiteX60" fmla="*/ 62709 w 733047"/>
                <a:gd name="connsiteY60" fmla="*/ 3612 h 505285"/>
                <a:gd name="connsiteX0" fmla="*/ 144568 w 733047"/>
                <a:gd name="connsiteY0" fmla="*/ 0 h 505285"/>
                <a:gd name="connsiteX1" fmla="*/ 733047 w 733047"/>
                <a:gd name="connsiteY1" fmla="*/ 0 h 505285"/>
                <a:gd name="connsiteX2" fmla="*/ 733047 w 733047"/>
                <a:gd name="connsiteY2" fmla="*/ 27398 h 505285"/>
                <a:gd name="connsiteX3" fmla="*/ 713586 w 733047"/>
                <a:gd name="connsiteY3" fmla="*/ 46860 h 505285"/>
                <a:gd name="connsiteX4" fmla="*/ 711424 w 733047"/>
                <a:gd name="connsiteY4" fmla="*/ 66321 h 505285"/>
                <a:gd name="connsiteX5" fmla="*/ 696287 w 733047"/>
                <a:gd name="connsiteY5" fmla="*/ 77133 h 505285"/>
                <a:gd name="connsiteX6" fmla="*/ 685475 w 733047"/>
                <a:gd name="connsiteY6" fmla="*/ 109569 h 505285"/>
                <a:gd name="connsiteX7" fmla="*/ 685475 w 733047"/>
                <a:gd name="connsiteY7" fmla="*/ 131193 h 505285"/>
                <a:gd name="connsiteX8" fmla="*/ 681150 w 733047"/>
                <a:gd name="connsiteY8" fmla="*/ 137680 h 505285"/>
                <a:gd name="connsiteX9" fmla="*/ 659526 w 733047"/>
                <a:gd name="connsiteY9" fmla="*/ 144167 h 505285"/>
                <a:gd name="connsiteX10" fmla="*/ 648714 w 733047"/>
                <a:gd name="connsiteY10" fmla="*/ 150654 h 505285"/>
                <a:gd name="connsiteX11" fmla="*/ 570869 w 733047"/>
                <a:gd name="connsiteY11" fmla="*/ 150654 h 505285"/>
                <a:gd name="connsiteX12" fmla="*/ 564382 w 733047"/>
                <a:gd name="connsiteY12" fmla="*/ 183090 h 505285"/>
                <a:gd name="connsiteX13" fmla="*/ 573031 w 733047"/>
                <a:gd name="connsiteY13" fmla="*/ 215526 h 505285"/>
                <a:gd name="connsiteX14" fmla="*/ 560057 w 733047"/>
                <a:gd name="connsiteY14" fmla="*/ 243637 h 505285"/>
                <a:gd name="connsiteX15" fmla="*/ 564382 w 733047"/>
                <a:gd name="connsiteY15" fmla="*/ 291209 h 505285"/>
                <a:gd name="connsiteX16" fmla="*/ 562219 w 733047"/>
                <a:gd name="connsiteY16" fmla="*/ 308508 h 505285"/>
                <a:gd name="connsiteX17" fmla="*/ 553570 w 733047"/>
                <a:gd name="connsiteY17" fmla="*/ 379867 h 505285"/>
                <a:gd name="connsiteX18" fmla="*/ 549245 w 733047"/>
                <a:gd name="connsiteY18" fmla="*/ 397166 h 505285"/>
                <a:gd name="connsiteX19" fmla="*/ 581681 w 733047"/>
                <a:gd name="connsiteY19" fmla="*/ 427439 h 505285"/>
                <a:gd name="connsiteX20" fmla="*/ 516809 w 733047"/>
                <a:gd name="connsiteY20" fmla="*/ 494473 h 505285"/>
                <a:gd name="connsiteX21" fmla="*/ 480049 w 733047"/>
                <a:gd name="connsiteY21" fmla="*/ 483661 h 505285"/>
                <a:gd name="connsiteX22" fmla="*/ 456262 w 733047"/>
                <a:gd name="connsiteY22" fmla="*/ 483661 h 505285"/>
                <a:gd name="connsiteX23" fmla="*/ 441126 w 733047"/>
                <a:gd name="connsiteY23" fmla="*/ 503123 h 505285"/>
                <a:gd name="connsiteX24" fmla="*/ 415177 w 733047"/>
                <a:gd name="connsiteY24" fmla="*/ 505285 h 505285"/>
                <a:gd name="connsiteX25" fmla="*/ 384904 w 733047"/>
                <a:gd name="connsiteY25" fmla="*/ 483661 h 505285"/>
                <a:gd name="connsiteX26" fmla="*/ 384904 w 733047"/>
                <a:gd name="connsiteY26" fmla="*/ 477174 h 505285"/>
                <a:gd name="connsiteX27" fmla="*/ 365442 w 733047"/>
                <a:gd name="connsiteY27" fmla="*/ 462037 h 505285"/>
                <a:gd name="connsiteX28" fmla="*/ 356793 w 733047"/>
                <a:gd name="connsiteY28" fmla="*/ 475012 h 505285"/>
                <a:gd name="connsiteX29" fmla="*/ 313545 w 733047"/>
                <a:gd name="connsiteY29" fmla="*/ 477174 h 505285"/>
                <a:gd name="connsiteX30" fmla="*/ 296246 w 733047"/>
                <a:gd name="connsiteY30" fmla="*/ 453388 h 505285"/>
                <a:gd name="connsiteX31" fmla="*/ 285434 w 733047"/>
                <a:gd name="connsiteY31" fmla="*/ 420952 h 505285"/>
                <a:gd name="connsiteX32" fmla="*/ 261648 w 733047"/>
                <a:gd name="connsiteY32" fmla="*/ 401491 h 505285"/>
                <a:gd name="connsiteX33" fmla="*/ 250836 w 733047"/>
                <a:gd name="connsiteY33" fmla="*/ 418790 h 505285"/>
                <a:gd name="connsiteX34" fmla="*/ 220563 w 733047"/>
                <a:gd name="connsiteY34" fmla="*/ 423114 h 505285"/>
                <a:gd name="connsiteX35" fmla="*/ 192452 w 733047"/>
                <a:gd name="connsiteY35" fmla="*/ 412303 h 505285"/>
                <a:gd name="connsiteX36" fmla="*/ 157853 w 733047"/>
                <a:gd name="connsiteY36" fmla="*/ 429602 h 505285"/>
                <a:gd name="connsiteX37" fmla="*/ 134067 w 733047"/>
                <a:gd name="connsiteY37" fmla="*/ 401491 h 505285"/>
                <a:gd name="connsiteX38" fmla="*/ 95144 w 733047"/>
                <a:gd name="connsiteY38" fmla="*/ 407978 h 505285"/>
                <a:gd name="connsiteX39" fmla="*/ 69196 w 733047"/>
                <a:gd name="connsiteY39" fmla="*/ 377704 h 505285"/>
                <a:gd name="connsiteX40" fmla="*/ 56221 w 733047"/>
                <a:gd name="connsiteY40" fmla="*/ 379867 h 505285"/>
                <a:gd name="connsiteX41" fmla="*/ 25948 w 733047"/>
                <a:gd name="connsiteY41" fmla="*/ 360405 h 505285"/>
                <a:gd name="connsiteX42" fmla="*/ 4324 w 733047"/>
                <a:gd name="connsiteY42" fmla="*/ 327970 h 505285"/>
                <a:gd name="connsiteX43" fmla="*/ 0 w 733047"/>
                <a:gd name="connsiteY43" fmla="*/ 306346 h 505285"/>
                <a:gd name="connsiteX44" fmla="*/ 0 w 733047"/>
                <a:gd name="connsiteY44" fmla="*/ 291209 h 505285"/>
                <a:gd name="connsiteX45" fmla="*/ 15136 w 733047"/>
                <a:gd name="connsiteY45" fmla="*/ 256611 h 505285"/>
                <a:gd name="connsiteX46" fmla="*/ 12974 w 733047"/>
                <a:gd name="connsiteY46" fmla="*/ 243637 h 505285"/>
                <a:gd name="connsiteX47" fmla="*/ 10811 w 733047"/>
                <a:gd name="connsiteY47" fmla="*/ 226337 h 505285"/>
                <a:gd name="connsiteX48" fmla="*/ 21623 w 733047"/>
                <a:gd name="connsiteY48" fmla="*/ 213363 h 505285"/>
                <a:gd name="connsiteX49" fmla="*/ 21623 w 733047"/>
                <a:gd name="connsiteY49" fmla="*/ 172278 h 505285"/>
                <a:gd name="connsiteX50" fmla="*/ 41085 w 733047"/>
                <a:gd name="connsiteY50" fmla="*/ 170115 h 505285"/>
                <a:gd name="connsiteX51" fmla="*/ 54059 w 733047"/>
                <a:gd name="connsiteY51" fmla="*/ 148492 h 505285"/>
                <a:gd name="connsiteX52" fmla="*/ 54059 w 733047"/>
                <a:gd name="connsiteY52" fmla="*/ 129030 h 505285"/>
                <a:gd name="connsiteX53" fmla="*/ 43247 w 733047"/>
                <a:gd name="connsiteY53" fmla="*/ 109569 h 505285"/>
                <a:gd name="connsiteX54" fmla="*/ 51897 w 733047"/>
                <a:gd name="connsiteY54" fmla="*/ 92270 h 505285"/>
                <a:gd name="connsiteX55" fmla="*/ 54059 w 733047"/>
                <a:gd name="connsiteY55" fmla="*/ 44697 h 505285"/>
                <a:gd name="connsiteX56" fmla="*/ 45410 w 733047"/>
                <a:gd name="connsiteY56" fmla="*/ 25236 h 505285"/>
                <a:gd name="connsiteX57" fmla="*/ 62709 w 733047"/>
                <a:gd name="connsiteY57" fmla="*/ 3612 h 505285"/>
                <a:gd name="connsiteX58" fmla="*/ 62709 w 733047"/>
                <a:gd name="connsiteY58" fmla="*/ 0 h 505285"/>
                <a:gd name="connsiteX59" fmla="*/ 115272 w 733047"/>
                <a:gd name="connsiteY59" fmla="*/ 0 h 505285"/>
                <a:gd name="connsiteX60" fmla="*/ 140554 w 733047"/>
                <a:gd name="connsiteY60" fmla="*/ 3612 h 505285"/>
                <a:gd name="connsiteX61" fmla="*/ 236008 w 733047"/>
                <a:gd name="connsiteY61" fmla="*/ 91440 h 505285"/>
                <a:gd name="connsiteX0" fmla="*/ 144568 w 733047"/>
                <a:gd name="connsiteY0" fmla="*/ 0 h 505285"/>
                <a:gd name="connsiteX1" fmla="*/ 733047 w 733047"/>
                <a:gd name="connsiteY1" fmla="*/ 0 h 505285"/>
                <a:gd name="connsiteX2" fmla="*/ 733047 w 733047"/>
                <a:gd name="connsiteY2" fmla="*/ 27398 h 505285"/>
                <a:gd name="connsiteX3" fmla="*/ 713586 w 733047"/>
                <a:gd name="connsiteY3" fmla="*/ 46860 h 505285"/>
                <a:gd name="connsiteX4" fmla="*/ 711424 w 733047"/>
                <a:gd name="connsiteY4" fmla="*/ 66321 h 505285"/>
                <a:gd name="connsiteX5" fmla="*/ 696287 w 733047"/>
                <a:gd name="connsiteY5" fmla="*/ 77133 h 505285"/>
                <a:gd name="connsiteX6" fmla="*/ 685475 w 733047"/>
                <a:gd name="connsiteY6" fmla="*/ 109569 h 505285"/>
                <a:gd name="connsiteX7" fmla="*/ 685475 w 733047"/>
                <a:gd name="connsiteY7" fmla="*/ 131193 h 505285"/>
                <a:gd name="connsiteX8" fmla="*/ 681150 w 733047"/>
                <a:gd name="connsiteY8" fmla="*/ 137680 h 505285"/>
                <a:gd name="connsiteX9" fmla="*/ 659526 w 733047"/>
                <a:gd name="connsiteY9" fmla="*/ 144167 h 505285"/>
                <a:gd name="connsiteX10" fmla="*/ 648714 w 733047"/>
                <a:gd name="connsiteY10" fmla="*/ 150654 h 505285"/>
                <a:gd name="connsiteX11" fmla="*/ 570869 w 733047"/>
                <a:gd name="connsiteY11" fmla="*/ 150654 h 505285"/>
                <a:gd name="connsiteX12" fmla="*/ 564382 w 733047"/>
                <a:gd name="connsiteY12" fmla="*/ 183090 h 505285"/>
                <a:gd name="connsiteX13" fmla="*/ 573031 w 733047"/>
                <a:gd name="connsiteY13" fmla="*/ 215526 h 505285"/>
                <a:gd name="connsiteX14" fmla="*/ 560057 w 733047"/>
                <a:gd name="connsiteY14" fmla="*/ 243637 h 505285"/>
                <a:gd name="connsiteX15" fmla="*/ 564382 w 733047"/>
                <a:gd name="connsiteY15" fmla="*/ 291209 h 505285"/>
                <a:gd name="connsiteX16" fmla="*/ 562219 w 733047"/>
                <a:gd name="connsiteY16" fmla="*/ 308508 h 505285"/>
                <a:gd name="connsiteX17" fmla="*/ 553570 w 733047"/>
                <a:gd name="connsiteY17" fmla="*/ 379867 h 505285"/>
                <a:gd name="connsiteX18" fmla="*/ 549245 w 733047"/>
                <a:gd name="connsiteY18" fmla="*/ 397166 h 505285"/>
                <a:gd name="connsiteX19" fmla="*/ 581681 w 733047"/>
                <a:gd name="connsiteY19" fmla="*/ 427439 h 505285"/>
                <a:gd name="connsiteX20" fmla="*/ 516809 w 733047"/>
                <a:gd name="connsiteY20" fmla="*/ 494473 h 505285"/>
                <a:gd name="connsiteX21" fmla="*/ 480049 w 733047"/>
                <a:gd name="connsiteY21" fmla="*/ 483661 h 505285"/>
                <a:gd name="connsiteX22" fmla="*/ 456262 w 733047"/>
                <a:gd name="connsiteY22" fmla="*/ 483661 h 505285"/>
                <a:gd name="connsiteX23" fmla="*/ 441126 w 733047"/>
                <a:gd name="connsiteY23" fmla="*/ 503123 h 505285"/>
                <a:gd name="connsiteX24" fmla="*/ 415177 w 733047"/>
                <a:gd name="connsiteY24" fmla="*/ 505285 h 505285"/>
                <a:gd name="connsiteX25" fmla="*/ 384904 w 733047"/>
                <a:gd name="connsiteY25" fmla="*/ 483661 h 505285"/>
                <a:gd name="connsiteX26" fmla="*/ 384904 w 733047"/>
                <a:gd name="connsiteY26" fmla="*/ 477174 h 505285"/>
                <a:gd name="connsiteX27" fmla="*/ 365442 w 733047"/>
                <a:gd name="connsiteY27" fmla="*/ 462037 h 505285"/>
                <a:gd name="connsiteX28" fmla="*/ 356793 w 733047"/>
                <a:gd name="connsiteY28" fmla="*/ 475012 h 505285"/>
                <a:gd name="connsiteX29" fmla="*/ 313545 w 733047"/>
                <a:gd name="connsiteY29" fmla="*/ 477174 h 505285"/>
                <a:gd name="connsiteX30" fmla="*/ 296246 w 733047"/>
                <a:gd name="connsiteY30" fmla="*/ 453388 h 505285"/>
                <a:gd name="connsiteX31" fmla="*/ 285434 w 733047"/>
                <a:gd name="connsiteY31" fmla="*/ 420952 h 505285"/>
                <a:gd name="connsiteX32" fmla="*/ 261648 w 733047"/>
                <a:gd name="connsiteY32" fmla="*/ 401491 h 505285"/>
                <a:gd name="connsiteX33" fmla="*/ 250836 w 733047"/>
                <a:gd name="connsiteY33" fmla="*/ 418790 h 505285"/>
                <a:gd name="connsiteX34" fmla="*/ 220563 w 733047"/>
                <a:gd name="connsiteY34" fmla="*/ 423114 h 505285"/>
                <a:gd name="connsiteX35" fmla="*/ 192452 w 733047"/>
                <a:gd name="connsiteY35" fmla="*/ 412303 h 505285"/>
                <a:gd name="connsiteX36" fmla="*/ 157853 w 733047"/>
                <a:gd name="connsiteY36" fmla="*/ 429602 h 505285"/>
                <a:gd name="connsiteX37" fmla="*/ 134067 w 733047"/>
                <a:gd name="connsiteY37" fmla="*/ 401491 h 505285"/>
                <a:gd name="connsiteX38" fmla="*/ 95144 w 733047"/>
                <a:gd name="connsiteY38" fmla="*/ 407978 h 505285"/>
                <a:gd name="connsiteX39" fmla="*/ 69196 w 733047"/>
                <a:gd name="connsiteY39" fmla="*/ 377704 h 505285"/>
                <a:gd name="connsiteX40" fmla="*/ 56221 w 733047"/>
                <a:gd name="connsiteY40" fmla="*/ 379867 h 505285"/>
                <a:gd name="connsiteX41" fmla="*/ 25948 w 733047"/>
                <a:gd name="connsiteY41" fmla="*/ 360405 h 505285"/>
                <a:gd name="connsiteX42" fmla="*/ 4324 w 733047"/>
                <a:gd name="connsiteY42" fmla="*/ 327970 h 505285"/>
                <a:gd name="connsiteX43" fmla="*/ 0 w 733047"/>
                <a:gd name="connsiteY43" fmla="*/ 306346 h 505285"/>
                <a:gd name="connsiteX44" fmla="*/ 0 w 733047"/>
                <a:gd name="connsiteY44" fmla="*/ 291209 h 505285"/>
                <a:gd name="connsiteX45" fmla="*/ 15136 w 733047"/>
                <a:gd name="connsiteY45" fmla="*/ 256611 h 505285"/>
                <a:gd name="connsiteX46" fmla="*/ 12974 w 733047"/>
                <a:gd name="connsiteY46" fmla="*/ 243637 h 505285"/>
                <a:gd name="connsiteX47" fmla="*/ 10811 w 733047"/>
                <a:gd name="connsiteY47" fmla="*/ 226337 h 505285"/>
                <a:gd name="connsiteX48" fmla="*/ 21623 w 733047"/>
                <a:gd name="connsiteY48" fmla="*/ 213363 h 505285"/>
                <a:gd name="connsiteX49" fmla="*/ 21623 w 733047"/>
                <a:gd name="connsiteY49" fmla="*/ 172278 h 505285"/>
                <a:gd name="connsiteX50" fmla="*/ 41085 w 733047"/>
                <a:gd name="connsiteY50" fmla="*/ 170115 h 505285"/>
                <a:gd name="connsiteX51" fmla="*/ 54059 w 733047"/>
                <a:gd name="connsiteY51" fmla="*/ 148492 h 505285"/>
                <a:gd name="connsiteX52" fmla="*/ 54059 w 733047"/>
                <a:gd name="connsiteY52" fmla="*/ 129030 h 505285"/>
                <a:gd name="connsiteX53" fmla="*/ 43247 w 733047"/>
                <a:gd name="connsiteY53" fmla="*/ 109569 h 505285"/>
                <a:gd name="connsiteX54" fmla="*/ 51897 w 733047"/>
                <a:gd name="connsiteY54" fmla="*/ 92270 h 505285"/>
                <a:gd name="connsiteX55" fmla="*/ 54059 w 733047"/>
                <a:gd name="connsiteY55" fmla="*/ 44697 h 505285"/>
                <a:gd name="connsiteX56" fmla="*/ 45410 w 733047"/>
                <a:gd name="connsiteY56" fmla="*/ 25236 h 505285"/>
                <a:gd name="connsiteX57" fmla="*/ 62709 w 733047"/>
                <a:gd name="connsiteY57" fmla="*/ 3612 h 505285"/>
                <a:gd name="connsiteX58" fmla="*/ 62709 w 733047"/>
                <a:gd name="connsiteY58" fmla="*/ 0 h 505285"/>
                <a:gd name="connsiteX59" fmla="*/ 115272 w 733047"/>
                <a:gd name="connsiteY59" fmla="*/ 0 h 505285"/>
                <a:gd name="connsiteX60" fmla="*/ 236008 w 733047"/>
                <a:gd name="connsiteY60" fmla="*/ 91440 h 505285"/>
                <a:gd name="connsiteX0" fmla="*/ 144568 w 733047"/>
                <a:gd name="connsiteY0" fmla="*/ 0 h 505285"/>
                <a:gd name="connsiteX1" fmla="*/ 733047 w 733047"/>
                <a:gd name="connsiteY1" fmla="*/ 0 h 505285"/>
                <a:gd name="connsiteX2" fmla="*/ 733047 w 733047"/>
                <a:gd name="connsiteY2" fmla="*/ 27398 h 505285"/>
                <a:gd name="connsiteX3" fmla="*/ 713586 w 733047"/>
                <a:gd name="connsiteY3" fmla="*/ 46860 h 505285"/>
                <a:gd name="connsiteX4" fmla="*/ 711424 w 733047"/>
                <a:gd name="connsiteY4" fmla="*/ 66321 h 505285"/>
                <a:gd name="connsiteX5" fmla="*/ 696287 w 733047"/>
                <a:gd name="connsiteY5" fmla="*/ 77133 h 505285"/>
                <a:gd name="connsiteX6" fmla="*/ 685475 w 733047"/>
                <a:gd name="connsiteY6" fmla="*/ 109569 h 505285"/>
                <a:gd name="connsiteX7" fmla="*/ 685475 w 733047"/>
                <a:gd name="connsiteY7" fmla="*/ 131193 h 505285"/>
                <a:gd name="connsiteX8" fmla="*/ 681150 w 733047"/>
                <a:gd name="connsiteY8" fmla="*/ 137680 h 505285"/>
                <a:gd name="connsiteX9" fmla="*/ 659526 w 733047"/>
                <a:gd name="connsiteY9" fmla="*/ 144167 h 505285"/>
                <a:gd name="connsiteX10" fmla="*/ 648714 w 733047"/>
                <a:gd name="connsiteY10" fmla="*/ 150654 h 505285"/>
                <a:gd name="connsiteX11" fmla="*/ 570869 w 733047"/>
                <a:gd name="connsiteY11" fmla="*/ 150654 h 505285"/>
                <a:gd name="connsiteX12" fmla="*/ 564382 w 733047"/>
                <a:gd name="connsiteY12" fmla="*/ 183090 h 505285"/>
                <a:gd name="connsiteX13" fmla="*/ 573031 w 733047"/>
                <a:gd name="connsiteY13" fmla="*/ 215526 h 505285"/>
                <a:gd name="connsiteX14" fmla="*/ 560057 w 733047"/>
                <a:gd name="connsiteY14" fmla="*/ 243637 h 505285"/>
                <a:gd name="connsiteX15" fmla="*/ 564382 w 733047"/>
                <a:gd name="connsiteY15" fmla="*/ 291209 h 505285"/>
                <a:gd name="connsiteX16" fmla="*/ 562219 w 733047"/>
                <a:gd name="connsiteY16" fmla="*/ 308508 h 505285"/>
                <a:gd name="connsiteX17" fmla="*/ 553570 w 733047"/>
                <a:gd name="connsiteY17" fmla="*/ 379867 h 505285"/>
                <a:gd name="connsiteX18" fmla="*/ 549245 w 733047"/>
                <a:gd name="connsiteY18" fmla="*/ 397166 h 505285"/>
                <a:gd name="connsiteX19" fmla="*/ 581681 w 733047"/>
                <a:gd name="connsiteY19" fmla="*/ 427439 h 505285"/>
                <a:gd name="connsiteX20" fmla="*/ 516809 w 733047"/>
                <a:gd name="connsiteY20" fmla="*/ 494473 h 505285"/>
                <a:gd name="connsiteX21" fmla="*/ 480049 w 733047"/>
                <a:gd name="connsiteY21" fmla="*/ 483661 h 505285"/>
                <a:gd name="connsiteX22" fmla="*/ 456262 w 733047"/>
                <a:gd name="connsiteY22" fmla="*/ 483661 h 505285"/>
                <a:gd name="connsiteX23" fmla="*/ 441126 w 733047"/>
                <a:gd name="connsiteY23" fmla="*/ 503123 h 505285"/>
                <a:gd name="connsiteX24" fmla="*/ 415177 w 733047"/>
                <a:gd name="connsiteY24" fmla="*/ 505285 h 505285"/>
                <a:gd name="connsiteX25" fmla="*/ 384904 w 733047"/>
                <a:gd name="connsiteY25" fmla="*/ 483661 h 505285"/>
                <a:gd name="connsiteX26" fmla="*/ 384904 w 733047"/>
                <a:gd name="connsiteY26" fmla="*/ 477174 h 505285"/>
                <a:gd name="connsiteX27" fmla="*/ 365442 w 733047"/>
                <a:gd name="connsiteY27" fmla="*/ 462037 h 505285"/>
                <a:gd name="connsiteX28" fmla="*/ 356793 w 733047"/>
                <a:gd name="connsiteY28" fmla="*/ 475012 h 505285"/>
                <a:gd name="connsiteX29" fmla="*/ 313545 w 733047"/>
                <a:gd name="connsiteY29" fmla="*/ 477174 h 505285"/>
                <a:gd name="connsiteX30" fmla="*/ 296246 w 733047"/>
                <a:gd name="connsiteY30" fmla="*/ 453388 h 505285"/>
                <a:gd name="connsiteX31" fmla="*/ 285434 w 733047"/>
                <a:gd name="connsiteY31" fmla="*/ 420952 h 505285"/>
                <a:gd name="connsiteX32" fmla="*/ 261648 w 733047"/>
                <a:gd name="connsiteY32" fmla="*/ 401491 h 505285"/>
                <a:gd name="connsiteX33" fmla="*/ 250836 w 733047"/>
                <a:gd name="connsiteY33" fmla="*/ 418790 h 505285"/>
                <a:gd name="connsiteX34" fmla="*/ 220563 w 733047"/>
                <a:gd name="connsiteY34" fmla="*/ 423114 h 505285"/>
                <a:gd name="connsiteX35" fmla="*/ 192452 w 733047"/>
                <a:gd name="connsiteY35" fmla="*/ 412303 h 505285"/>
                <a:gd name="connsiteX36" fmla="*/ 157853 w 733047"/>
                <a:gd name="connsiteY36" fmla="*/ 429602 h 505285"/>
                <a:gd name="connsiteX37" fmla="*/ 134067 w 733047"/>
                <a:gd name="connsiteY37" fmla="*/ 401491 h 505285"/>
                <a:gd name="connsiteX38" fmla="*/ 95144 w 733047"/>
                <a:gd name="connsiteY38" fmla="*/ 407978 h 505285"/>
                <a:gd name="connsiteX39" fmla="*/ 69196 w 733047"/>
                <a:gd name="connsiteY39" fmla="*/ 377704 h 505285"/>
                <a:gd name="connsiteX40" fmla="*/ 56221 w 733047"/>
                <a:gd name="connsiteY40" fmla="*/ 379867 h 505285"/>
                <a:gd name="connsiteX41" fmla="*/ 25948 w 733047"/>
                <a:gd name="connsiteY41" fmla="*/ 360405 h 505285"/>
                <a:gd name="connsiteX42" fmla="*/ 4324 w 733047"/>
                <a:gd name="connsiteY42" fmla="*/ 327970 h 505285"/>
                <a:gd name="connsiteX43" fmla="*/ 0 w 733047"/>
                <a:gd name="connsiteY43" fmla="*/ 306346 h 505285"/>
                <a:gd name="connsiteX44" fmla="*/ 0 w 733047"/>
                <a:gd name="connsiteY44" fmla="*/ 291209 h 505285"/>
                <a:gd name="connsiteX45" fmla="*/ 15136 w 733047"/>
                <a:gd name="connsiteY45" fmla="*/ 256611 h 505285"/>
                <a:gd name="connsiteX46" fmla="*/ 12974 w 733047"/>
                <a:gd name="connsiteY46" fmla="*/ 243637 h 505285"/>
                <a:gd name="connsiteX47" fmla="*/ 10811 w 733047"/>
                <a:gd name="connsiteY47" fmla="*/ 226337 h 505285"/>
                <a:gd name="connsiteX48" fmla="*/ 21623 w 733047"/>
                <a:gd name="connsiteY48" fmla="*/ 213363 h 505285"/>
                <a:gd name="connsiteX49" fmla="*/ 21623 w 733047"/>
                <a:gd name="connsiteY49" fmla="*/ 172278 h 505285"/>
                <a:gd name="connsiteX50" fmla="*/ 41085 w 733047"/>
                <a:gd name="connsiteY50" fmla="*/ 170115 h 505285"/>
                <a:gd name="connsiteX51" fmla="*/ 54059 w 733047"/>
                <a:gd name="connsiteY51" fmla="*/ 148492 h 505285"/>
                <a:gd name="connsiteX52" fmla="*/ 54059 w 733047"/>
                <a:gd name="connsiteY52" fmla="*/ 129030 h 505285"/>
                <a:gd name="connsiteX53" fmla="*/ 43247 w 733047"/>
                <a:gd name="connsiteY53" fmla="*/ 109569 h 505285"/>
                <a:gd name="connsiteX54" fmla="*/ 51897 w 733047"/>
                <a:gd name="connsiteY54" fmla="*/ 92270 h 505285"/>
                <a:gd name="connsiteX55" fmla="*/ 54059 w 733047"/>
                <a:gd name="connsiteY55" fmla="*/ 44697 h 505285"/>
                <a:gd name="connsiteX56" fmla="*/ 45410 w 733047"/>
                <a:gd name="connsiteY56" fmla="*/ 25236 h 505285"/>
                <a:gd name="connsiteX57" fmla="*/ 62709 w 733047"/>
                <a:gd name="connsiteY57" fmla="*/ 3612 h 505285"/>
                <a:gd name="connsiteX58" fmla="*/ 62709 w 733047"/>
                <a:gd name="connsiteY58" fmla="*/ 0 h 505285"/>
                <a:gd name="connsiteX59" fmla="*/ 115272 w 733047"/>
                <a:gd name="connsiteY59" fmla="*/ 0 h 505285"/>
                <a:gd name="connsiteX0" fmla="*/ 733047 w 733047"/>
                <a:gd name="connsiteY0" fmla="*/ 0 h 505285"/>
                <a:gd name="connsiteX1" fmla="*/ 733047 w 733047"/>
                <a:gd name="connsiteY1" fmla="*/ 27398 h 505285"/>
                <a:gd name="connsiteX2" fmla="*/ 713586 w 733047"/>
                <a:gd name="connsiteY2" fmla="*/ 46860 h 505285"/>
                <a:gd name="connsiteX3" fmla="*/ 711424 w 733047"/>
                <a:gd name="connsiteY3" fmla="*/ 66321 h 505285"/>
                <a:gd name="connsiteX4" fmla="*/ 696287 w 733047"/>
                <a:gd name="connsiteY4" fmla="*/ 77133 h 505285"/>
                <a:gd name="connsiteX5" fmla="*/ 685475 w 733047"/>
                <a:gd name="connsiteY5" fmla="*/ 109569 h 505285"/>
                <a:gd name="connsiteX6" fmla="*/ 685475 w 733047"/>
                <a:gd name="connsiteY6" fmla="*/ 131193 h 505285"/>
                <a:gd name="connsiteX7" fmla="*/ 681150 w 733047"/>
                <a:gd name="connsiteY7" fmla="*/ 137680 h 505285"/>
                <a:gd name="connsiteX8" fmla="*/ 659526 w 733047"/>
                <a:gd name="connsiteY8" fmla="*/ 144167 h 505285"/>
                <a:gd name="connsiteX9" fmla="*/ 648714 w 733047"/>
                <a:gd name="connsiteY9" fmla="*/ 150654 h 505285"/>
                <a:gd name="connsiteX10" fmla="*/ 570869 w 733047"/>
                <a:gd name="connsiteY10" fmla="*/ 150654 h 505285"/>
                <a:gd name="connsiteX11" fmla="*/ 564382 w 733047"/>
                <a:gd name="connsiteY11" fmla="*/ 183090 h 505285"/>
                <a:gd name="connsiteX12" fmla="*/ 573031 w 733047"/>
                <a:gd name="connsiteY12" fmla="*/ 215526 h 505285"/>
                <a:gd name="connsiteX13" fmla="*/ 560057 w 733047"/>
                <a:gd name="connsiteY13" fmla="*/ 243637 h 505285"/>
                <a:gd name="connsiteX14" fmla="*/ 564382 w 733047"/>
                <a:gd name="connsiteY14" fmla="*/ 291209 h 505285"/>
                <a:gd name="connsiteX15" fmla="*/ 562219 w 733047"/>
                <a:gd name="connsiteY15" fmla="*/ 308508 h 505285"/>
                <a:gd name="connsiteX16" fmla="*/ 553570 w 733047"/>
                <a:gd name="connsiteY16" fmla="*/ 379867 h 505285"/>
                <a:gd name="connsiteX17" fmla="*/ 549245 w 733047"/>
                <a:gd name="connsiteY17" fmla="*/ 397166 h 505285"/>
                <a:gd name="connsiteX18" fmla="*/ 581681 w 733047"/>
                <a:gd name="connsiteY18" fmla="*/ 427439 h 505285"/>
                <a:gd name="connsiteX19" fmla="*/ 516809 w 733047"/>
                <a:gd name="connsiteY19" fmla="*/ 494473 h 505285"/>
                <a:gd name="connsiteX20" fmla="*/ 480049 w 733047"/>
                <a:gd name="connsiteY20" fmla="*/ 483661 h 505285"/>
                <a:gd name="connsiteX21" fmla="*/ 456262 w 733047"/>
                <a:gd name="connsiteY21" fmla="*/ 483661 h 505285"/>
                <a:gd name="connsiteX22" fmla="*/ 441126 w 733047"/>
                <a:gd name="connsiteY22" fmla="*/ 503123 h 505285"/>
                <a:gd name="connsiteX23" fmla="*/ 415177 w 733047"/>
                <a:gd name="connsiteY23" fmla="*/ 505285 h 505285"/>
                <a:gd name="connsiteX24" fmla="*/ 384904 w 733047"/>
                <a:gd name="connsiteY24" fmla="*/ 483661 h 505285"/>
                <a:gd name="connsiteX25" fmla="*/ 384904 w 733047"/>
                <a:gd name="connsiteY25" fmla="*/ 477174 h 505285"/>
                <a:gd name="connsiteX26" fmla="*/ 365442 w 733047"/>
                <a:gd name="connsiteY26" fmla="*/ 462037 h 505285"/>
                <a:gd name="connsiteX27" fmla="*/ 356793 w 733047"/>
                <a:gd name="connsiteY27" fmla="*/ 475012 h 505285"/>
                <a:gd name="connsiteX28" fmla="*/ 313545 w 733047"/>
                <a:gd name="connsiteY28" fmla="*/ 477174 h 505285"/>
                <a:gd name="connsiteX29" fmla="*/ 296246 w 733047"/>
                <a:gd name="connsiteY29" fmla="*/ 453388 h 505285"/>
                <a:gd name="connsiteX30" fmla="*/ 285434 w 733047"/>
                <a:gd name="connsiteY30" fmla="*/ 420952 h 505285"/>
                <a:gd name="connsiteX31" fmla="*/ 261648 w 733047"/>
                <a:gd name="connsiteY31" fmla="*/ 401491 h 505285"/>
                <a:gd name="connsiteX32" fmla="*/ 250836 w 733047"/>
                <a:gd name="connsiteY32" fmla="*/ 418790 h 505285"/>
                <a:gd name="connsiteX33" fmla="*/ 220563 w 733047"/>
                <a:gd name="connsiteY33" fmla="*/ 423114 h 505285"/>
                <a:gd name="connsiteX34" fmla="*/ 192452 w 733047"/>
                <a:gd name="connsiteY34" fmla="*/ 412303 h 505285"/>
                <a:gd name="connsiteX35" fmla="*/ 157853 w 733047"/>
                <a:gd name="connsiteY35" fmla="*/ 429602 h 505285"/>
                <a:gd name="connsiteX36" fmla="*/ 134067 w 733047"/>
                <a:gd name="connsiteY36" fmla="*/ 401491 h 505285"/>
                <a:gd name="connsiteX37" fmla="*/ 95144 w 733047"/>
                <a:gd name="connsiteY37" fmla="*/ 407978 h 505285"/>
                <a:gd name="connsiteX38" fmla="*/ 69196 w 733047"/>
                <a:gd name="connsiteY38" fmla="*/ 377704 h 505285"/>
                <a:gd name="connsiteX39" fmla="*/ 56221 w 733047"/>
                <a:gd name="connsiteY39" fmla="*/ 379867 h 505285"/>
                <a:gd name="connsiteX40" fmla="*/ 25948 w 733047"/>
                <a:gd name="connsiteY40" fmla="*/ 360405 h 505285"/>
                <a:gd name="connsiteX41" fmla="*/ 4324 w 733047"/>
                <a:gd name="connsiteY41" fmla="*/ 327970 h 505285"/>
                <a:gd name="connsiteX42" fmla="*/ 0 w 733047"/>
                <a:gd name="connsiteY42" fmla="*/ 306346 h 505285"/>
                <a:gd name="connsiteX43" fmla="*/ 0 w 733047"/>
                <a:gd name="connsiteY43" fmla="*/ 291209 h 505285"/>
                <a:gd name="connsiteX44" fmla="*/ 15136 w 733047"/>
                <a:gd name="connsiteY44" fmla="*/ 256611 h 505285"/>
                <a:gd name="connsiteX45" fmla="*/ 12974 w 733047"/>
                <a:gd name="connsiteY45" fmla="*/ 243637 h 505285"/>
                <a:gd name="connsiteX46" fmla="*/ 10811 w 733047"/>
                <a:gd name="connsiteY46" fmla="*/ 226337 h 505285"/>
                <a:gd name="connsiteX47" fmla="*/ 21623 w 733047"/>
                <a:gd name="connsiteY47" fmla="*/ 213363 h 505285"/>
                <a:gd name="connsiteX48" fmla="*/ 21623 w 733047"/>
                <a:gd name="connsiteY48" fmla="*/ 172278 h 505285"/>
                <a:gd name="connsiteX49" fmla="*/ 41085 w 733047"/>
                <a:gd name="connsiteY49" fmla="*/ 170115 h 505285"/>
                <a:gd name="connsiteX50" fmla="*/ 54059 w 733047"/>
                <a:gd name="connsiteY50" fmla="*/ 148492 h 505285"/>
                <a:gd name="connsiteX51" fmla="*/ 54059 w 733047"/>
                <a:gd name="connsiteY51" fmla="*/ 129030 h 505285"/>
                <a:gd name="connsiteX52" fmla="*/ 43247 w 733047"/>
                <a:gd name="connsiteY52" fmla="*/ 109569 h 505285"/>
                <a:gd name="connsiteX53" fmla="*/ 51897 w 733047"/>
                <a:gd name="connsiteY53" fmla="*/ 92270 h 505285"/>
                <a:gd name="connsiteX54" fmla="*/ 54059 w 733047"/>
                <a:gd name="connsiteY54" fmla="*/ 44697 h 505285"/>
                <a:gd name="connsiteX55" fmla="*/ 45410 w 733047"/>
                <a:gd name="connsiteY55" fmla="*/ 25236 h 505285"/>
                <a:gd name="connsiteX56" fmla="*/ 62709 w 733047"/>
                <a:gd name="connsiteY56" fmla="*/ 3612 h 505285"/>
                <a:gd name="connsiteX57" fmla="*/ 62709 w 733047"/>
                <a:gd name="connsiteY57" fmla="*/ 0 h 505285"/>
                <a:gd name="connsiteX58" fmla="*/ 115272 w 733047"/>
                <a:gd name="connsiteY58" fmla="*/ 0 h 505285"/>
                <a:gd name="connsiteX0" fmla="*/ 733047 w 733047"/>
                <a:gd name="connsiteY0" fmla="*/ 0 h 505285"/>
                <a:gd name="connsiteX1" fmla="*/ 733047 w 733047"/>
                <a:gd name="connsiteY1" fmla="*/ 27398 h 505285"/>
                <a:gd name="connsiteX2" fmla="*/ 713586 w 733047"/>
                <a:gd name="connsiteY2" fmla="*/ 46860 h 505285"/>
                <a:gd name="connsiteX3" fmla="*/ 711424 w 733047"/>
                <a:gd name="connsiteY3" fmla="*/ 66321 h 505285"/>
                <a:gd name="connsiteX4" fmla="*/ 696287 w 733047"/>
                <a:gd name="connsiteY4" fmla="*/ 77133 h 505285"/>
                <a:gd name="connsiteX5" fmla="*/ 685475 w 733047"/>
                <a:gd name="connsiteY5" fmla="*/ 109569 h 505285"/>
                <a:gd name="connsiteX6" fmla="*/ 685475 w 733047"/>
                <a:gd name="connsiteY6" fmla="*/ 131193 h 505285"/>
                <a:gd name="connsiteX7" fmla="*/ 681150 w 733047"/>
                <a:gd name="connsiteY7" fmla="*/ 137680 h 505285"/>
                <a:gd name="connsiteX8" fmla="*/ 659526 w 733047"/>
                <a:gd name="connsiteY8" fmla="*/ 144167 h 505285"/>
                <a:gd name="connsiteX9" fmla="*/ 648714 w 733047"/>
                <a:gd name="connsiteY9" fmla="*/ 150654 h 505285"/>
                <a:gd name="connsiteX10" fmla="*/ 570869 w 733047"/>
                <a:gd name="connsiteY10" fmla="*/ 150654 h 505285"/>
                <a:gd name="connsiteX11" fmla="*/ 564382 w 733047"/>
                <a:gd name="connsiteY11" fmla="*/ 183090 h 505285"/>
                <a:gd name="connsiteX12" fmla="*/ 573031 w 733047"/>
                <a:gd name="connsiteY12" fmla="*/ 215526 h 505285"/>
                <a:gd name="connsiteX13" fmla="*/ 560057 w 733047"/>
                <a:gd name="connsiteY13" fmla="*/ 243637 h 505285"/>
                <a:gd name="connsiteX14" fmla="*/ 564382 w 733047"/>
                <a:gd name="connsiteY14" fmla="*/ 291209 h 505285"/>
                <a:gd name="connsiteX15" fmla="*/ 562219 w 733047"/>
                <a:gd name="connsiteY15" fmla="*/ 308508 h 505285"/>
                <a:gd name="connsiteX16" fmla="*/ 553570 w 733047"/>
                <a:gd name="connsiteY16" fmla="*/ 379867 h 505285"/>
                <a:gd name="connsiteX17" fmla="*/ 549245 w 733047"/>
                <a:gd name="connsiteY17" fmla="*/ 397166 h 505285"/>
                <a:gd name="connsiteX18" fmla="*/ 581681 w 733047"/>
                <a:gd name="connsiteY18" fmla="*/ 427439 h 505285"/>
                <a:gd name="connsiteX19" fmla="*/ 516809 w 733047"/>
                <a:gd name="connsiteY19" fmla="*/ 494473 h 505285"/>
                <a:gd name="connsiteX20" fmla="*/ 480049 w 733047"/>
                <a:gd name="connsiteY20" fmla="*/ 483661 h 505285"/>
                <a:gd name="connsiteX21" fmla="*/ 456262 w 733047"/>
                <a:gd name="connsiteY21" fmla="*/ 483661 h 505285"/>
                <a:gd name="connsiteX22" fmla="*/ 441126 w 733047"/>
                <a:gd name="connsiteY22" fmla="*/ 503123 h 505285"/>
                <a:gd name="connsiteX23" fmla="*/ 415177 w 733047"/>
                <a:gd name="connsiteY23" fmla="*/ 505285 h 505285"/>
                <a:gd name="connsiteX24" fmla="*/ 384904 w 733047"/>
                <a:gd name="connsiteY24" fmla="*/ 483661 h 505285"/>
                <a:gd name="connsiteX25" fmla="*/ 384904 w 733047"/>
                <a:gd name="connsiteY25" fmla="*/ 477174 h 505285"/>
                <a:gd name="connsiteX26" fmla="*/ 365442 w 733047"/>
                <a:gd name="connsiteY26" fmla="*/ 462037 h 505285"/>
                <a:gd name="connsiteX27" fmla="*/ 356793 w 733047"/>
                <a:gd name="connsiteY27" fmla="*/ 475012 h 505285"/>
                <a:gd name="connsiteX28" fmla="*/ 313545 w 733047"/>
                <a:gd name="connsiteY28" fmla="*/ 477174 h 505285"/>
                <a:gd name="connsiteX29" fmla="*/ 296246 w 733047"/>
                <a:gd name="connsiteY29" fmla="*/ 453388 h 505285"/>
                <a:gd name="connsiteX30" fmla="*/ 285434 w 733047"/>
                <a:gd name="connsiteY30" fmla="*/ 420952 h 505285"/>
                <a:gd name="connsiteX31" fmla="*/ 261648 w 733047"/>
                <a:gd name="connsiteY31" fmla="*/ 401491 h 505285"/>
                <a:gd name="connsiteX32" fmla="*/ 250836 w 733047"/>
                <a:gd name="connsiteY32" fmla="*/ 418790 h 505285"/>
                <a:gd name="connsiteX33" fmla="*/ 220563 w 733047"/>
                <a:gd name="connsiteY33" fmla="*/ 423114 h 505285"/>
                <a:gd name="connsiteX34" fmla="*/ 192452 w 733047"/>
                <a:gd name="connsiteY34" fmla="*/ 412303 h 505285"/>
                <a:gd name="connsiteX35" fmla="*/ 157853 w 733047"/>
                <a:gd name="connsiteY35" fmla="*/ 429602 h 505285"/>
                <a:gd name="connsiteX36" fmla="*/ 134067 w 733047"/>
                <a:gd name="connsiteY36" fmla="*/ 401491 h 505285"/>
                <a:gd name="connsiteX37" fmla="*/ 95144 w 733047"/>
                <a:gd name="connsiteY37" fmla="*/ 407978 h 505285"/>
                <a:gd name="connsiteX38" fmla="*/ 69196 w 733047"/>
                <a:gd name="connsiteY38" fmla="*/ 377704 h 505285"/>
                <a:gd name="connsiteX39" fmla="*/ 56221 w 733047"/>
                <a:gd name="connsiteY39" fmla="*/ 379867 h 505285"/>
                <a:gd name="connsiteX40" fmla="*/ 25948 w 733047"/>
                <a:gd name="connsiteY40" fmla="*/ 360405 h 505285"/>
                <a:gd name="connsiteX41" fmla="*/ 4324 w 733047"/>
                <a:gd name="connsiteY41" fmla="*/ 327970 h 505285"/>
                <a:gd name="connsiteX42" fmla="*/ 0 w 733047"/>
                <a:gd name="connsiteY42" fmla="*/ 306346 h 505285"/>
                <a:gd name="connsiteX43" fmla="*/ 0 w 733047"/>
                <a:gd name="connsiteY43" fmla="*/ 291209 h 505285"/>
                <a:gd name="connsiteX44" fmla="*/ 15136 w 733047"/>
                <a:gd name="connsiteY44" fmla="*/ 256611 h 505285"/>
                <a:gd name="connsiteX45" fmla="*/ 12974 w 733047"/>
                <a:gd name="connsiteY45" fmla="*/ 243637 h 505285"/>
                <a:gd name="connsiteX46" fmla="*/ 10811 w 733047"/>
                <a:gd name="connsiteY46" fmla="*/ 226337 h 505285"/>
                <a:gd name="connsiteX47" fmla="*/ 21623 w 733047"/>
                <a:gd name="connsiteY47" fmla="*/ 213363 h 505285"/>
                <a:gd name="connsiteX48" fmla="*/ 21623 w 733047"/>
                <a:gd name="connsiteY48" fmla="*/ 172278 h 505285"/>
                <a:gd name="connsiteX49" fmla="*/ 41085 w 733047"/>
                <a:gd name="connsiteY49" fmla="*/ 170115 h 505285"/>
                <a:gd name="connsiteX50" fmla="*/ 54059 w 733047"/>
                <a:gd name="connsiteY50" fmla="*/ 148492 h 505285"/>
                <a:gd name="connsiteX51" fmla="*/ 54059 w 733047"/>
                <a:gd name="connsiteY51" fmla="*/ 129030 h 505285"/>
                <a:gd name="connsiteX52" fmla="*/ 43247 w 733047"/>
                <a:gd name="connsiteY52" fmla="*/ 109569 h 505285"/>
                <a:gd name="connsiteX53" fmla="*/ 51897 w 733047"/>
                <a:gd name="connsiteY53" fmla="*/ 92270 h 505285"/>
                <a:gd name="connsiteX54" fmla="*/ 54059 w 733047"/>
                <a:gd name="connsiteY54" fmla="*/ 44697 h 505285"/>
                <a:gd name="connsiteX55" fmla="*/ 45410 w 733047"/>
                <a:gd name="connsiteY55" fmla="*/ 25236 h 505285"/>
                <a:gd name="connsiteX56" fmla="*/ 62709 w 733047"/>
                <a:gd name="connsiteY56" fmla="*/ 3612 h 505285"/>
                <a:gd name="connsiteX57" fmla="*/ 62709 w 733047"/>
                <a:gd name="connsiteY57" fmla="*/ 0 h 505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733047" h="505285">
                  <a:moveTo>
                    <a:pt x="733047" y="0"/>
                  </a:moveTo>
                  <a:lnTo>
                    <a:pt x="733047" y="27398"/>
                  </a:lnTo>
                  <a:lnTo>
                    <a:pt x="713586" y="46860"/>
                  </a:lnTo>
                  <a:lnTo>
                    <a:pt x="711424" y="66321"/>
                  </a:lnTo>
                  <a:lnTo>
                    <a:pt x="696287" y="77133"/>
                  </a:lnTo>
                  <a:lnTo>
                    <a:pt x="685475" y="109569"/>
                  </a:lnTo>
                  <a:lnTo>
                    <a:pt x="685475" y="131193"/>
                  </a:lnTo>
                  <a:lnTo>
                    <a:pt x="681150" y="137680"/>
                  </a:lnTo>
                  <a:lnTo>
                    <a:pt x="659526" y="144167"/>
                  </a:lnTo>
                  <a:lnTo>
                    <a:pt x="648714" y="150654"/>
                  </a:lnTo>
                  <a:lnTo>
                    <a:pt x="570869" y="150654"/>
                  </a:lnTo>
                  <a:lnTo>
                    <a:pt x="564382" y="183090"/>
                  </a:lnTo>
                  <a:lnTo>
                    <a:pt x="573031" y="215526"/>
                  </a:lnTo>
                  <a:lnTo>
                    <a:pt x="560057" y="243637"/>
                  </a:lnTo>
                  <a:lnTo>
                    <a:pt x="564382" y="291209"/>
                  </a:lnTo>
                  <a:lnTo>
                    <a:pt x="562219" y="308508"/>
                  </a:lnTo>
                  <a:lnTo>
                    <a:pt x="553570" y="379867"/>
                  </a:lnTo>
                  <a:lnTo>
                    <a:pt x="549245" y="397166"/>
                  </a:lnTo>
                  <a:lnTo>
                    <a:pt x="581681" y="427439"/>
                  </a:lnTo>
                  <a:lnTo>
                    <a:pt x="516809" y="494473"/>
                  </a:lnTo>
                  <a:lnTo>
                    <a:pt x="480049" y="483661"/>
                  </a:lnTo>
                  <a:lnTo>
                    <a:pt x="456262" y="483661"/>
                  </a:lnTo>
                  <a:lnTo>
                    <a:pt x="441126" y="503123"/>
                  </a:lnTo>
                  <a:lnTo>
                    <a:pt x="415177" y="505285"/>
                  </a:lnTo>
                  <a:lnTo>
                    <a:pt x="384904" y="483661"/>
                  </a:lnTo>
                  <a:lnTo>
                    <a:pt x="384904" y="477174"/>
                  </a:lnTo>
                  <a:lnTo>
                    <a:pt x="365442" y="462037"/>
                  </a:lnTo>
                  <a:lnTo>
                    <a:pt x="356793" y="475012"/>
                  </a:lnTo>
                  <a:lnTo>
                    <a:pt x="313545" y="477174"/>
                  </a:lnTo>
                  <a:lnTo>
                    <a:pt x="296246" y="453388"/>
                  </a:lnTo>
                  <a:lnTo>
                    <a:pt x="285434" y="420952"/>
                  </a:lnTo>
                  <a:lnTo>
                    <a:pt x="261648" y="401491"/>
                  </a:lnTo>
                  <a:lnTo>
                    <a:pt x="250836" y="418790"/>
                  </a:lnTo>
                  <a:lnTo>
                    <a:pt x="220563" y="423114"/>
                  </a:lnTo>
                  <a:lnTo>
                    <a:pt x="192452" y="412303"/>
                  </a:lnTo>
                  <a:lnTo>
                    <a:pt x="157853" y="429602"/>
                  </a:lnTo>
                  <a:lnTo>
                    <a:pt x="134067" y="401491"/>
                  </a:lnTo>
                  <a:lnTo>
                    <a:pt x="95144" y="407978"/>
                  </a:lnTo>
                  <a:lnTo>
                    <a:pt x="69196" y="377704"/>
                  </a:lnTo>
                  <a:lnTo>
                    <a:pt x="56221" y="379867"/>
                  </a:lnTo>
                  <a:lnTo>
                    <a:pt x="25948" y="360405"/>
                  </a:lnTo>
                  <a:lnTo>
                    <a:pt x="4324" y="327970"/>
                  </a:lnTo>
                  <a:lnTo>
                    <a:pt x="0" y="306346"/>
                  </a:lnTo>
                  <a:lnTo>
                    <a:pt x="0" y="291209"/>
                  </a:lnTo>
                  <a:lnTo>
                    <a:pt x="15136" y="256611"/>
                  </a:lnTo>
                  <a:lnTo>
                    <a:pt x="12974" y="243637"/>
                  </a:lnTo>
                  <a:lnTo>
                    <a:pt x="10811" y="226337"/>
                  </a:lnTo>
                  <a:lnTo>
                    <a:pt x="21623" y="213363"/>
                  </a:lnTo>
                  <a:lnTo>
                    <a:pt x="21623" y="172278"/>
                  </a:lnTo>
                  <a:lnTo>
                    <a:pt x="41085" y="170115"/>
                  </a:lnTo>
                  <a:lnTo>
                    <a:pt x="54059" y="148492"/>
                  </a:lnTo>
                  <a:lnTo>
                    <a:pt x="54059" y="129030"/>
                  </a:lnTo>
                  <a:lnTo>
                    <a:pt x="43247" y="109569"/>
                  </a:lnTo>
                  <a:lnTo>
                    <a:pt x="51897" y="92270"/>
                  </a:lnTo>
                  <a:lnTo>
                    <a:pt x="54059" y="44697"/>
                  </a:lnTo>
                  <a:lnTo>
                    <a:pt x="45410" y="25236"/>
                  </a:lnTo>
                  <a:lnTo>
                    <a:pt x="62709" y="3612"/>
                  </a:lnTo>
                  <a:lnTo>
                    <a:pt x="62709" y="0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BDCBA90F-6CCC-57A5-4BED-7DECBA070F2B}"/>
                </a:ext>
              </a:extLst>
            </p:cNvPr>
            <p:cNvSpPr/>
            <p:nvPr/>
          </p:nvSpPr>
          <p:spPr>
            <a:xfrm>
              <a:off x="5628410" y="864272"/>
              <a:ext cx="607137" cy="464201"/>
            </a:xfrm>
            <a:custGeom>
              <a:avLst/>
              <a:gdLst>
                <a:gd name="connsiteX0" fmla="*/ 171876 w 607137"/>
                <a:gd name="connsiteY0" fmla="*/ 0 h 464201"/>
                <a:gd name="connsiteX1" fmla="*/ 607137 w 607137"/>
                <a:gd name="connsiteY1" fmla="*/ 0 h 464201"/>
                <a:gd name="connsiteX2" fmla="*/ 606516 w 607137"/>
                <a:gd name="connsiteY2" fmla="*/ 1450 h 464201"/>
                <a:gd name="connsiteX3" fmla="*/ 569755 w 607137"/>
                <a:gd name="connsiteY3" fmla="*/ 113894 h 464201"/>
                <a:gd name="connsiteX4" fmla="*/ 556781 w 607137"/>
                <a:gd name="connsiteY4" fmla="*/ 198228 h 464201"/>
                <a:gd name="connsiteX5" fmla="*/ 556781 w 607137"/>
                <a:gd name="connsiteY5" fmla="*/ 267424 h 464201"/>
                <a:gd name="connsiteX6" fmla="*/ 569755 w 607137"/>
                <a:gd name="connsiteY6" fmla="*/ 330133 h 464201"/>
                <a:gd name="connsiteX7" fmla="*/ 524345 w 607137"/>
                <a:gd name="connsiteY7" fmla="*/ 327971 h 464201"/>
                <a:gd name="connsiteX8" fmla="*/ 507046 w 607137"/>
                <a:gd name="connsiteY8" fmla="*/ 343107 h 464201"/>
                <a:gd name="connsiteX9" fmla="*/ 507046 w 607137"/>
                <a:gd name="connsiteY9" fmla="*/ 382030 h 464201"/>
                <a:gd name="connsiteX10" fmla="*/ 502721 w 607137"/>
                <a:gd name="connsiteY10" fmla="*/ 438252 h 464201"/>
                <a:gd name="connsiteX11" fmla="*/ 442175 w 607137"/>
                <a:gd name="connsiteY11" fmla="*/ 438252 h 464201"/>
                <a:gd name="connsiteX12" fmla="*/ 450824 w 607137"/>
                <a:gd name="connsiteY12" fmla="*/ 464201 h 464201"/>
                <a:gd name="connsiteX13" fmla="*/ 405414 w 607137"/>
                <a:gd name="connsiteY13" fmla="*/ 457714 h 464201"/>
                <a:gd name="connsiteX14" fmla="*/ 383790 w 607137"/>
                <a:gd name="connsiteY14" fmla="*/ 457714 h 464201"/>
                <a:gd name="connsiteX15" fmla="*/ 381628 w 607137"/>
                <a:gd name="connsiteY15" fmla="*/ 438252 h 464201"/>
                <a:gd name="connsiteX16" fmla="*/ 353517 w 607137"/>
                <a:gd name="connsiteY16" fmla="*/ 425278 h 464201"/>
                <a:gd name="connsiteX17" fmla="*/ 360004 w 607137"/>
                <a:gd name="connsiteY17" fmla="*/ 377706 h 464201"/>
                <a:gd name="connsiteX18" fmla="*/ 360004 w 607137"/>
                <a:gd name="connsiteY18" fmla="*/ 360407 h 464201"/>
                <a:gd name="connsiteX19" fmla="*/ 360004 w 607137"/>
                <a:gd name="connsiteY19" fmla="*/ 336620 h 464201"/>
                <a:gd name="connsiteX20" fmla="*/ 260534 w 607137"/>
                <a:gd name="connsiteY20" fmla="*/ 312834 h 464201"/>
                <a:gd name="connsiteX21" fmla="*/ 202150 w 607137"/>
                <a:gd name="connsiteY21" fmla="*/ 323646 h 464201"/>
                <a:gd name="connsiteX22" fmla="*/ 174039 w 607137"/>
                <a:gd name="connsiteY22" fmla="*/ 312834 h 464201"/>
                <a:gd name="connsiteX23" fmla="*/ 169714 w 607137"/>
                <a:gd name="connsiteY23" fmla="*/ 293373 h 464201"/>
                <a:gd name="connsiteX24" fmla="*/ 178364 w 607137"/>
                <a:gd name="connsiteY24" fmla="*/ 271749 h 464201"/>
                <a:gd name="connsiteX25" fmla="*/ 128629 w 607137"/>
                <a:gd name="connsiteY25" fmla="*/ 267424 h 464201"/>
                <a:gd name="connsiteX26" fmla="*/ 115654 w 607137"/>
                <a:gd name="connsiteY26" fmla="*/ 241475 h 464201"/>
                <a:gd name="connsiteX27" fmla="*/ 89706 w 607137"/>
                <a:gd name="connsiteY27" fmla="*/ 267424 h 464201"/>
                <a:gd name="connsiteX28" fmla="*/ 52945 w 607137"/>
                <a:gd name="connsiteY28" fmla="*/ 269586 h 464201"/>
                <a:gd name="connsiteX29" fmla="*/ 0 w 607137"/>
                <a:gd name="connsiteY29" fmla="*/ 241223 h 464201"/>
                <a:gd name="connsiteX30" fmla="*/ 11860 w 607137"/>
                <a:gd name="connsiteY30" fmla="*/ 215527 h 464201"/>
                <a:gd name="connsiteX31" fmla="*/ 3210 w 607137"/>
                <a:gd name="connsiteY31" fmla="*/ 183091 h 464201"/>
                <a:gd name="connsiteX32" fmla="*/ 9697 w 607137"/>
                <a:gd name="connsiteY32" fmla="*/ 150655 h 464201"/>
                <a:gd name="connsiteX33" fmla="*/ 87543 w 607137"/>
                <a:gd name="connsiteY33" fmla="*/ 150655 h 464201"/>
                <a:gd name="connsiteX34" fmla="*/ 98355 w 607137"/>
                <a:gd name="connsiteY34" fmla="*/ 144168 h 464201"/>
                <a:gd name="connsiteX35" fmla="*/ 119979 w 607137"/>
                <a:gd name="connsiteY35" fmla="*/ 137681 h 464201"/>
                <a:gd name="connsiteX36" fmla="*/ 124304 w 607137"/>
                <a:gd name="connsiteY36" fmla="*/ 131193 h 464201"/>
                <a:gd name="connsiteX37" fmla="*/ 124304 w 607137"/>
                <a:gd name="connsiteY37" fmla="*/ 109570 h 464201"/>
                <a:gd name="connsiteX38" fmla="*/ 135116 w 607137"/>
                <a:gd name="connsiteY38" fmla="*/ 77134 h 464201"/>
                <a:gd name="connsiteX39" fmla="*/ 150253 w 607137"/>
                <a:gd name="connsiteY39" fmla="*/ 66322 h 464201"/>
                <a:gd name="connsiteX40" fmla="*/ 152415 w 607137"/>
                <a:gd name="connsiteY40" fmla="*/ 46860 h 464201"/>
                <a:gd name="connsiteX41" fmla="*/ 171876 w 607137"/>
                <a:gd name="connsiteY41" fmla="*/ 27399 h 464201"/>
                <a:gd name="connsiteX0" fmla="*/ 171876 w 607137"/>
                <a:gd name="connsiteY0" fmla="*/ 49884 h 514085"/>
                <a:gd name="connsiteX1" fmla="*/ 439968 w 607137"/>
                <a:gd name="connsiteY1" fmla="*/ 0 h 514085"/>
                <a:gd name="connsiteX2" fmla="*/ 607137 w 607137"/>
                <a:gd name="connsiteY2" fmla="*/ 49884 h 514085"/>
                <a:gd name="connsiteX3" fmla="*/ 606516 w 607137"/>
                <a:gd name="connsiteY3" fmla="*/ 51334 h 514085"/>
                <a:gd name="connsiteX4" fmla="*/ 569755 w 607137"/>
                <a:gd name="connsiteY4" fmla="*/ 163778 h 514085"/>
                <a:gd name="connsiteX5" fmla="*/ 556781 w 607137"/>
                <a:gd name="connsiteY5" fmla="*/ 248112 h 514085"/>
                <a:gd name="connsiteX6" fmla="*/ 556781 w 607137"/>
                <a:gd name="connsiteY6" fmla="*/ 317308 h 514085"/>
                <a:gd name="connsiteX7" fmla="*/ 569755 w 607137"/>
                <a:gd name="connsiteY7" fmla="*/ 380017 h 514085"/>
                <a:gd name="connsiteX8" fmla="*/ 524345 w 607137"/>
                <a:gd name="connsiteY8" fmla="*/ 377855 h 514085"/>
                <a:gd name="connsiteX9" fmla="*/ 507046 w 607137"/>
                <a:gd name="connsiteY9" fmla="*/ 392991 h 514085"/>
                <a:gd name="connsiteX10" fmla="*/ 507046 w 607137"/>
                <a:gd name="connsiteY10" fmla="*/ 431914 h 514085"/>
                <a:gd name="connsiteX11" fmla="*/ 502721 w 607137"/>
                <a:gd name="connsiteY11" fmla="*/ 488136 h 514085"/>
                <a:gd name="connsiteX12" fmla="*/ 442175 w 607137"/>
                <a:gd name="connsiteY12" fmla="*/ 488136 h 514085"/>
                <a:gd name="connsiteX13" fmla="*/ 450824 w 607137"/>
                <a:gd name="connsiteY13" fmla="*/ 514085 h 514085"/>
                <a:gd name="connsiteX14" fmla="*/ 405414 w 607137"/>
                <a:gd name="connsiteY14" fmla="*/ 507598 h 514085"/>
                <a:gd name="connsiteX15" fmla="*/ 383790 w 607137"/>
                <a:gd name="connsiteY15" fmla="*/ 507598 h 514085"/>
                <a:gd name="connsiteX16" fmla="*/ 381628 w 607137"/>
                <a:gd name="connsiteY16" fmla="*/ 488136 h 514085"/>
                <a:gd name="connsiteX17" fmla="*/ 353517 w 607137"/>
                <a:gd name="connsiteY17" fmla="*/ 475162 h 514085"/>
                <a:gd name="connsiteX18" fmla="*/ 360004 w 607137"/>
                <a:gd name="connsiteY18" fmla="*/ 427590 h 514085"/>
                <a:gd name="connsiteX19" fmla="*/ 360004 w 607137"/>
                <a:gd name="connsiteY19" fmla="*/ 410291 h 514085"/>
                <a:gd name="connsiteX20" fmla="*/ 360004 w 607137"/>
                <a:gd name="connsiteY20" fmla="*/ 386504 h 514085"/>
                <a:gd name="connsiteX21" fmla="*/ 260534 w 607137"/>
                <a:gd name="connsiteY21" fmla="*/ 362718 h 514085"/>
                <a:gd name="connsiteX22" fmla="*/ 202150 w 607137"/>
                <a:gd name="connsiteY22" fmla="*/ 373530 h 514085"/>
                <a:gd name="connsiteX23" fmla="*/ 174039 w 607137"/>
                <a:gd name="connsiteY23" fmla="*/ 362718 h 514085"/>
                <a:gd name="connsiteX24" fmla="*/ 169714 w 607137"/>
                <a:gd name="connsiteY24" fmla="*/ 343257 h 514085"/>
                <a:gd name="connsiteX25" fmla="*/ 178364 w 607137"/>
                <a:gd name="connsiteY25" fmla="*/ 321633 h 514085"/>
                <a:gd name="connsiteX26" fmla="*/ 128629 w 607137"/>
                <a:gd name="connsiteY26" fmla="*/ 317308 h 514085"/>
                <a:gd name="connsiteX27" fmla="*/ 115654 w 607137"/>
                <a:gd name="connsiteY27" fmla="*/ 291359 h 514085"/>
                <a:gd name="connsiteX28" fmla="*/ 89706 w 607137"/>
                <a:gd name="connsiteY28" fmla="*/ 317308 h 514085"/>
                <a:gd name="connsiteX29" fmla="*/ 52945 w 607137"/>
                <a:gd name="connsiteY29" fmla="*/ 319470 h 514085"/>
                <a:gd name="connsiteX30" fmla="*/ 0 w 607137"/>
                <a:gd name="connsiteY30" fmla="*/ 291107 h 514085"/>
                <a:gd name="connsiteX31" fmla="*/ 11860 w 607137"/>
                <a:gd name="connsiteY31" fmla="*/ 265411 h 514085"/>
                <a:gd name="connsiteX32" fmla="*/ 3210 w 607137"/>
                <a:gd name="connsiteY32" fmla="*/ 232975 h 514085"/>
                <a:gd name="connsiteX33" fmla="*/ 9697 w 607137"/>
                <a:gd name="connsiteY33" fmla="*/ 200539 h 514085"/>
                <a:gd name="connsiteX34" fmla="*/ 87543 w 607137"/>
                <a:gd name="connsiteY34" fmla="*/ 200539 h 514085"/>
                <a:gd name="connsiteX35" fmla="*/ 98355 w 607137"/>
                <a:gd name="connsiteY35" fmla="*/ 194052 h 514085"/>
                <a:gd name="connsiteX36" fmla="*/ 119979 w 607137"/>
                <a:gd name="connsiteY36" fmla="*/ 187565 h 514085"/>
                <a:gd name="connsiteX37" fmla="*/ 124304 w 607137"/>
                <a:gd name="connsiteY37" fmla="*/ 181077 h 514085"/>
                <a:gd name="connsiteX38" fmla="*/ 124304 w 607137"/>
                <a:gd name="connsiteY38" fmla="*/ 159454 h 514085"/>
                <a:gd name="connsiteX39" fmla="*/ 135116 w 607137"/>
                <a:gd name="connsiteY39" fmla="*/ 127018 h 514085"/>
                <a:gd name="connsiteX40" fmla="*/ 150253 w 607137"/>
                <a:gd name="connsiteY40" fmla="*/ 116206 h 514085"/>
                <a:gd name="connsiteX41" fmla="*/ 152415 w 607137"/>
                <a:gd name="connsiteY41" fmla="*/ 96744 h 514085"/>
                <a:gd name="connsiteX42" fmla="*/ 171876 w 607137"/>
                <a:gd name="connsiteY42" fmla="*/ 77283 h 514085"/>
                <a:gd name="connsiteX43" fmla="*/ 171876 w 607137"/>
                <a:gd name="connsiteY43" fmla="*/ 49884 h 514085"/>
                <a:gd name="connsiteX0" fmla="*/ 439968 w 607137"/>
                <a:gd name="connsiteY0" fmla="*/ 0 h 514085"/>
                <a:gd name="connsiteX1" fmla="*/ 607137 w 607137"/>
                <a:gd name="connsiteY1" fmla="*/ 49884 h 514085"/>
                <a:gd name="connsiteX2" fmla="*/ 606516 w 607137"/>
                <a:gd name="connsiteY2" fmla="*/ 51334 h 514085"/>
                <a:gd name="connsiteX3" fmla="*/ 569755 w 607137"/>
                <a:gd name="connsiteY3" fmla="*/ 163778 h 514085"/>
                <a:gd name="connsiteX4" fmla="*/ 556781 w 607137"/>
                <a:gd name="connsiteY4" fmla="*/ 248112 h 514085"/>
                <a:gd name="connsiteX5" fmla="*/ 556781 w 607137"/>
                <a:gd name="connsiteY5" fmla="*/ 317308 h 514085"/>
                <a:gd name="connsiteX6" fmla="*/ 569755 w 607137"/>
                <a:gd name="connsiteY6" fmla="*/ 380017 h 514085"/>
                <a:gd name="connsiteX7" fmla="*/ 524345 w 607137"/>
                <a:gd name="connsiteY7" fmla="*/ 377855 h 514085"/>
                <a:gd name="connsiteX8" fmla="*/ 507046 w 607137"/>
                <a:gd name="connsiteY8" fmla="*/ 392991 h 514085"/>
                <a:gd name="connsiteX9" fmla="*/ 507046 w 607137"/>
                <a:gd name="connsiteY9" fmla="*/ 431914 h 514085"/>
                <a:gd name="connsiteX10" fmla="*/ 502721 w 607137"/>
                <a:gd name="connsiteY10" fmla="*/ 488136 h 514085"/>
                <a:gd name="connsiteX11" fmla="*/ 442175 w 607137"/>
                <a:gd name="connsiteY11" fmla="*/ 488136 h 514085"/>
                <a:gd name="connsiteX12" fmla="*/ 450824 w 607137"/>
                <a:gd name="connsiteY12" fmla="*/ 514085 h 514085"/>
                <a:gd name="connsiteX13" fmla="*/ 405414 w 607137"/>
                <a:gd name="connsiteY13" fmla="*/ 507598 h 514085"/>
                <a:gd name="connsiteX14" fmla="*/ 383790 w 607137"/>
                <a:gd name="connsiteY14" fmla="*/ 507598 h 514085"/>
                <a:gd name="connsiteX15" fmla="*/ 381628 w 607137"/>
                <a:gd name="connsiteY15" fmla="*/ 488136 h 514085"/>
                <a:gd name="connsiteX16" fmla="*/ 353517 w 607137"/>
                <a:gd name="connsiteY16" fmla="*/ 475162 h 514085"/>
                <a:gd name="connsiteX17" fmla="*/ 360004 w 607137"/>
                <a:gd name="connsiteY17" fmla="*/ 427590 h 514085"/>
                <a:gd name="connsiteX18" fmla="*/ 360004 w 607137"/>
                <a:gd name="connsiteY18" fmla="*/ 410291 h 514085"/>
                <a:gd name="connsiteX19" fmla="*/ 360004 w 607137"/>
                <a:gd name="connsiteY19" fmla="*/ 386504 h 514085"/>
                <a:gd name="connsiteX20" fmla="*/ 260534 w 607137"/>
                <a:gd name="connsiteY20" fmla="*/ 362718 h 514085"/>
                <a:gd name="connsiteX21" fmla="*/ 202150 w 607137"/>
                <a:gd name="connsiteY21" fmla="*/ 373530 h 514085"/>
                <a:gd name="connsiteX22" fmla="*/ 174039 w 607137"/>
                <a:gd name="connsiteY22" fmla="*/ 362718 h 514085"/>
                <a:gd name="connsiteX23" fmla="*/ 169714 w 607137"/>
                <a:gd name="connsiteY23" fmla="*/ 343257 h 514085"/>
                <a:gd name="connsiteX24" fmla="*/ 178364 w 607137"/>
                <a:gd name="connsiteY24" fmla="*/ 321633 h 514085"/>
                <a:gd name="connsiteX25" fmla="*/ 128629 w 607137"/>
                <a:gd name="connsiteY25" fmla="*/ 317308 h 514085"/>
                <a:gd name="connsiteX26" fmla="*/ 115654 w 607137"/>
                <a:gd name="connsiteY26" fmla="*/ 291359 h 514085"/>
                <a:gd name="connsiteX27" fmla="*/ 89706 w 607137"/>
                <a:gd name="connsiteY27" fmla="*/ 317308 h 514085"/>
                <a:gd name="connsiteX28" fmla="*/ 52945 w 607137"/>
                <a:gd name="connsiteY28" fmla="*/ 319470 h 514085"/>
                <a:gd name="connsiteX29" fmla="*/ 0 w 607137"/>
                <a:gd name="connsiteY29" fmla="*/ 291107 h 514085"/>
                <a:gd name="connsiteX30" fmla="*/ 11860 w 607137"/>
                <a:gd name="connsiteY30" fmla="*/ 265411 h 514085"/>
                <a:gd name="connsiteX31" fmla="*/ 3210 w 607137"/>
                <a:gd name="connsiteY31" fmla="*/ 232975 h 514085"/>
                <a:gd name="connsiteX32" fmla="*/ 9697 w 607137"/>
                <a:gd name="connsiteY32" fmla="*/ 200539 h 514085"/>
                <a:gd name="connsiteX33" fmla="*/ 87543 w 607137"/>
                <a:gd name="connsiteY33" fmla="*/ 200539 h 514085"/>
                <a:gd name="connsiteX34" fmla="*/ 98355 w 607137"/>
                <a:gd name="connsiteY34" fmla="*/ 194052 h 514085"/>
                <a:gd name="connsiteX35" fmla="*/ 119979 w 607137"/>
                <a:gd name="connsiteY35" fmla="*/ 187565 h 514085"/>
                <a:gd name="connsiteX36" fmla="*/ 124304 w 607137"/>
                <a:gd name="connsiteY36" fmla="*/ 181077 h 514085"/>
                <a:gd name="connsiteX37" fmla="*/ 124304 w 607137"/>
                <a:gd name="connsiteY37" fmla="*/ 159454 h 514085"/>
                <a:gd name="connsiteX38" fmla="*/ 135116 w 607137"/>
                <a:gd name="connsiteY38" fmla="*/ 127018 h 514085"/>
                <a:gd name="connsiteX39" fmla="*/ 150253 w 607137"/>
                <a:gd name="connsiteY39" fmla="*/ 116206 h 514085"/>
                <a:gd name="connsiteX40" fmla="*/ 152415 w 607137"/>
                <a:gd name="connsiteY40" fmla="*/ 96744 h 514085"/>
                <a:gd name="connsiteX41" fmla="*/ 171876 w 607137"/>
                <a:gd name="connsiteY41" fmla="*/ 77283 h 514085"/>
                <a:gd name="connsiteX42" fmla="*/ 171876 w 607137"/>
                <a:gd name="connsiteY42" fmla="*/ 49884 h 514085"/>
                <a:gd name="connsiteX43" fmla="*/ 531408 w 607137"/>
                <a:gd name="connsiteY43" fmla="*/ 91440 h 514085"/>
                <a:gd name="connsiteX0" fmla="*/ 607137 w 607137"/>
                <a:gd name="connsiteY0" fmla="*/ 13526 h 477727"/>
                <a:gd name="connsiteX1" fmla="*/ 606516 w 607137"/>
                <a:gd name="connsiteY1" fmla="*/ 14976 h 477727"/>
                <a:gd name="connsiteX2" fmla="*/ 569755 w 607137"/>
                <a:gd name="connsiteY2" fmla="*/ 127420 h 477727"/>
                <a:gd name="connsiteX3" fmla="*/ 556781 w 607137"/>
                <a:gd name="connsiteY3" fmla="*/ 211754 h 477727"/>
                <a:gd name="connsiteX4" fmla="*/ 556781 w 607137"/>
                <a:gd name="connsiteY4" fmla="*/ 280950 h 477727"/>
                <a:gd name="connsiteX5" fmla="*/ 569755 w 607137"/>
                <a:gd name="connsiteY5" fmla="*/ 343659 h 477727"/>
                <a:gd name="connsiteX6" fmla="*/ 524345 w 607137"/>
                <a:gd name="connsiteY6" fmla="*/ 341497 h 477727"/>
                <a:gd name="connsiteX7" fmla="*/ 507046 w 607137"/>
                <a:gd name="connsiteY7" fmla="*/ 356633 h 477727"/>
                <a:gd name="connsiteX8" fmla="*/ 507046 w 607137"/>
                <a:gd name="connsiteY8" fmla="*/ 395556 h 477727"/>
                <a:gd name="connsiteX9" fmla="*/ 502721 w 607137"/>
                <a:gd name="connsiteY9" fmla="*/ 451778 h 477727"/>
                <a:gd name="connsiteX10" fmla="*/ 442175 w 607137"/>
                <a:gd name="connsiteY10" fmla="*/ 451778 h 477727"/>
                <a:gd name="connsiteX11" fmla="*/ 450824 w 607137"/>
                <a:gd name="connsiteY11" fmla="*/ 477727 h 477727"/>
                <a:gd name="connsiteX12" fmla="*/ 405414 w 607137"/>
                <a:gd name="connsiteY12" fmla="*/ 471240 h 477727"/>
                <a:gd name="connsiteX13" fmla="*/ 383790 w 607137"/>
                <a:gd name="connsiteY13" fmla="*/ 471240 h 477727"/>
                <a:gd name="connsiteX14" fmla="*/ 381628 w 607137"/>
                <a:gd name="connsiteY14" fmla="*/ 451778 h 477727"/>
                <a:gd name="connsiteX15" fmla="*/ 353517 w 607137"/>
                <a:gd name="connsiteY15" fmla="*/ 438804 h 477727"/>
                <a:gd name="connsiteX16" fmla="*/ 360004 w 607137"/>
                <a:gd name="connsiteY16" fmla="*/ 391232 h 477727"/>
                <a:gd name="connsiteX17" fmla="*/ 360004 w 607137"/>
                <a:gd name="connsiteY17" fmla="*/ 373933 h 477727"/>
                <a:gd name="connsiteX18" fmla="*/ 360004 w 607137"/>
                <a:gd name="connsiteY18" fmla="*/ 350146 h 477727"/>
                <a:gd name="connsiteX19" fmla="*/ 260534 w 607137"/>
                <a:gd name="connsiteY19" fmla="*/ 326360 h 477727"/>
                <a:gd name="connsiteX20" fmla="*/ 202150 w 607137"/>
                <a:gd name="connsiteY20" fmla="*/ 337172 h 477727"/>
                <a:gd name="connsiteX21" fmla="*/ 174039 w 607137"/>
                <a:gd name="connsiteY21" fmla="*/ 326360 h 477727"/>
                <a:gd name="connsiteX22" fmla="*/ 169714 w 607137"/>
                <a:gd name="connsiteY22" fmla="*/ 306899 h 477727"/>
                <a:gd name="connsiteX23" fmla="*/ 178364 w 607137"/>
                <a:gd name="connsiteY23" fmla="*/ 285275 h 477727"/>
                <a:gd name="connsiteX24" fmla="*/ 128629 w 607137"/>
                <a:gd name="connsiteY24" fmla="*/ 280950 h 477727"/>
                <a:gd name="connsiteX25" fmla="*/ 115654 w 607137"/>
                <a:gd name="connsiteY25" fmla="*/ 255001 h 477727"/>
                <a:gd name="connsiteX26" fmla="*/ 89706 w 607137"/>
                <a:gd name="connsiteY26" fmla="*/ 280950 h 477727"/>
                <a:gd name="connsiteX27" fmla="*/ 52945 w 607137"/>
                <a:gd name="connsiteY27" fmla="*/ 283112 h 477727"/>
                <a:gd name="connsiteX28" fmla="*/ 0 w 607137"/>
                <a:gd name="connsiteY28" fmla="*/ 254749 h 477727"/>
                <a:gd name="connsiteX29" fmla="*/ 11860 w 607137"/>
                <a:gd name="connsiteY29" fmla="*/ 229053 h 477727"/>
                <a:gd name="connsiteX30" fmla="*/ 3210 w 607137"/>
                <a:gd name="connsiteY30" fmla="*/ 196617 h 477727"/>
                <a:gd name="connsiteX31" fmla="*/ 9697 w 607137"/>
                <a:gd name="connsiteY31" fmla="*/ 164181 h 477727"/>
                <a:gd name="connsiteX32" fmla="*/ 87543 w 607137"/>
                <a:gd name="connsiteY32" fmla="*/ 164181 h 477727"/>
                <a:gd name="connsiteX33" fmla="*/ 98355 w 607137"/>
                <a:gd name="connsiteY33" fmla="*/ 157694 h 477727"/>
                <a:gd name="connsiteX34" fmla="*/ 119979 w 607137"/>
                <a:gd name="connsiteY34" fmla="*/ 151207 h 477727"/>
                <a:gd name="connsiteX35" fmla="*/ 124304 w 607137"/>
                <a:gd name="connsiteY35" fmla="*/ 144719 h 477727"/>
                <a:gd name="connsiteX36" fmla="*/ 124304 w 607137"/>
                <a:gd name="connsiteY36" fmla="*/ 123096 h 477727"/>
                <a:gd name="connsiteX37" fmla="*/ 135116 w 607137"/>
                <a:gd name="connsiteY37" fmla="*/ 90660 h 477727"/>
                <a:gd name="connsiteX38" fmla="*/ 150253 w 607137"/>
                <a:gd name="connsiteY38" fmla="*/ 79848 h 477727"/>
                <a:gd name="connsiteX39" fmla="*/ 152415 w 607137"/>
                <a:gd name="connsiteY39" fmla="*/ 60386 h 477727"/>
                <a:gd name="connsiteX40" fmla="*/ 171876 w 607137"/>
                <a:gd name="connsiteY40" fmla="*/ 40925 h 477727"/>
                <a:gd name="connsiteX41" fmla="*/ 171876 w 607137"/>
                <a:gd name="connsiteY41" fmla="*/ 13526 h 477727"/>
                <a:gd name="connsiteX42" fmla="*/ 531408 w 607137"/>
                <a:gd name="connsiteY42" fmla="*/ 55082 h 477727"/>
                <a:gd name="connsiteX0" fmla="*/ 607137 w 607137"/>
                <a:gd name="connsiteY0" fmla="*/ 0 h 464201"/>
                <a:gd name="connsiteX1" fmla="*/ 606516 w 607137"/>
                <a:gd name="connsiteY1" fmla="*/ 1450 h 464201"/>
                <a:gd name="connsiteX2" fmla="*/ 569755 w 607137"/>
                <a:gd name="connsiteY2" fmla="*/ 113894 h 464201"/>
                <a:gd name="connsiteX3" fmla="*/ 556781 w 607137"/>
                <a:gd name="connsiteY3" fmla="*/ 198228 h 464201"/>
                <a:gd name="connsiteX4" fmla="*/ 556781 w 607137"/>
                <a:gd name="connsiteY4" fmla="*/ 267424 h 464201"/>
                <a:gd name="connsiteX5" fmla="*/ 569755 w 607137"/>
                <a:gd name="connsiteY5" fmla="*/ 330133 h 464201"/>
                <a:gd name="connsiteX6" fmla="*/ 524345 w 607137"/>
                <a:gd name="connsiteY6" fmla="*/ 327971 h 464201"/>
                <a:gd name="connsiteX7" fmla="*/ 507046 w 607137"/>
                <a:gd name="connsiteY7" fmla="*/ 343107 h 464201"/>
                <a:gd name="connsiteX8" fmla="*/ 507046 w 607137"/>
                <a:gd name="connsiteY8" fmla="*/ 382030 h 464201"/>
                <a:gd name="connsiteX9" fmla="*/ 502721 w 607137"/>
                <a:gd name="connsiteY9" fmla="*/ 438252 h 464201"/>
                <a:gd name="connsiteX10" fmla="*/ 442175 w 607137"/>
                <a:gd name="connsiteY10" fmla="*/ 438252 h 464201"/>
                <a:gd name="connsiteX11" fmla="*/ 450824 w 607137"/>
                <a:gd name="connsiteY11" fmla="*/ 464201 h 464201"/>
                <a:gd name="connsiteX12" fmla="*/ 405414 w 607137"/>
                <a:gd name="connsiteY12" fmla="*/ 457714 h 464201"/>
                <a:gd name="connsiteX13" fmla="*/ 383790 w 607137"/>
                <a:gd name="connsiteY13" fmla="*/ 457714 h 464201"/>
                <a:gd name="connsiteX14" fmla="*/ 381628 w 607137"/>
                <a:gd name="connsiteY14" fmla="*/ 438252 h 464201"/>
                <a:gd name="connsiteX15" fmla="*/ 353517 w 607137"/>
                <a:gd name="connsiteY15" fmla="*/ 425278 h 464201"/>
                <a:gd name="connsiteX16" fmla="*/ 360004 w 607137"/>
                <a:gd name="connsiteY16" fmla="*/ 377706 h 464201"/>
                <a:gd name="connsiteX17" fmla="*/ 360004 w 607137"/>
                <a:gd name="connsiteY17" fmla="*/ 360407 h 464201"/>
                <a:gd name="connsiteX18" fmla="*/ 360004 w 607137"/>
                <a:gd name="connsiteY18" fmla="*/ 336620 h 464201"/>
                <a:gd name="connsiteX19" fmla="*/ 260534 w 607137"/>
                <a:gd name="connsiteY19" fmla="*/ 312834 h 464201"/>
                <a:gd name="connsiteX20" fmla="*/ 202150 w 607137"/>
                <a:gd name="connsiteY20" fmla="*/ 323646 h 464201"/>
                <a:gd name="connsiteX21" fmla="*/ 174039 w 607137"/>
                <a:gd name="connsiteY21" fmla="*/ 312834 h 464201"/>
                <a:gd name="connsiteX22" fmla="*/ 169714 w 607137"/>
                <a:gd name="connsiteY22" fmla="*/ 293373 h 464201"/>
                <a:gd name="connsiteX23" fmla="*/ 178364 w 607137"/>
                <a:gd name="connsiteY23" fmla="*/ 271749 h 464201"/>
                <a:gd name="connsiteX24" fmla="*/ 128629 w 607137"/>
                <a:gd name="connsiteY24" fmla="*/ 267424 h 464201"/>
                <a:gd name="connsiteX25" fmla="*/ 115654 w 607137"/>
                <a:gd name="connsiteY25" fmla="*/ 241475 h 464201"/>
                <a:gd name="connsiteX26" fmla="*/ 89706 w 607137"/>
                <a:gd name="connsiteY26" fmla="*/ 267424 h 464201"/>
                <a:gd name="connsiteX27" fmla="*/ 52945 w 607137"/>
                <a:gd name="connsiteY27" fmla="*/ 269586 h 464201"/>
                <a:gd name="connsiteX28" fmla="*/ 0 w 607137"/>
                <a:gd name="connsiteY28" fmla="*/ 241223 h 464201"/>
                <a:gd name="connsiteX29" fmla="*/ 11860 w 607137"/>
                <a:gd name="connsiteY29" fmla="*/ 215527 h 464201"/>
                <a:gd name="connsiteX30" fmla="*/ 3210 w 607137"/>
                <a:gd name="connsiteY30" fmla="*/ 183091 h 464201"/>
                <a:gd name="connsiteX31" fmla="*/ 9697 w 607137"/>
                <a:gd name="connsiteY31" fmla="*/ 150655 h 464201"/>
                <a:gd name="connsiteX32" fmla="*/ 87543 w 607137"/>
                <a:gd name="connsiteY32" fmla="*/ 150655 h 464201"/>
                <a:gd name="connsiteX33" fmla="*/ 98355 w 607137"/>
                <a:gd name="connsiteY33" fmla="*/ 144168 h 464201"/>
                <a:gd name="connsiteX34" fmla="*/ 119979 w 607137"/>
                <a:gd name="connsiteY34" fmla="*/ 137681 h 464201"/>
                <a:gd name="connsiteX35" fmla="*/ 124304 w 607137"/>
                <a:gd name="connsiteY35" fmla="*/ 131193 h 464201"/>
                <a:gd name="connsiteX36" fmla="*/ 124304 w 607137"/>
                <a:gd name="connsiteY36" fmla="*/ 109570 h 464201"/>
                <a:gd name="connsiteX37" fmla="*/ 135116 w 607137"/>
                <a:gd name="connsiteY37" fmla="*/ 77134 h 464201"/>
                <a:gd name="connsiteX38" fmla="*/ 150253 w 607137"/>
                <a:gd name="connsiteY38" fmla="*/ 66322 h 464201"/>
                <a:gd name="connsiteX39" fmla="*/ 152415 w 607137"/>
                <a:gd name="connsiteY39" fmla="*/ 46860 h 464201"/>
                <a:gd name="connsiteX40" fmla="*/ 171876 w 607137"/>
                <a:gd name="connsiteY40" fmla="*/ 27399 h 464201"/>
                <a:gd name="connsiteX41" fmla="*/ 171876 w 607137"/>
                <a:gd name="connsiteY41" fmla="*/ 0 h 46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07137" h="464201">
                  <a:moveTo>
                    <a:pt x="607137" y="0"/>
                  </a:moveTo>
                  <a:lnTo>
                    <a:pt x="606516" y="1450"/>
                  </a:lnTo>
                  <a:lnTo>
                    <a:pt x="569755" y="113894"/>
                  </a:lnTo>
                  <a:lnTo>
                    <a:pt x="556781" y="198228"/>
                  </a:lnTo>
                  <a:lnTo>
                    <a:pt x="556781" y="267424"/>
                  </a:lnTo>
                  <a:lnTo>
                    <a:pt x="569755" y="330133"/>
                  </a:lnTo>
                  <a:lnTo>
                    <a:pt x="524345" y="327971"/>
                  </a:lnTo>
                  <a:lnTo>
                    <a:pt x="507046" y="343107"/>
                  </a:lnTo>
                  <a:lnTo>
                    <a:pt x="507046" y="382030"/>
                  </a:lnTo>
                  <a:lnTo>
                    <a:pt x="502721" y="438252"/>
                  </a:lnTo>
                  <a:lnTo>
                    <a:pt x="442175" y="438252"/>
                  </a:lnTo>
                  <a:lnTo>
                    <a:pt x="450824" y="464201"/>
                  </a:lnTo>
                  <a:lnTo>
                    <a:pt x="405414" y="457714"/>
                  </a:lnTo>
                  <a:lnTo>
                    <a:pt x="383790" y="457714"/>
                  </a:lnTo>
                  <a:lnTo>
                    <a:pt x="381628" y="438252"/>
                  </a:lnTo>
                  <a:lnTo>
                    <a:pt x="353517" y="425278"/>
                  </a:lnTo>
                  <a:lnTo>
                    <a:pt x="360004" y="377706"/>
                  </a:lnTo>
                  <a:lnTo>
                    <a:pt x="360004" y="360407"/>
                  </a:lnTo>
                  <a:lnTo>
                    <a:pt x="360004" y="336620"/>
                  </a:lnTo>
                  <a:lnTo>
                    <a:pt x="260534" y="312834"/>
                  </a:lnTo>
                  <a:lnTo>
                    <a:pt x="202150" y="323646"/>
                  </a:lnTo>
                  <a:lnTo>
                    <a:pt x="174039" y="312834"/>
                  </a:lnTo>
                  <a:lnTo>
                    <a:pt x="169714" y="293373"/>
                  </a:lnTo>
                  <a:lnTo>
                    <a:pt x="178364" y="271749"/>
                  </a:lnTo>
                  <a:lnTo>
                    <a:pt x="128629" y="267424"/>
                  </a:lnTo>
                  <a:lnTo>
                    <a:pt x="115654" y="241475"/>
                  </a:lnTo>
                  <a:lnTo>
                    <a:pt x="89706" y="267424"/>
                  </a:lnTo>
                  <a:lnTo>
                    <a:pt x="52945" y="269586"/>
                  </a:lnTo>
                  <a:lnTo>
                    <a:pt x="0" y="241223"/>
                  </a:lnTo>
                  <a:lnTo>
                    <a:pt x="11860" y="215527"/>
                  </a:lnTo>
                  <a:lnTo>
                    <a:pt x="3210" y="183091"/>
                  </a:lnTo>
                  <a:lnTo>
                    <a:pt x="9697" y="150655"/>
                  </a:lnTo>
                  <a:lnTo>
                    <a:pt x="87543" y="150655"/>
                  </a:lnTo>
                  <a:lnTo>
                    <a:pt x="98355" y="144168"/>
                  </a:lnTo>
                  <a:lnTo>
                    <a:pt x="119979" y="137681"/>
                  </a:lnTo>
                  <a:lnTo>
                    <a:pt x="124304" y="131193"/>
                  </a:lnTo>
                  <a:lnTo>
                    <a:pt x="124304" y="109570"/>
                  </a:lnTo>
                  <a:lnTo>
                    <a:pt x="135116" y="77134"/>
                  </a:lnTo>
                  <a:lnTo>
                    <a:pt x="150253" y="66322"/>
                  </a:lnTo>
                  <a:lnTo>
                    <a:pt x="152415" y="46860"/>
                  </a:lnTo>
                  <a:lnTo>
                    <a:pt x="171876" y="27399"/>
                  </a:lnTo>
                  <a:lnTo>
                    <a:pt x="171876" y="0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9293D589-AA8D-AD02-6EE6-C27D08DAD1C7}"/>
                </a:ext>
              </a:extLst>
            </p:cNvPr>
            <p:cNvSpPr/>
            <p:nvPr/>
          </p:nvSpPr>
          <p:spPr>
            <a:xfrm>
              <a:off x="4669357" y="1105493"/>
              <a:ext cx="1621789" cy="1292999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B10E59CB-D9D8-A10C-B4C6-A1AF44DB6CCB}"/>
                </a:ext>
              </a:extLst>
            </p:cNvPr>
            <p:cNvSpPr/>
            <p:nvPr/>
          </p:nvSpPr>
          <p:spPr>
            <a:xfrm>
              <a:off x="5114807" y="2234510"/>
              <a:ext cx="1020645" cy="1293105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E3935186-2653-8C58-E29F-269BC7B7A052}"/>
                </a:ext>
              </a:extLst>
            </p:cNvPr>
            <p:cNvSpPr/>
            <p:nvPr/>
          </p:nvSpPr>
          <p:spPr>
            <a:xfrm>
              <a:off x="4003341" y="2111975"/>
              <a:ext cx="1092640" cy="1158317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A22DC801-7FC1-434D-A93A-0738DAC39C40}"/>
                </a:ext>
              </a:extLst>
            </p:cNvPr>
            <p:cNvSpPr/>
            <p:nvPr/>
          </p:nvSpPr>
          <p:spPr>
            <a:xfrm>
              <a:off x="4272019" y="2952424"/>
              <a:ext cx="1029837" cy="561951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3849CD83-1166-3013-088E-6AB7CB06BF3C}"/>
                </a:ext>
              </a:extLst>
            </p:cNvPr>
            <p:cNvSpPr/>
            <p:nvPr/>
          </p:nvSpPr>
          <p:spPr>
            <a:xfrm>
              <a:off x="3815215" y="3288675"/>
              <a:ext cx="713123" cy="244083"/>
            </a:xfrm>
            <a:custGeom>
              <a:avLst/>
              <a:gdLst>
                <a:gd name="connsiteX0" fmla="*/ 159476 w 713123"/>
                <a:gd name="connsiteY0" fmla="*/ 0 h 244083"/>
                <a:gd name="connsiteX1" fmla="*/ 208129 w 713123"/>
                <a:gd name="connsiteY1" fmla="*/ 10812 h 244083"/>
                <a:gd name="connsiteX2" fmla="*/ 224348 w 713123"/>
                <a:gd name="connsiteY2" fmla="*/ 24327 h 244083"/>
                <a:gd name="connsiteX3" fmla="*/ 227050 w 713123"/>
                <a:gd name="connsiteY3" fmla="*/ 43248 h 244083"/>
                <a:gd name="connsiteX4" fmla="*/ 227050 w 713123"/>
                <a:gd name="connsiteY4" fmla="*/ 62168 h 244083"/>
                <a:gd name="connsiteX5" fmla="*/ 243268 w 713123"/>
                <a:gd name="connsiteY5" fmla="*/ 75684 h 244083"/>
                <a:gd name="connsiteX6" fmla="*/ 267595 w 713123"/>
                <a:gd name="connsiteY6" fmla="*/ 72980 h 244083"/>
                <a:gd name="connsiteX7" fmla="*/ 273001 w 713123"/>
                <a:gd name="connsiteY7" fmla="*/ 62168 h 244083"/>
                <a:gd name="connsiteX8" fmla="*/ 281110 w 713123"/>
                <a:gd name="connsiteY8" fmla="*/ 54060 h 244083"/>
                <a:gd name="connsiteX9" fmla="*/ 324358 w 713123"/>
                <a:gd name="connsiteY9" fmla="*/ 51357 h 244083"/>
                <a:gd name="connsiteX10" fmla="*/ 340576 w 713123"/>
                <a:gd name="connsiteY10" fmla="*/ 56763 h 244083"/>
                <a:gd name="connsiteX11" fmla="*/ 356793 w 713123"/>
                <a:gd name="connsiteY11" fmla="*/ 51357 h 244083"/>
                <a:gd name="connsiteX12" fmla="*/ 370308 w 713123"/>
                <a:gd name="connsiteY12" fmla="*/ 64872 h 244083"/>
                <a:gd name="connsiteX13" fmla="*/ 370308 w 713123"/>
                <a:gd name="connsiteY13" fmla="*/ 100011 h 244083"/>
                <a:gd name="connsiteX14" fmla="*/ 429774 w 713123"/>
                <a:gd name="connsiteY14" fmla="*/ 100011 h 244083"/>
                <a:gd name="connsiteX15" fmla="*/ 432477 w 713123"/>
                <a:gd name="connsiteY15" fmla="*/ 75684 h 244083"/>
                <a:gd name="connsiteX16" fmla="*/ 440586 w 713123"/>
                <a:gd name="connsiteY16" fmla="*/ 64872 h 244083"/>
                <a:gd name="connsiteX17" fmla="*/ 473022 w 713123"/>
                <a:gd name="connsiteY17" fmla="*/ 64872 h 244083"/>
                <a:gd name="connsiteX18" fmla="*/ 473137 w 713123"/>
                <a:gd name="connsiteY18" fmla="*/ 64550 h 244083"/>
                <a:gd name="connsiteX19" fmla="*/ 475725 w 713123"/>
                <a:gd name="connsiteY19" fmla="*/ 66223 h 244083"/>
                <a:gd name="connsiteX20" fmla="*/ 517622 w 713123"/>
                <a:gd name="connsiteY20" fmla="*/ 71630 h 244083"/>
                <a:gd name="connsiteX21" fmla="*/ 527082 w 713123"/>
                <a:gd name="connsiteY21" fmla="*/ 83792 h 244083"/>
                <a:gd name="connsiteX22" fmla="*/ 528432 w 713123"/>
                <a:gd name="connsiteY22" fmla="*/ 97308 h 244083"/>
                <a:gd name="connsiteX23" fmla="*/ 547353 w 713123"/>
                <a:gd name="connsiteY23" fmla="*/ 108119 h 244083"/>
                <a:gd name="connsiteX24" fmla="*/ 579789 w 713123"/>
                <a:gd name="connsiteY24" fmla="*/ 108119 h 244083"/>
                <a:gd name="connsiteX25" fmla="*/ 616280 w 713123"/>
                <a:gd name="connsiteY25" fmla="*/ 133798 h 244083"/>
                <a:gd name="connsiteX26" fmla="*/ 635201 w 713123"/>
                <a:gd name="connsiteY26" fmla="*/ 118931 h 244083"/>
                <a:gd name="connsiteX27" fmla="*/ 646013 w 713123"/>
                <a:gd name="connsiteY27" fmla="*/ 125689 h 244083"/>
                <a:gd name="connsiteX28" fmla="*/ 656383 w 713123"/>
                <a:gd name="connsiteY28" fmla="*/ 121800 h 244083"/>
                <a:gd name="connsiteX29" fmla="*/ 667637 w 713123"/>
                <a:gd name="connsiteY29" fmla="*/ 140555 h 244083"/>
                <a:gd name="connsiteX30" fmla="*/ 678448 w 713123"/>
                <a:gd name="connsiteY30" fmla="*/ 143259 h 244083"/>
                <a:gd name="connsiteX31" fmla="*/ 678448 w 713123"/>
                <a:gd name="connsiteY31" fmla="*/ 172991 h 244083"/>
                <a:gd name="connsiteX32" fmla="*/ 700072 w 713123"/>
                <a:gd name="connsiteY32" fmla="*/ 189209 h 244083"/>
                <a:gd name="connsiteX33" fmla="*/ 691963 w 713123"/>
                <a:gd name="connsiteY33" fmla="*/ 210833 h 244083"/>
                <a:gd name="connsiteX34" fmla="*/ 713123 w 713123"/>
                <a:gd name="connsiteY34" fmla="*/ 244083 h 244083"/>
                <a:gd name="connsiteX35" fmla="*/ 23513 w 713123"/>
                <a:gd name="connsiteY35" fmla="*/ 244083 h 244083"/>
                <a:gd name="connsiteX36" fmla="*/ 40545 w 713123"/>
                <a:gd name="connsiteY36" fmla="*/ 227051 h 244083"/>
                <a:gd name="connsiteX37" fmla="*/ 2703 w 713123"/>
                <a:gd name="connsiteY37" fmla="*/ 197318 h 244083"/>
                <a:gd name="connsiteX38" fmla="*/ 0 w 713123"/>
                <a:gd name="connsiteY38" fmla="*/ 186506 h 244083"/>
                <a:gd name="connsiteX39" fmla="*/ 16218 w 713123"/>
                <a:gd name="connsiteY39" fmla="*/ 159476 h 244083"/>
                <a:gd name="connsiteX40" fmla="*/ 24326 w 713123"/>
                <a:gd name="connsiteY40" fmla="*/ 148664 h 244083"/>
                <a:gd name="connsiteX41" fmla="*/ 45950 w 713123"/>
                <a:gd name="connsiteY41" fmla="*/ 89199 h 244083"/>
                <a:gd name="connsiteX42" fmla="*/ 67574 w 713123"/>
                <a:gd name="connsiteY42" fmla="*/ 89199 h 244083"/>
                <a:gd name="connsiteX43" fmla="*/ 86495 w 713123"/>
                <a:gd name="connsiteY43" fmla="*/ 116228 h 244083"/>
                <a:gd name="connsiteX0" fmla="*/ 159476 w 713123"/>
                <a:gd name="connsiteY0" fmla="*/ 0 h 330829"/>
                <a:gd name="connsiteX1" fmla="*/ 208129 w 713123"/>
                <a:gd name="connsiteY1" fmla="*/ 10812 h 330829"/>
                <a:gd name="connsiteX2" fmla="*/ 224348 w 713123"/>
                <a:gd name="connsiteY2" fmla="*/ 24327 h 330829"/>
                <a:gd name="connsiteX3" fmla="*/ 227050 w 713123"/>
                <a:gd name="connsiteY3" fmla="*/ 43248 h 330829"/>
                <a:gd name="connsiteX4" fmla="*/ 227050 w 713123"/>
                <a:gd name="connsiteY4" fmla="*/ 62168 h 330829"/>
                <a:gd name="connsiteX5" fmla="*/ 243268 w 713123"/>
                <a:gd name="connsiteY5" fmla="*/ 75684 h 330829"/>
                <a:gd name="connsiteX6" fmla="*/ 267595 w 713123"/>
                <a:gd name="connsiteY6" fmla="*/ 72980 h 330829"/>
                <a:gd name="connsiteX7" fmla="*/ 273001 w 713123"/>
                <a:gd name="connsiteY7" fmla="*/ 62168 h 330829"/>
                <a:gd name="connsiteX8" fmla="*/ 281110 w 713123"/>
                <a:gd name="connsiteY8" fmla="*/ 54060 h 330829"/>
                <a:gd name="connsiteX9" fmla="*/ 324358 w 713123"/>
                <a:gd name="connsiteY9" fmla="*/ 51357 h 330829"/>
                <a:gd name="connsiteX10" fmla="*/ 340576 w 713123"/>
                <a:gd name="connsiteY10" fmla="*/ 56763 h 330829"/>
                <a:gd name="connsiteX11" fmla="*/ 356793 w 713123"/>
                <a:gd name="connsiteY11" fmla="*/ 51357 h 330829"/>
                <a:gd name="connsiteX12" fmla="*/ 370308 w 713123"/>
                <a:gd name="connsiteY12" fmla="*/ 64872 h 330829"/>
                <a:gd name="connsiteX13" fmla="*/ 370308 w 713123"/>
                <a:gd name="connsiteY13" fmla="*/ 100011 h 330829"/>
                <a:gd name="connsiteX14" fmla="*/ 429774 w 713123"/>
                <a:gd name="connsiteY14" fmla="*/ 100011 h 330829"/>
                <a:gd name="connsiteX15" fmla="*/ 432477 w 713123"/>
                <a:gd name="connsiteY15" fmla="*/ 75684 h 330829"/>
                <a:gd name="connsiteX16" fmla="*/ 440586 w 713123"/>
                <a:gd name="connsiteY16" fmla="*/ 64872 h 330829"/>
                <a:gd name="connsiteX17" fmla="*/ 473022 w 713123"/>
                <a:gd name="connsiteY17" fmla="*/ 64872 h 330829"/>
                <a:gd name="connsiteX18" fmla="*/ 473137 w 713123"/>
                <a:gd name="connsiteY18" fmla="*/ 64550 h 330829"/>
                <a:gd name="connsiteX19" fmla="*/ 475725 w 713123"/>
                <a:gd name="connsiteY19" fmla="*/ 66223 h 330829"/>
                <a:gd name="connsiteX20" fmla="*/ 517622 w 713123"/>
                <a:gd name="connsiteY20" fmla="*/ 71630 h 330829"/>
                <a:gd name="connsiteX21" fmla="*/ 527082 w 713123"/>
                <a:gd name="connsiteY21" fmla="*/ 83792 h 330829"/>
                <a:gd name="connsiteX22" fmla="*/ 528432 w 713123"/>
                <a:gd name="connsiteY22" fmla="*/ 97308 h 330829"/>
                <a:gd name="connsiteX23" fmla="*/ 547353 w 713123"/>
                <a:gd name="connsiteY23" fmla="*/ 108119 h 330829"/>
                <a:gd name="connsiteX24" fmla="*/ 579789 w 713123"/>
                <a:gd name="connsiteY24" fmla="*/ 108119 h 330829"/>
                <a:gd name="connsiteX25" fmla="*/ 616280 w 713123"/>
                <a:gd name="connsiteY25" fmla="*/ 133798 h 330829"/>
                <a:gd name="connsiteX26" fmla="*/ 635201 w 713123"/>
                <a:gd name="connsiteY26" fmla="*/ 118931 h 330829"/>
                <a:gd name="connsiteX27" fmla="*/ 646013 w 713123"/>
                <a:gd name="connsiteY27" fmla="*/ 125689 h 330829"/>
                <a:gd name="connsiteX28" fmla="*/ 656383 w 713123"/>
                <a:gd name="connsiteY28" fmla="*/ 121800 h 330829"/>
                <a:gd name="connsiteX29" fmla="*/ 667637 w 713123"/>
                <a:gd name="connsiteY29" fmla="*/ 140555 h 330829"/>
                <a:gd name="connsiteX30" fmla="*/ 678448 w 713123"/>
                <a:gd name="connsiteY30" fmla="*/ 143259 h 330829"/>
                <a:gd name="connsiteX31" fmla="*/ 678448 w 713123"/>
                <a:gd name="connsiteY31" fmla="*/ 172991 h 330829"/>
                <a:gd name="connsiteX32" fmla="*/ 700072 w 713123"/>
                <a:gd name="connsiteY32" fmla="*/ 189209 h 330829"/>
                <a:gd name="connsiteX33" fmla="*/ 691963 w 713123"/>
                <a:gd name="connsiteY33" fmla="*/ 210833 h 330829"/>
                <a:gd name="connsiteX34" fmla="*/ 713123 w 713123"/>
                <a:gd name="connsiteY34" fmla="*/ 244083 h 330829"/>
                <a:gd name="connsiteX35" fmla="*/ 419600 w 713123"/>
                <a:gd name="connsiteY35" fmla="*/ 330825 h 330829"/>
                <a:gd name="connsiteX36" fmla="*/ 23513 w 713123"/>
                <a:gd name="connsiteY36" fmla="*/ 244083 h 330829"/>
                <a:gd name="connsiteX37" fmla="*/ 40545 w 713123"/>
                <a:gd name="connsiteY37" fmla="*/ 227051 h 330829"/>
                <a:gd name="connsiteX38" fmla="*/ 2703 w 713123"/>
                <a:gd name="connsiteY38" fmla="*/ 197318 h 330829"/>
                <a:gd name="connsiteX39" fmla="*/ 0 w 713123"/>
                <a:gd name="connsiteY39" fmla="*/ 186506 h 330829"/>
                <a:gd name="connsiteX40" fmla="*/ 16218 w 713123"/>
                <a:gd name="connsiteY40" fmla="*/ 159476 h 330829"/>
                <a:gd name="connsiteX41" fmla="*/ 24326 w 713123"/>
                <a:gd name="connsiteY41" fmla="*/ 148664 h 330829"/>
                <a:gd name="connsiteX42" fmla="*/ 45950 w 713123"/>
                <a:gd name="connsiteY42" fmla="*/ 89199 h 330829"/>
                <a:gd name="connsiteX43" fmla="*/ 67574 w 713123"/>
                <a:gd name="connsiteY43" fmla="*/ 89199 h 330829"/>
                <a:gd name="connsiteX44" fmla="*/ 86495 w 713123"/>
                <a:gd name="connsiteY44" fmla="*/ 116228 h 330829"/>
                <a:gd name="connsiteX45" fmla="*/ 159476 w 713123"/>
                <a:gd name="connsiteY45" fmla="*/ 0 h 330829"/>
                <a:gd name="connsiteX0" fmla="*/ 419600 w 713123"/>
                <a:gd name="connsiteY0" fmla="*/ 330825 h 422265"/>
                <a:gd name="connsiteX1" fmla="*/ 23513 w 713123"/>
                <a:gd name="connsiteY1" fmla="*/ 244083 h 422265"/>
                <a:gd name="connsiteX2" fmla="*/ 40545 w 713123"/>
                <a:gd name="connsiteY2" fmla="*/ 227051 h 422265"/>
                <a:gd name="connsiteX3" fmla="*/ 2703 w 713123"/>
                <a:gd name="connsiteY3" fmla="*/ 197318 h 422265"/>
                <a:gd name="connsiteX4" fmla="*/ 0 w 713123"/>
                <a:gd name="connsiteY4" fmla="*/ 186506 h 422265"/>
                <a:gd name="connsiteX5" fmla="*/ 16218 w 713123"/>
                <a:gd name="connsiteY5" fmla="*/ 159476 h 422265"/>
                <a:gd name="connsiteX6" fmla="*/ 24326 w 713123"/>
                <a:gd name="connsiteY6" fmla="*/ 148664 h 422265"/>
                <a:gd name="connsiteX7" fmla="*/ 45950 w 713123"/>
                <a:gd name="connsiteY7" fmla="*/ 89199 h 422265"/>
                <a:gd name="connsiteX8" fmla="*/ 67574 w 713123"/>
                <a:gd name="connsiteY8" fmla="*/ 89199 h 422265"/>
                <a:gd name="connsiteX9" fmla="*/ 86495 w 713123"/>
                <a:gd name="connsiteY9" fmla="*/ 116228 h 422265"/>
                <a:gd name="connsiteX10" fmla="*/ 159476 w 713123"/>
                <a:gd name="connsiteY10" fmla="*/ 0 h 422265"/>
                <a:gd name="connsiteX11" fmla="*/ 208129 w 713123"/>
                <a:gd name="connsiteY11" fmla="*/ 10812 h 422265"/>
                <a:gd name="connsiteX12" fmla="*/ 224348 w 713123"/>
                <a:gd name="connsiteY12" fmla="*/ 24327 h 422265"/>
                <a:gd name="connsiteX13" fmla="*/ 227050 w 713123"/>
                <a:gd name="connsiteY13" fmla="*/ 43248 h 422265"/>
                <a:gd name="connsiteX14" fmla="*/ 227050 w 713123"/>
                <a:gd name="connsiteY14" fmla="*/ 62168 h 422265"/>
                <a:gd name="connsiteX15" fmla="*/ 243268 w 713123"/>
                <a:gd name="connsiteY15" fmla="*/ 75684 h 422265"/>
                <a:gd name="connsiteX16" fmla="*/ 267595 w 713123"/>
                <a:gd name="connsiteY16" fmla="*/ 72980 h 422265"/>
                <a:gd name="connsiteX17" fmla="*/ 273001 w 713123"/>
                <a:gd name="connsiteY17" fmla="*/ 62168 h 422265"/>
                <a:gd name="connsiteX18" fmla="*/ 281110 w 713123"/>
                <a:gd name="connsiteY18" fmla="*/ 54060 h 422265"/>
                <a:gd name="connsiteX19" fmla="*/ 324358 w 713123"/>
                <a:gd name="connsiteY19" fmla="*/ 51357 h 422265"/>
                <a:gd name="connsiteX20" fmla="*/ 340576 w 713123"/>
                <a:gd name="connsiteY20" fmla="*/ 56763 h 422265"/>
                <a:gd name="connsiteX21" fmla="*/ 356793 w 713123"/>
                <a:gd name="connsiteY21" fmla="*/ 51357 h 422265"/>
                <a:gd name="connsiteX22" fmla="*/ 370308 w 713123"/>
                <a:gd name="connsiteY22" fmla="*/ 64872 h 422265"/>
                <a:gd name="connsiteX23" fmla="*/ 370308 w 713123"/>
                <a:gd name="connsiteY23" fmla="*/ 100011 h 422265"/>
                <a:gd name="connsiteX24" fmla="*/ 429774 w 713123"/>
                <a:gd name="connsiteY24" fmla="*/ 100011 h 422265"/>
                <a:gd name="connsiteX25" fmla="*/ 432477 w 713123"/>
                <a:gd name="connsiteY25" fmla="*/ 75684 h 422265"/>
                <a:gd name="connsiteX26" fmla="*/ 440586 w 713123"/>
                <a:gd name="connsiteY26" fmla="*/ 64872 h 422265"/>
                <a:gd name="connsiteX27" fmla="*/ 473022 w 713123"/>
                <a:gd name="connsiteY27" fmla="*/ 64872 h 422265"/>
                <a:gd name="connsiteX28" fmla="*/ 473137 w 713123"/>
                <a:gd name="connsiteY28" fmla="*/ 64550 h 422265"/>
                <a:gd name="connsiteX29" fmla="*/ 475725 w 713123"/>
                <a:gd name="connsiteY29" fmla="*/ 66223 h 422265"/>
                <a:gd name="connsiteX30" fmla="*/ 517622 w 713123"/>
                <a:gd name="connsiteY30" fmla="*/ 71630 h 422265"/>
                <a:gd name="connsiteX31" fmla="*/ 527082 w 713123"/>
                <a:gd name="connsiteY31" fmla="*/ 83792 h 422265"/>
                <a:gd name="connsiteX32" fmla="*/ 528432 w 713123"/>
                <a:gd name="connsiteY32" fmla="*/ 97308 h 422265"/>
                <a:gd name="connsiteX33" fmla="*/ 547353 w 713123"/>
                <a:gd name="connsiteY33" fmla="*/ 108119 h 422265"/>
                <a:gd name="connsiteX34" fmla="*/ 579789 w 713123"/>
                <a:gd name="connsiteY34" fmla="*/ 108119 h 422265"/>
                <a:gd name="connsiteX35" fmla="*/ 616280 w 713123"/>
                <a:gd name="connsiteY35" fmla="*/ 133798 h 422265"/>
                <a:gd name="connsiteX36" fmla="*/ 635201 w 713123"/>
                <a:gd name="connsiteY36" fmla="*/ 118931 h 422265"/>
                <a:gd name="connsiteX37" fmla="*/ 646013 w 713123"/>
                <a:gd name="connsiteY37" fmla="*/ 125689 h 422265"/>
                <a:gd name="connsiteX38" fmla="*/ 656383 w 713123"/>
                <a:gd name="connsiteY38" fmla="*/ 121800 h 422265"/>
                <a:gd name="connsiteX39" fmla="*/ 667637 w 713123"/>
                <a:gd name="connsiteY39" fmla="*/ 140555 h 422265"/>
                <a:gd name="connsiteX40" fmla="*/ 678448 w 713123"/>
                <a:gd name="connsiteY40" fmla="*/ 143259 h 422265"/>
                <a:gd name="connsiteX41" fmla="*/ 678448 w 713123"/>
                <a:gd name="connsiteY41" fmla="*/ 172991 h 422265"/>
                <a:gd name="connsiteX42" fmla="*/ 700072 w 713123"/>
                <a:gd name="connsiteY42" fmla="*/ 189209 h 422265"/>
                <a:gd name="connsiteX43" fmla="*/ 691963 w 713123"/>
                <a:gd name="connsiteY43" fmla="*/ 210833 h 422265"/>
                <a:gd name="connsiteX44" fmla="*/ 713123 w 713123"/>
                <a:gd name="connsiteY44" fmla="*/ 244083 h 422265"/>
                <a:gd name="connsiteX45" fmla="*/ 511040 w 713123"/>
                <a:gd name="connsiteY45" fmla="*/ 422265 h 422265"/>
                <a:gd name="connsiteX0" fmla="*/ 23513 w 713123"/>
                <a:gd name="connsiteY0" fmla="*/ 244083 h 422265"/>
                <a:gd name="connsiteX1" fmla="*/ 40545 w 713123"/>
                <a:gd name="connsiteY1" fmla="*/ 227051 h 422265"/>
                <a:gd name="connsiteX2" fmla="*/ 2703 w 713123"/>
                <a:gd name="connsiteY2" fmla="*/ 197318 h 422265"/>
                <a:gd name="connsiteX3" fmla="*/ 0 w 713123"/>
                <a:gd name="connsiteY3" fmla="*/ 186506 h 422265"/>
                <a:gd name="connsiteX4" fmla="*/ 16218 w 713123"/>
                <a:gd name="connsiteY4" fmla="*/ 159476 h 422265"/>
                <a:gd name="connsiteX5" fmla="*/ 24326 w 713123"/>
                <a:gd name="connsiteY5" fmla="*/ 148664 h 422265"/>
                <a:gd name="connsiteX6" fmla="*/ 45950 w 713123"/>
                <a:gd name="connsiteY6" fmla="*/ 89199 h 422265"/>
                <a:gd name="connsiteX7" fmla="*/ 67574 w 713123"/>
                <a:gd name="connsiteY7" fmla="*/ 89199 h 422265"/>
                <a:gd name="connsiteX8" fmla="*/ 86495 w 713123"/>
                <a:gd name="connsiteY8" fmla="*/ 116228 h 422265"/>
                <a:gd name="connsiteX9" fmla="*/ 159476 w 713123"/>
                <a:gd name="connsiteY9" fmla="*/ 0 h 422265"/>
                <a:gd name="connsiteX10" fmla="*/ 208129 w 713123"/>
                <a:gd name="connsiteY10" fmla="*/ 10812 h 422265"/>
                <a:gd name="connsiteX11" fmla="*/ 224348 w 713123"/>
                <a:gd name="connsiteY11" fmla="*/ 24327 h 422265"/>
                <a:gd name="connsiteX12" fmla="*/ 227050 w 713123"/>
                <a:gd name="connsiteY12" fmla="*/ 43248 h 422265"/>
                <a:gd name="connsiteX13" fmla="*/ 227050 w 713123"/>
                <a:gd name="connsiteY13" fmla="*/ 62168 h 422265"/>
                <a:gd name="connsiteX14" fmla="*/ 243268 w 713123"/>
                <a:gd name="connsiteY14" fmla="*/ 75684 h 422265"/>
                <a:gd name="connsiteX15" fmla="*/ 267595 w 713123"/>
                <a:gd name="connsiteY15" fmla="*/ 72980 h 422265"/>
                <a:gd name="connsiteX16" fmla="*/ 273001 w 713123"/>
                <a:gd name="connsiteY16" fmla="*/ 62168 h 422265"/>
                <a:gd name="connsiteX17" fmla="*/ 281110 w 713123"/>
                <a:gd name="connsiteY17" fmla="*/ 54060 h 422265"/>
                <a:gd name="connsiteX18" fmla="*/ 324358 w 713123"/>
                <a:gd name="connsiteY18" fmla="*/ 51357 h 422265"/>
                <a:gd name="connsiteX19" fmla="*/ 340576 w 713123"/>
                <a:gd name="connsiteY19" fmla="*/ 56763 h 422265"/>
                <a:gd name="connsiteX20" fmla="*/ 356793 w 713123"/>
                <a:gd name="connsiteY20" fmla="*/ 51357 h 422265"/>
                <a:gd name="connsiteX21" fmla="*/ 370308 w 713123"/>
                <a:gd name="connsiteY21" fmla="*/ 64872 h 422265"/>
                <a:gd name="connsiteX22" fmla="*/ 370308 w 713123"/>
                <a:gd name="connsiteY22" fmla="*/ 100011 h 422265"/>
                <a:gd name="connsiteX23" fmla="*/ 429774 w 713123"/>
                <a:gd name="connsiteY23" fmla="*/ 100011 h 422265"/>
                <a:gd name="connsiteX24" fmla="*/ 432477 w 713123"/>
                <a:gd name="connsiteY24" fmla="*/ 75684 h 422265"/>
                <a:gd name="connsiteX25" fmla="*/ 440586 w 713123"/>
                <a:gd name="connsiteY25" fmla="*/ 64872 h 422265"/>
                <a:gd name="connsiteX26" fmla="*/ 473022 w 713123"/>
                <a:gd name="connsiteY26" fmla="*/ 64872 h 422265"/>
                <a:gd name="connsiteX27" fmla="*/ 473137 w 713123"/>
                <a:gd name="connsiteY27" fmla="*/ 64550 h 422265"/>
                <a:gd name="connsiteX28" fmla="*/ 475725 w 713123"/>
                <a:gd name="connsiteY28" fmla="*/ 66223 h 422265"/>
                <a:gd name="connsiteX29" fmla="*/ 517622 w 713123"/>
                <a:gd name="connsiteY29" fmla="*/ 71630 h 422265"/>
                <a:gd name="connsiteX30" fmla="*/ 527082 w 713123"/>
                <a:gd name="connsiteY30" fmla="*/ 83792 h 422265"/>
                <a:gd name="connsiteX31" fmla="*/ 528432 w 713123"/>
                <a:gd name="connsiteY31" fmla="*/ 97308 h 422265"/>
                <a:gd name="connsiteX32" fmla="*/ 547353 w 713123"/>
                <a:gd name="connsiteY32" fmla="*/ 108119 h 422265"/>
                <a:gd name="connsiteX33" fmla="*/ 579789 w 713123"/>
                <a:gd name="connsiteY33" fmla="*/ 108119 h 422265"/>
                <a:gd name="connsiteX34" fmla="*/ 616280 w 713123"/>
                <a:gd name="connsiteY34" fmla="*/ 133798 h 422265"/>
                <a:gd name="connsiteX35" fmla="*/ 635201 w 713123"/>
                <a:gd name="connsiteY35" fmla="*/ 118931 h 422265"/>
                <a:gd name="connsiteX36" fmla="*/ 646013 w 713123"/>
                <a:gd name="connsiteY36" fmla="*/ 125689 h 422265"/>
                <a:gd name="connsiteX37" fmla="*/ 656383 w 713123"/>
                <a:gd name="connsiteY37" fmla="*/ 121800 h 422265"/>
                <a:gd name="connsiteX38" fmla="*/ 667637 w 713123"/>
                <a:gd name="connsiteY38" fmla="*/ 140555 h 422265"/>
                <a:gd name="connsiteX39" fmla="*/ 678448 w 713123"/>
                <a:gd name="connsiteY39" fmla="*/ 143259 h 422265"/>
                <a:gd name="connsiteX40" fmla="*/ 678448 w 713123"/>
                <a:gd name="connsiteY40" fmla="*/ 172991 h 422265"/>
                <a:gd name="connsiteX41" fmla="*/ 700072 w 713123"/>
                <a:gd name="connsiteY41" fmla="*/ 189209 h 422265"/>
                <a:gd name="connsiteX42" fmla="*/ 691963 w 713123"/>
                <a:gd name="connsiteY42" fmla="*/ 210833 h 422265"/>
                <a:gd name="connsiteX43" fmla="*/ 713123 w 713123"/>
                <a:gd name="connsiteY43" fmla="*/ 244083 h 422265"/>
                <a:gd name="connsiteX44" fmla="*/ 511040 w 713123"/>
                <a:gd name="connsiteY44" fmla="*/ 422265 h 422265"/>
                <a:gd name="connsiteX0" fmla="*/ 23513 w 713123"/>
                <a:gd name="connsiteY0" fmla="*/ 244083 h 244083"/>
                <a:gd name="connsiteX1" fmla="*/ 40545 w 713123"/>
                <a:gd name="connsiteY1" fmla="*/ 227051 h 244083"/>
                <a:gd name="connsiteX2" fmla="*/ 2703 w 713123"/>
                <a:gd name="connsiteY2" fmla="*/ 197318 h 244083"/>
                <a:gd name="connsiteX3" fmla="*/ 0 w 713123"/>
                <a:gd name="connsiteY3" fmla="*/ 186506 h 244083"/>
                <a:gd name="connsiteX4" fmla="*/ 16218 w 713123"/>
                <a:gd name="connsiteY4" fmla="*/ 159476 h 244083"/>
                <a:gd name="connsiteX5" fmla="*/ 24326 w 713123"/>
                <a:gd name="connsiteY5" fmla="*/ 148664 h 244083"/>
                <a:gd name="connsiteX6" fmla="*/ 45950 w 713123"/>
                <a:gd name="connsiteY6" fmla="*/ 89199 h 244083"/>
                <a:gd name="connsiteX7" fmla="*/ 67574 w 713123"/>
                <a:gd name="connsiteY7" fmla="*/ 89199 h 244083"/>
                <a:gd name="connsiteX8" fmla="*/ 86495 w 713123"/>
                <a:gd name="connsiteY8" fmla="*/ 116228 h 244083"/>
                <a:gd name="connsiteX9" fmla="*/ 159476 w 713123"/>
                <a:gd name="connsiteY9" fmla="*/ 0 h 244083"/>
                <a:gd name="connsiteX10" fmla="*/ 208129 w 713123"/>
                <a:gd name="connsiteY10" fmla="*/ 10812 h 244083"/>
                <a:gd name="connsiteX11" fmla="*/ 224348 w 713123"/>
                <a:gd name="connsiteY11" fmla="*/ 24327 h 244083"/>
                <a:gd name="connsiteX12" fmla="*/ 227050 w 713123"/>
                <a:gd name="connsiteY12" fmla="*/ 43248 h 244083"/>
                <a:gd name="connsiteX13" fmla="*/ 227050 w 713123"/>
                <a:gd name="connsiteY13" fmla="*/ 62168 h 244083"/>
                <a:gd name="connsiteX14" fmla="*/ 243268 w 713123"/>
                <a:gd name="connsiteY14" fmla="*/ 75684 h 244083"/>
                <a:gd name="connsiteX15" fmla="*/ 267595 w 713123"/>
                <a:gd name="connsiteY15" fmla="*/ 72980 h 244083"/>
                <a:gd name="connsiteX16" fmla="*/ 273001 w 713123"/>
                <a:gd name="connsiteY16" fmla="*/ 62168 h 244083"/>
                <a:gd name="connsiteX17" fmla="*/ 281110 w 713123"/>
                <a:gd name="connsiteY17" fmla="*/ 54060 h 244083"/>
                <a:gd name="connsiteX18" fmla="*/ 324358 w 713123"/>
                <a:gd name="connsiteY18" fmla="*/ 51357 h 244083"/>
                <a:gd name="connsiteX19" fmla="*/ 340576 w 713123"/>
                <a:gd name="connsiteY19" fmla="*/ 56763 h 244083"/>
                <a:gd name="connsiteX20" fmla="*/ 356793 w 713123"/>
                <a:gd name="connsiteY20" fmla="*/ 51357 h 244083"/>
                <a:gd name="connsiteX21" fmla="*/ 370308 w 713123"/>
                <a:gd name="connsiteY21" fmla="*/ 64872 h 244083"/>
                <a:gd name="connsiteX22" fmla="*/ 370308 w 713123"/>
                <a:gd name="connsiteY22" fmla="*/ 100011 h 244083"/>
                <a:gd name="connsiteX23" fmla="*/ 429774 w 713123"/>
                <a:gd name="connsiteY23" fmla="*/ 100011 h 244083"/>
                <a:gd name="connsiteX24" fmla="*/ 432477 w 713123"/>
                <a:gd name="connsiteY24" fmla="*/ 75684 h 244083"/>
                <a:gd name="connsiteX25" fmla="*/ 440586 w 713123"/>
                <a:gd name="connsiteY25" fmla="*/ 64872 h 244083"/>
                <a:gd name="connsiteX26" fmla="*/ 473022 w 713123"/>
                <a:gd name="connsiteY26" fmla="*/ 64872 h 244083"/>
                <a:gd name="connsiteX27" fmla="*/ 473137 w 713123"/>
                <a:gd name="connsiteY27" fmla="*/ 64550 h 244083"/>
                <a:gd name="connsiteX28" fmla="*/ 475725 w 713123"/>
                <a:gd name="connsiteY28" fmla="*/ 66223 h 244083"/>
                <a:gd name="connsiteX29" fmla="*/ 517622 w 713123"/>
                <a:gd name="connsiteY29" fmla="*/ 71630 h 244083"/>
                <a:gd name="connsiteX30" fmla="*/ 527082 w 713123"/>
                <a:gd name="connsiteY30" fmla="*/ 83792 h 244083"/>
                <a:gd name="connsiteX31" fmla="*/ 528432 w 713123"/>
                <a:gd name="connsiteY31" fmla="*/ 97308 h 244083"/>
                <a:gd name="connsiteX32" fmla="*/ 547353 w 713123"/>
                <a:gd name="connsiteY32" fmla="*/ 108119 h 244083"/>
                <a:gd name="connsiteX33" fmla="*/ 579789 w 713123"/>
                <a:gd name="connsiteY33" fmla="*/ 108119 h 244083"/>
                <a:gd name="connsiteX34" fmla="*/ 616280 w 713123"/>
                <a:gd name="connsiteY34" fmla="*/ 133798 h 244083"/>
                <a:gd name="connsiteX35" fmla="*/ 635201 w 713123"/>
                <a:gd name="connsiteY35" fmla="*/ 118931 h 244083"/>
                <a:gd name="connsiteX36" fmla="*/ 646013 w 713123"/>
                <a:gd name="connsiteY36" fmla="*/ 125689 h 244083"/>
                <a:gd name="connsiteX37" fmla="*/ 656383 w 713123"/>
                <a:gd name="connsiteY37" fmla="*/ 121800 h 244083"/>
                <a:gd name="connsiteX38" fmla="*/ 667637 w 713123"/>
                <a:gd name="connsiteY38" fmla="*/ 140555 h 244083"/>
                <a:gd name="connsiteX39" fmla="*/ 678448 w 713123"/>
                <a:gd name="connsiteY39" fmla="*/ 143259 h 244083"/>
                <a:gd name="connsiteX40" fmla="*/ 678448 w 713123"/>
                <a:gd name="connsiteY40" fmla="*/ 172991 h 244083"/>
                <a:gd name="connsiteX41" fmla="*/ 700072 w 713123"/>
                <a:gd name="connsiteY41" fmla="*/ 189209 h 244083"/>
                <a:gd name="connsiteX42" fmla="*/ 691963 w 713123"/>
                <a:gd name="connsiteY42" fmla="*/ 210833 h 244083"/>
                <a:gd name="connsiteX43" fmla="*/ 713123 w 713123"/>
                <a:gd name="connsiteY43" fmla="*/ 244083 h 244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713123" h="244083">
                  <a:moveTo>
                    <a:pt x="23513" y="244083"/>
                  </a:moveTo>
                  <a:lnTo>
                    <a:pt x="40545" y="227051"/>
                  </a:lnTo>
                  <a:lnTo>
                    <a:pt x="2703" y="197318"/>
                  </a:lnTo>
                  <a:lnTo>
                    <a:pt x="0" y="186506"/>
                  </a:lnTo>
                  <a:lnTo>
                    <a:pt x="16218" y="159476"/>
                  </a:lnTo>
                  <a:lnTo>
                    <a:pt x="24326" y="148664"/>
                  </a:lnTo>
                  <a:lnTo>
                    <a:pt x="45950" y="89199"/>
                  </a:lnTo>
                  <a:lnTo>
                    <a:pt x="67574" y="89199"/>
                  </a:lnTo>
                  <a:lnTo>
                    <a:pt x="86495" y="116228"/>
                  </a:lnTo>
                  <a:lnTo>
                    <a:pt x="159476" y="0"/>
                  </a:lnTo>
                  <a:lnTo>
                    <a:pt x="208129" y="10812"/>
                  </a:lnTo>
                  <a:lnTo>
                    <a:pt x="224348" y="24327"/>
                  </a:lnTo>
                  <a:lnTo>
                    <a:pt x="227050" y="43248"/>
                  </a:lnTo>
                  <a:lnTo>
                    <a:pt x="227050" y="62168"/>
                  </a:lnTo>
                  <a:lnTo>
                    <a:pt x="243268" y="75684"/>
                  </a:lnTo>
                  <a:lnTo>
                    <a:pt x="267595" y="72980"/>
                  </a:lnTo>
                  <a:lnTo>
                    <a:pt x="273001" y="62168"/>
                  </a:lnTo>
                  <a:lnTo>
                    <a:pt x="281110" y="54060"/>
                  </a:lnTo>
                  <a:lnTo>
                    <a:pt x="324358" y="51357"/>
                  </a:lnTo>
                  <a:lnTo>
                    <a:pt x="340576" y="56763"/>
                  </a:lnTo>
                  <a:lnTo>
                    <a:pt x="356793" y="51357"/>
                  </a:lnTo>
                  <a:lnTo>
                    <a:pt x="370308" y="64872"/>
                  </a:lnTo>
                  <a:lnTo>
                    <a:pt x="370308" y="100011"/>
                  </a:lnTo>
                  <a:lnTo>
                    <a:pt x="429774" y="100011"/>
                  </a:lnTo>
                  <a:lnTo>
                    <a:pt x="432477" y="75684"/>
                  </a:lnTo>
                  <a:lnTo>
                    <a:pt x="440586" y="64872"/>
                  </a:lnTo>
                  <a:lnTo>
                    <a:pt x="473022" y="64872"/>
                  </a:lnTo>
                  <a:cubicBezTo>
                    <a:pt x="473060" y="64765"/>
                    <a:pt x="473099" y="64657"/>
                    <a:pt x="473137" y="64550"/>
                  </a:cubicBezTo>
                  <a:lnTo>
                    <a:pt x="475725" y="66223"/>
                  </a:lnTo>
                  <a:lnTo>
                    <a:pt x="517622" y="71630"/>
                  </a:lnTo>
                  <a:lnTo>
                    <a:pt x="527082" y="83792"/>
                  </a:lnTo>
                  <a:lnTo>
                    <a:pt x="528432" y="97308"/>
                  </a:lnTo>
                  <a:lnTo>
                    <a:pt x="547353" y="108119"/>
                  </a:lnTo>
                  <a:lnTo>
                    <a:pt x="579789" y="108119"/>
                  </a:lnTo>
                  <a:lnTo>
                    <a:pt x="616280" y="133798"/>
                  </a:lnTo>
                  <a:lnTo>
                    <a:pt x="635201" y="118931"/>
                  </a:lnTo>
                  <a:lnTo>
                    <a:pt x="646013" y="125689"/>
                  </a:lnTo>
                  <a:lnTo>
                    <a:pt x="656383" y="121800"/>
                  </a:lnTo>
                  <a:lnTo>
                    <a:pt x="667637" y="140555"/>
                  </a:lnTo>
                  <a:lnTo>
                    <a:pt x="678448" y="143259"/>
                  </a:lnTo>
                  <a:lnTo>
                    <a:pt x="678448" y="172991"/>
                  </a:lnTo>
                  <a:lnTo>
                    <a:pt x="700072" y="189209"/>
                  </a:lnTo>
                  <a:lnTo>
                    <a:pt x="691963" y="210833"/>
                  </a:lnTo>
                  <a:lnTo>
                    <a:pt x="713123" y="244083"/>
                  </a:lnTo>
                </a:path>
              </a:pathLst>
            </a:custGeom>
            <a:solidFill>
              <a:srgbClr val="99FF99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28881C38-0BAD-0523-7239-ED3F90138F54}"/>
                </a:ext>
              </a:extLst>
            </p:cNvPr>
            <p:cNvSpPr/>
            <p:nvPr/>
          </p:nvSpPr>
          <p:spPr>
            <a:xfrm>
              <a:off x="4461227" y="3363005"/>
              <a:ext cx="843060" cy="169753"/>
            </a:xfrm>
            <a:custGeom>
              <a:avLst/>
              <a:gdLst>
                <a:gd name="connsiteX0" fmla="*/ 87848 w 843060"/>
                <a:gd name="connsiteY0" fmla="*/ 0 h 169753"/>
                <a:gd name="connsiteX1" fmla="*/ 120282 w 843060"/>
                <a:gd name="connsiteY1" fmla="*/ 31084 h 169753"/>
                <a:gd name="connsiteX2" fmla="*/ 140555 w 843060"/>
                <a:gd name="connsiteY2" fmla="*/ 22975 h 169753"/>
                <a:gd name="connsiteX3" fmla="*/ 156772 w 843060"/>
                <a:gd name="connsiteY3" fmla="*/ 35139 h 169753"/>
                <a:gd name="connsiteX4" fmla="*/ 182451 w 843060"/>
                <a:gd name="connsiteY4" fmla="*/ 35139 h 169753"/>
                <a:gd name="connsiteX5" fmla="*/ 222996 w 843060"/>
                <a:gd name="connsiteY5" fmla="*/ 58114 h 169753"/>
                <a:gd name="connsiteX6" fmla="*/ 245971 w 843060"/>
                <a:gd name="connsiteY6" fmla="*/ 56762 h 169753"/>
                <a:gd name="connsiteX7" fmla="*/ 278407 w 843060"/>
                <a:gd name="connsiteY7" fmla="*/ 66223 h 169753"/>
                <a:gd name="connsiteX8" fmla="*/ 305437 w 843060"/>
                <a:gd name="connsiteY8" fmla="*/ 59466 h 169753"/>
                <a:gd name="connsiteX9" fmla="*/ 329763 w 843060"/>
                <a:gd name="connsiteY9" fmla="*/ 82441 h 169753"/>
                <a:gd name="connsiteX10" fmla="*/ 331115 w 843060"/>
                <a:gd name="connsiteY10" fmla="*/ 93253 h 169753"/>
                <a:gd name="connsiteX11" fmla="*/ 345982 w 843060"/>
                <a:gd name="connsiteY11" fmla="*/ 110822 h 169753"/>
                <a:gd name="connsiteX12" fmla="*/ 374363 w 843060"/>
                <a:gd name="connsiteY12" fmla="*/ 112174 h 169753"/>
                <a:gd name="connsiteX13" fmla="*/ 397337 w 843060"/>
                <a:gd name="connsiteY13" fmla="*/ 140555 h 169753"/>
                <a:gd name="connsiteX14" fmla="*/ 410853 w 843060"/>
                <a:gd name="connsiteY14" fmla="*/ 135149 h 169753"/>
                <a:gd name="connsiteX15" fmla="*/ 435180 w 843060"/>
                <a:gd name="connsiteY15" fmla="*/ 137852 h 169753"/>
                <a:gd name="connsiteX16" fmla="*/ 504106 w 843060"/>
                <a:gd name="connsiteY16" fmla="*/ 120283 h 169753"/>
                <a:gd name="connsiteX17" fmla="*/ 527080 w 843060"/>
                <a:gd name="connsiteY17" fmla="*/ 100010 h 169753"/>
                <a:gd name="connsiteX18" fmla="*/ 529784 w 843060"/>
                <a:gd name="connsiteY18" fmla="*/ 131095 h 169753"/>
                <a:gd name="connsiteX19" fmla="*/ 541948 w 843060"/>
                <a:gd name="connsiteY19" fmla="*/ 151367 h 169753"/>
                <a:gd name="connsiteX20" fmla="*/ 574383 w 843060"/>
                <a:gd name="connsiteY20" fmla="*/ 127040 h 169753"/>
                <a:gd name="connsiteX21" fmla="*/ 585196 w 843060"/>
                <a:gd name="connsiteY21" fmla="*/ 135149 h 169753"/>
                <a:gd name="connsiteX22" fmla="*/ 600061 w 843060"/>
                <a:gd name="connsiteY22" fmla="*/ 136500 h 169753"/>
                <a:gd name="connsiteX23" fmla="*/ 604116 w 843060"/>
                <a:gd name="connsiteY23" fmla="*/ 120283 h 169753"/>
                <a:gd name="connsiteX24" fmla="*/ 621685 w 843060"/>
                <a:gd name="connsiteY24" fmla="*/ 105417 h 169753"/>
                <a:gd name="connsiteX25" fmla="*/ 668987 w 843060"/>
                <a:gd name="connsiteY25" fmla="*/ 105417 h 169753"/>
                <a:gd name="connsiteX26" fmla="*/ 706830 w 843060"/>
                <a:gd name="connsiteY26" fmla="*/ 120283 h 169753"/>
                <a:gd name="connsiteX27" fmla="*/ 720344 w 843060"/>
                <a:gd name="connsiteY27" fmla="*/ 113525 h 169753"/>
                <a:gd name="connsiteX28" fmla="*/ 714939 w 843060"/>
                <a:gd name="connsiteY28" fmla="*/ 91901 h 169753"/>
                <a:gd name="connsiteX29" fmla="*/ 728453 w 843060"/>
                <a:gd name="connsiteY29" fmla="*/ 85144 h 169753"/>
                <a:gd name="connsiteX30" fmla="*/ 747373 w 843060"/>
                <a:gd name="connsiteY30" fmla="*/ 98659 h 169753"/>
                <a:gd name="connsiteX31" fmla="*/ 774404 w 843060"/>
                <a:gd name="connsiteY31" fmla="*/ 94605 h 169753"/>
                <a:gd name="connsiteX32" fmla="*/ 779810 w 843060"/>
                <a:gd name="connsiteY32" fmla="*/ 108119 h 169753"/>
                <a:gd name="connsiteX33" fmla="*/ 804137 w 843060"/>
                <a:gd name="connsiteY33" fmla="*/ 108119 h 169753"/>
                <a:gd name="connsiteX34" fmla="*/ 832518 w 843060"/>
                <a:gd name="connsiteY34" fmla="*/ 125689 h 169753"/>
                <a:gd name="connsiteX35" fmla="*/ 832738 w 843060"/>
                <a:gd name="connsiteY35" fmla="*/ 122755 h 169753"/>
                <a:gd name="connsiteX36" fmla="*/ 835221 w 843060"/>
                <a:gd name="connsiteY36" fmla="*/ 125689 h 169753"/>
                <a:gd name="connsiteX37" fmla="*/ 828733 w 843060"/>
                <a:gd name="connsiteY37" fmla="*/ 151637 h 169753"/>
                <a:gd name="connsiteX38" fmla="*/ 841708 w 843060"/>
                <a:gd name="connsiteY38" fmla="*/ 160287 h 169753"/>
                <a:gd name="connsiteX39" fmla="*/ 843060 w 843060"/>
                <a:gd name="connsiteY39" fmla="*/ 169753 h 169753"/>
                <a:gd name="connsiteX40" fmla="*/ 67112 w 843060"/>
                <a:gd name="connsiteY40" fmla="*/ 169753 h 169753"/>
                <a:gd name="connsiteX41" fmla="*/ 45951 w 843060"/>
                <a:gd name="connsiteY41" fmla="*/ 136500 h 169753"/>
                <a:gd name="connsiteX42" fmla="*/ 54060 w 843060"/>
                <a:gd name="connsiteY42" fmla="*/ 114877 h 169753"/>
                <a:gd name="connsiteX43" fmla="*/ 32436 w 843060"/>
                <a:gd name="connsiteY43" fmla="*/ 98659 h 169753"/>
                <a:gd name="connsiteX44" fmla="*/ 32436 w 843060"/>
                <a:gd name="connsiteY44" fmla="*/ 68926 h 169753"/>
                <a:gd name="connsiteX45" fmla="*/ 21624 w 843060"/>
                <a:gd name="connsiteY45" fmla="*/ 66223 h 169753"/>
                <a:gd name="connsiteX46" fmla="*/ 10371 w 843060"/>
                <a:gd name="connsiteY46" fmla="*/ 47468 h 169753"/>
                <a:gd name="connsiteX47" fmla="*/ 0 w 843060"/>
                <a:gd name="connsiteY47" fmla="*/ 51357 h 169753"/>
                <a:gd name="connsiteX48" fmla="*/ 10812 w 843060"/>
                <a:gd name="connsiteY48" fmla="*/ 47302 h 169753"/>
                <a:gd name="connsiteX49" fmla="*/ 10812 w 843060"/>
                <a:gd name="connsiteY49" fmla="*/ 36490 h 169753"/>
                <a:gd name="connsiteX50" fmla="*/ 36491 w 843060"/>
                <a:gd name="connsiteY50" fmla="*/ 12163 h 169753"/>
                <a:gd name="connsiteX51" fmla="*/ 67574 w 843060"/>
                <a:gd name="connsiteY51" fmla="*/ 12163 h 169753"/>
                <a:gd name="connsiteX52" fmla="*/ 71629 w 843060"/>
                <a:gd name="connsiteY52" fmla="*/ 2703 h 169753"/>
                <a:gd name="connsiteX0" fmla="*/ 87848 w 843060"/>
                <a:gd name="connsiteY0" fmla="*/ 0 h 266023"/>
                <a:gd name="connsiteX1" fmla="*/ 120282 w 843060"/>
                <a:gd name="connsiteY1" fmla="*/ 31084 h 266023"/>
                <a:gd name="connsiteX2" fmla="*/ 140555 w 843060"/>
                <a:gd name="connsiteY2" fmla="*/ 22975 h 266023"/>
                <a:gd name="connsiteX3" fmla="*/ 156772 w 843060"/>
                <a:gd name="connsiteY3" fmla="*/ 35139 h 266023"/>
                <a:gd name="connsiteX4" fmla="*/ 182451 w 843060"/>
                <a:gd name="connsiteY4" fmla="*/ 35139 h 266023"/>
                <a:gd name="connsiteX5" fmla="*/ 222996 w 843060"/>
                <a:gd name="connsiteY5" fmla="*/ 58114 h 266023"/>
                <a:gd name="connsiteX6" fmla="*/ 245971 w 843060"/>
                <a:gd name="connsiteY6" fmla="*/ 56762 h 266023"/>
                <a:gd name="connsiteX7" fmla="*/ 278407 w 843060"/>
                <a:gd name="connsiteY7" fmla="*/ 66223 h 266023"/>
                <a:gd name="connsiteX8" fmla="*/ 305437 w 843060"/>
                <a:gd name="connsiteY8" fmla="*/ 59466 h 266023"/>
                <a:gd name="connsiteX9" fmla="*/ 329763 w 843060"/>
                <a:gd name="connsiteY9" fmla="*/ 82441 h 266023"/>
                <a:gd name="connsiteX10" fmla="*/ 331115 w 843060"/>
                <a:gd name="connsiteY10" fmla="*/ 93253 h 266023"/>
                <a:gd name="connsiteX11" fmla="*/ 345982 w 843060"/>
                <a:gd name="connsiteY11" fmla="*/ 110822 h 266023"/>
                <a:gd name="connsiteX12" fmla="*/ 374363 w 843060"/>
                <a:gd name="connsiteY12" fmla="*/ 112174 h 266023"/>
                <a:gd name="connsiteX13" fmla="*/ 397337 w 843060"/>
                <a:gd name="connsiteY13" fmla="*/ 140555 h 266023"/>
                <a:gd name="connsiteX14" fmla="*/ 410853 w 843060"/>
                <a:gd name="connsiteY14" fmla="*/ 135149 h 266023"/>
                <a:gd name="connsiteX15" fmla="*/ 435180 w 843060"/>
                <a:gd name="connsiteY15" fmla="*/ 137852 h 266023"/>
                <a:gd name="connsiteX16" fmla="*/ 504106 w 843060"/>
                <a:gd name="connsiteY16" fmla="*/ 120283 h 266023"/>
                <a:gd name="connsiteX17" fmla="*/ 527080 w 843060"/>
                <a:gd name="connsiteY17" fmla="*/ 100010 h 266023"/>
                <a:gd name="connsiteX18" fmla="*/ 529784 w 843060"/>
                <a:gd name="connsiteY18" fmla="*/ 131095 h 266023"/>
                <a:gd name="connsiteX19" fmla="*/ 541948 w 843060"/>
                <a:gd name="connsiteY19" fmla="*/ 151367 h 266023"/>
                <a:gd name="connsiteX20" fmla="*/ 574383 w 843060"/>
                <a:gd name="connsiteY20" fmla="*/ 127040 h 266023"/>
                <a:gd name="connsiteX21" fmla="*/ 585196 w 843060"/>
                <a:gd name="connsiteY21" fmla="*/ 135149 h 266023"/>
                <a:gd name="connsiteX22" fmla="*/ 600061 w 843060"/>
                <a:gd name="connsiteY22" fmla="*/ 136500 h 266023"/>
                <a:gd name="connsiteX23" fmla="*/ 604116 w 843060"/>
                <a:gd name="connsiteY23" fmla="*/ 120283 h 266023"/>
                <a:gd name="connsiteX24" fmla="*/ 621685 w 843060"/>
                <a:gd name="connsiteY24" fmla="*/ 105417 h 266023"/>
                <a:gd name="connsiteX25" fmla="*/ 668987 w 843060"/>
                <a:gd name="connsiteY25" fmla="*/ 105417 h 266023"/>
                <a:gd name="connsiteX26" fmla="*/ 706830 w 843060"/>
                <a:gd name="connsiteY26" fmla="*/ 120283 h 266023"/>
                <a:gd name="connsiteX27" fmla="*/ 720344 w 843060"/>
                <a:gd name="connsiteY27" fmla="*/ 113525 h 266023"/>
                <a:gd name="connsiteX28" fmla="*/ 714939 w 843060"/>
                <a:gd name="connsiteY28" fmla="*/ 91901 h 266023"/>
                <a:gd name="connsiteX29" fmla="*/ 728453 w 843060"/>
                <a:gd name="connsiteY29" fmla="*/ 85144 h 266023"/>
                <a:gd name="connsiteX30" fmla="*/ 747373 w 843060"/>
                <a:gd name="connsiteY30" fmla="*/ 98659 h 266023"/>
                <a:gd name="connsiteX31" fmla="*/ 774404 w 843060"/>
                <a:gd name="connsiteY31" fmla="*/ 94605 h 266023"/>
                <a:gd name="connsiteX32" fmla="*/ 779810 w 843060"/>
                <a:gd name="connsiteY32" fmla="*/ 108119 h 266023"/>
                <a:gd name="connsiteX33" fmla="*/ 804137 w 843060"/>
                <a:gd name="connsiteY33" fmla="*/ 108119 h 266023"/>
                <a:gd name="connsiteX34" fmla="*/ 832518 w 843060"/>
                <a:gd name="connsiteY34" fmla="*/ 125689 h 266023"/>
                <a:gd name="connsiteX35" fmla="*/ 832738 w 843060"/>
                <a:gd name="connsiteY35" fmla="*/ 122755 h 266023"/>
                <a:gd name="connsiteX36" fmla="*/ 835221 w 843060"/>
                <a:gd name="connsiteY36" fmla="*/ 125689 h 266023"/>
                <a:gd name="connsiteX37" fmla="*/ 828733 w 843060"/>
                <a:gd name="connsiteY37" fmla="*/ 151637 h 266023"/>
                <a:gd name="connsiteX38" fmla="*/ 841708 w 843060"/>
                <a:gd name="connsiteY38" fmla="*/ 160287 h 266023"/>
                <a:gd name="connsiteX39" fmla="*/ 843060 w 843060"/>
                <a:gd name="connsiteY39" fmla="*/ 169753 h 266023"/>
                <a:gd name="connsiteX40" fmla="*/ 262538 w 843060"/>
                <a:gd name="connsiteY40" fmla="*/ 266020 h 266023"/>
                <a:gd name="connsiteX41" fmla="*/ 67112 w 843060"/>
                <a:gd name="connsiteY41" fmla="*/ 169753 h 266023"/>
                <a:gd name="connsiteX42" fmla="*/ 45951 w 843060"/>
                <a:gd name="connsiteY42" fmla="*/ 136500 h 266023"/>
                <a:gd name="connsiteX43" fmla="*/ 54060 w 843060"/>
                <a:gd name="connsiteY43" fmla="*/ 114877 h 266023"/>
                <a:gd name="connsiteX44" fmla="*/ 32436 w 843060"/>
                <a:gd name="connsiteY44" fmla="*/ 98659 h 266023"/>
                <a:gd name="connsiteX45" fmla="*/ 32436 w 843060"/>
                <a:gd name="connsiteY45" fmla="*/ 68926 h 266023"/>
                <a:gd name="connsiteX46" fmla="*/ 21624 w 843060"/>
                <a:gd name="connsiteY46" fmla="*/ 66223 h 266023"/>
                <a:gd name="connsiteX47" fmla="*/ 10371 w 843060"/>
                <a:gd name="connsiteY47" fmla="*/ 47468 h 266023"/>
                <a:gd name="connsiteX48" fmla="*/ 0 w 843060"/>
                <a:gd name="connsiteY48" fmla="*/ 51357 h 266023"/>
                <a:gd name="connsiteX49" fmla="*/ 10812 w 843060"/>
                <a:gd name="connsiteY49" fmla="*/ 47302 h 266023"/>
                <a:gd name="connsiteX50" fmla="*/ 10812 w 843060"/>
                <a:gd name="connsiteY50" fmla="*/ 36490 h 266023"/>
                <a:gd name="connsiteX51" fmla="*/ 36491 w 843060"/>
                <a:gd name="connsiteY51" fmla="*/ 12163 h 266023"/>
                <a:gd name="connsiteX52" fmla="*/ 67574 w 843060"/>
                <a:gd name="connsiteY52" fmla="*/ 12163 h 266023"/>
                <a:gd name="connsiteX53" fmla="*/ 71629 w 843060"/>
                <a:gd name="connsiteY53" fmla="*/ 2703 h 266023"/>
                <a:gd name="connsiteX54" fmla="*/ 87848 w 843060"/>
                <a:gd name="connsiteY54" fmla="*/ 0 h 266023"/>
                <a:gd name="connsiteX0" fmla="*/ 262538 w 843060"/>
                <a:gd name="connsiteY0" fmla="*/ 266020 h 357460"/>
                <a:gd name="connsiteX1" fmla="*/ 67112 w 843060"/>
                <a:gd name="connsiteY1" fmla="*/ 169753 h 357460"/>
                <a:gd name="connsiteX2" fmla="*/ 45951 w 843060"/>
                <a:gd name="connsiteY2" fmla="*/ 136500 h 357460"/>
                <a:gd name="connsiteX3" fmla="*/ 54060 w 843060"/>
                <a:gd name="connsiteY3" fmla="*/ 114877 h 357460"/>
                <a:gd name="connsiteX4" fmla="*/ 32436 w 843060"/>
                <a:gd name="connsiteY4" fmla="*/ 98659 h 357460"/>
                <a:gd name="connsiteX5" fmla="*/ 32436 w 843060"/>
                <a:gd name="connsiteY5" fmla="*/ 68926 h 357460"/>
                <a:gd name="connsiteX6" fmla="*/ 21624 w 843060"/>
                <a:gd name="connsiteY6" fmla="*/ 66223 h 357460"/>
                <a:gd name="connsiteX7" fmla="*/ 10371 w 843060"/>
                <a:gd name="connsiteY7" fmla="*/ 47468 h 357460"/>
                <a:gd name="connsiteX8" fmla="*/ 0 w 843060"/>
                <a:gd name="connsiteY8" fmla="*/ 51357 h 357460"/>
                <a:gd name="connsiteX9" fmla="*/ 10812 w 843060"/>
                <a:gd name="connsiteY9" fmla="*/ 47302 h 357460"/>
                <a:gd name="connsiteX10" fmla="*/ 10812 w 843060"/>
                <a:gd name="connsiteY10" fmla="*/ 36490 h 357460"/>
                <a:gd name="connsiteX11" fmla="*/ 36491 w 843060"/>
                <a:gd name="connsiteY11" fmla="*/ 12163 h 357460"/>
                <a:gd name="connsiteX12" fmla="*/ 67574 w 843060"/>
                <a:gd name="connsiteY12" fmla="*/ 12163 h 357460"/>
                <a:gd name="connsiteX13" fmla="*/ 71629 w 843060"/>
                <a:gd name="connsiteY13" fmla="*/ 2703 h 357460"/>
                <a:gd name="connsiteX14" fmla="*/ 87848 w 843060"/>
                <a:gd name="connsiteY14" fmla="*/ 0 h 357460"/>
                <a:gd name="connsiteX15" fmla="*/ 120282 w 843060"/>
                <a:gd name="connsiteY15" fmla="*/ 31084 h 357460"/>
                <a:gd name="connsiteX16" fmla="*/ 140555 w 843060"/>
                <a:gd name="connsiteY16" fmla="*/ 22975 h 357460"/>
                <a:gd name="connsiteX17" fmla="*/ 156772 w 843060"/>
                <a:gd name="connsiteY17" fmla="*/ 35139 h 357460"/>
                <a:gd name="connsiteX18" fmla="*/ 182451 w 843060"/>
                <a:gd name="connsiteY18" fmla="*/ 35139 h 357460"/>
                <a:gd name="connsiteX19" fmla="*/ 222996 w 843060"/>
                <a:gd name="connsiteY19" fmla="*/ 58114 h 357460"/>
                <a:gd name="connsiteX20" fmla="*/ 245971 w 843060"/>
                <a:gd name="connsiteY20" fmla="*/ 56762 h 357460"/>
                <a:gd name="connsiteX21" fmla="*/ 278407 w 843060"/>
                <a:gd name="connsiteY21" fmla="*/ 66223 h 357460"/>
                <a:gd name="connsiteX22" fmla="*/ 305437 w 843060"/>
                <a:gd name="connsiteY22" fmla="*/ 59466 h 357460"/>
                <a:gd name="connsiteX23" fmla="*/ 329763 w 843060"/>
                <a:gd name="connsiteY23" fmla="*/ 82441 h 357460"/>
                <a:gd name="connsiteX24" fmla="*/ 331115 w 843060"/>
                <a:gd name="connsiteY24" fmla="*/ 93253 h 357460"/>
                <a:gd name="connsiteX25" fmla="*/ 345982 w 843060"/>
                <a:gd name="connsiteY25" fmla="*/ 110822 h 357460"/>
                <a:gd name="connsiteX26" fmla="*/ 374363 w 843060"/>
                <a:gd name="connsiteY26" fmla="*/ 112174 h 357460"/>
                <a:gd name="connsiteX27" fmla="*/ 397337 w 843060"/>
                <a:gd name="connsiteY27" fmla="*/ 140555 h 357460"/>
                <a:gd name="connsiteX28" fmla="*/ 410853 w 843060"/>
                <a:gd name="connsiteY28" fmla="*/ 135149 h 357460"/>
                <a:gd name="connsiteX29" fmla="*/ 435180 w 843060"/>
                <a:gd name="connsiteY29" fmla="*/ 137852 h 357460"/>
                <a:gd name="connsiteX30" fmla="*/ 504106 w 843060"/>
                <a:gd name="connsiteY30" fmla="*/ 120283 h 357460"/>
                <a:gd name="connsiteX31" fmla="*/ 527080 w 843060"/>
                <a:gd name="connsiteY31" fmla="*/ 100010 h 357460"/>
                <a:gd name="connsiteX32" fmla="*/ 529784 w 843060"/>
                <a:gd name="connsiteY32" fmla="*/ 131095 h 357460"/>
                <a:gd name="connsiteX33" fmla="*/ 541948 w 843060"/>
                <a:gd name="connsiteY33" fmla="*/ 151367 h 357460"/>
                <a:gd name="connsiteX34" fmla="*/ 574383 w 843060"/>
                <a:gd name="connsiteY34" fmla="*/ 127040 h 357460"/>
                <a:gd name="connsiteX35" fmla="*/ 585196 w 843060"/>
                <a:gd name="connsiteY35" fmla="*/ 135149 h 357460"/>
                <a:gd name="connsiteX36" fmla="*/ 600061 w 843060"/>
                <a:gd name="connsiteY36" fmla="*/ 136500 h 357460"/>
                <a:gd name="connsiteX37" fmla="*/ 604116 w 843060"/>
                <a:gd name="connsiteY37" fmla="*/ 120283 h 357460"/>
                <a:gd name="connsiteX38" fmla="*/ 621685 w 843060"/>
                <a:gd name="connsiteY38" fmla="*/ 105417 h 357460"/>
                <a:gd name="connsiteX39" fmla="*/ 668987 w 843060"/>
                <a:gd name="connsiteY39" fmla="*/ 105417 h 357460"/>
                <a:gd name="connsiteX40" fmla="*/ 706830 w 843060"/>
                <a:gd name="connsiteY40" fmla="*/ 120283 h 357460"/>
                <a:gd name="connsiteX41" fmla="*/ 720344 w 843060"/>
                <a:gd name="connsiteY41" fmla="*/ 113525 h 357460"/>
                <a:gd name="connsiteX42" fmla="*/ 714939 w 843060"/>
                <a:gd name="connsiteY42" fmla="*/ 91901 h 357460"/>
                <a:gd name="connsiteX43" fmla="*/ 728453 w 843060"/>
                <a:gd name="connsiteY43" fmla="*/ 85144 h 357460"/>
                <a:gd name="connsiteX44" fmla="*/ 747373 w 843060"/>
                <a:gd name="connsiteY44" fmla="*/ 98659 h 357460"/>
                <a:gd name="connsiteX45" fmla="*/ 774404 w 843060"/>
                <a:gd name="connsiteY45" fmla="*/ 94605 h 357460"/>
                <a:gd name="connsiteX46" fmla="*/ 779810 w 843060"/>
                <a:gd name="connsiteY46" fmla="*/ 108119 h 357460"/>
                <a:gd name="connsiteX47" fmla="*/ 804137 w 843060"/>
                <a:gd name="connsiteY47" fmla="*/ 108119 h 357460"/>
                <a:gd name="connsiteX48" fmla="*/ 832518 w 843060"/>
                <a:gd name="connsiteY48" fmla="*/ 125689 h 357460"/>
                <a:gd name="connsiteX49" fmla="*/ 832738 w 843060"/>
                <a:gd name="connsiteY49" fmla="*/ 122755 h 357460"/>
                <a:gd name="connsiteX50" fmla="*/ 835221 w 843060"/>
                <a:gd name="connsiteY50" fmla="*/ 125689 h 357460"/>
                <a:gd name="connsiteX51" fmla="*/ 828733 w 843060"/>
                <a:gd name="connsiteY51" fmla="*/ 151637 h 357460"/>
                <a:gd name="connsiteX52" fmla="*/ 841708 w 843060"/>
                <a:gd name="connsiteY52" fmla="*/ 160287 h 357460"/>
                <a:gd name="connsiteX53" fmla="*/ 843060 w 843060"/>
                <a:gd name="connsiteY53" fmla="*/ 169753 h 357460"/>
                <a:gd name="connsiteX54" fmla="*/ 353978 w 843060"/>
                <a:gd name="connsiteY54" fmla="*/ 357460 h 357460"/>
                <a:gd name="connsiteX0" fmla="*/ 67112 w 843060"/>
                <a:gd name="connsiteY0" fmla="*/ 169753 h 357460"/>
                <a:gd name="connsiteX1" fmla="*/ 45951 w 843060"/>
                <a:gd name="connsiteY1" fmla="*/ 136500 h 357460"/>
                <a:gd name="connsiteX2" fmla="*/ 54060 w 843060"/>
                <a:gd name="connsiteY2" fmla="*/ 114877 h 357460"/>
                <a:gd name="connsiteX3" fmla="*/ 32436 w 843060"/>
                <a:gd name="connsiteY3" fmla="*/ 98659 h 357460"/>
                <a:gd name="connsiteX4" fmla="*/ 32436 w 843060"/>
                <a:gd name="connsiteY4" fmla="*/ 68926 h 357460"/>
                <a:gd name="connsiteX5" fmla="*/ 21624 w 843060"/>
                <a:gd name="connsiteY5" fmla="*/ 66223 h 357460"/>
                <a:gd name="connsiteX6" fmla="*/ 10371 w 843060"/>
                <a:gd name="connsiteY6" fmla="*/ 47468 h 357460"/>
                <a:gd name="connsiteX7" fmla="*/ 0 w 843060"/>
                <a:gd name="connsiteY7" fmla="*/ 51357 h 357460"/>
                <a:gd name="connsiteX8" fmla="*/ 10812 w 843060"/>
                <a:gd name="connsiteY8" fmla="*/ 47302 h 357460"/>
                <a:gd name="connsiteX9" fmla="*/ 10812 w 843060"/>
                <a:gd name="connsiteY9" fmla="*/ 36490 h 357460"/>
                <a:gd name="connsiteX10" fmla="*/ 36491 w 843060"/>
                <a:gd name="connsiteY10" fmla="*/ 12163 h 357460"/>
                <a:gd name="connsiteX11" fmla="*/ 67574 w 843060"/>
                <a:gd name="connsiteY11" fmla="*/ 12163 h 357460"/>
                <a:gd name="connsiteX12" fmla="*/ 71629 w 843060"/>
                <a:gd name="connsiteY12" fmla="*/ 2703 h 357460"/>
                <a:gd name="connsiteX13" fmla="*/ 87848 w 843060"/>
                <a:gd name="connsiteY13" fmla="*/ 0 h 357460"/>
                <a:gd name="connsiteX14" fmla="*/ 120282 w 843060"/>
                <a:gd name="connsiteY14" fmla="*/ 31084 h 357460"/>
                <a:gd name="connsiteX15" fmla="*/ 140555 w 843060"/>
                <a:gd name="connsiteY15" fmla="*/ 22975 h 357460"/>
                <a:gd name="connsiteX16" fmla="*/ 156772 w 843060"/>
                <a:gd name="connsiteY16" fmla="*/ 35139 h 357460"/>
                <a:gd name="connsiteX17" fmla="*/ 182451 w 843060"/>
                <a:gd name="connsiteY17" fmla="*/ 35139 h 357460"/>
                <a:gd name="connsiteX18" fmla="*/ 222996 w 843060"/>
                <a:gd name="connsiteY18" fmla="*/ 58114 h 357460"/>
                <a:gd name="connsiteX19" fmla="*/ 245971 w 843060"/>
                <a:gd name="connsiteY19" fmla="*/ 56762 h 357460"/>
                <a:gd name="connsiteX20" fmla="*/ 278407 w 843060"/>
                <a:gd name="connsiteY20" fmla="*/ 66223 h 357460"/>
                <a:gd name="connsiteX21" fmla="*/ 305437 w 843060"/>
                <a:gd name="connsiteY21" fmla="*/ 59466 h 357460"/>
                <a:gd name="connsiteX22" fmla="*/ 329763 w 843060"/>
                <a:gd name="connsiteY22" fmla="*/ 82441 h 357460"/>
                <a:gd name="connsiteX23" fmla="*/ 331115 w 843060"/>
                <a:gd name="connsiteY23" fmla="*/ 93253 h 357460"/>
                <a:gd name="connsiteX24" fmla="*/ 345982 w 843060"/>
                <a:gd name="connsiteY24" fmla="*/ 110822 h 357460"/>
                <a:gd name="connsiteX25" fmla="*/ 374363 w 843060"/>
                <a:gd name="connsiteY25" fmla="*/ 112174 h 357460"/>
                <a:gd name="connsiteX26" fmla="*/ 397337 w 843060"/>
                <a:gd name="connsiteY26" fmla="*/ 140555 h 357460"/>
                <a:gd name="connsiteX27" fmla="*/ 410853 w 843060"/>
                <a:gd name="connsiteY27" fmla="*/ 135149 h 357460"/>
                <a:gd name="connsiteX28" fmla="*/ 435180 w 843060"/>
                <a:gd name="connsiteY28" fmla="*/ 137852 h 357460"/>
                <a:gd name="connsiteX29" fmla="*/ 504106 w 843060"/>
                <a:gd name="connsiteY29" fmla="*/ 120283 h 357460"/>
                <a:gd name="connsiteX30" fmla="*/ 527080 w 843060"/>
                <a:gd name="connsiteY30" fmla="*/ 100010 h 357460"/>
                <a:gd name="connsiteX31" fmla="*/ 529784 w 843060"/>
                <a:gd name="connsiteY31" fmla="*/ 131095 h 357460"/>
                <a:gd name="connsiteX32" fmla="*/ 541948 w 843060"/>
                <a:gd name="connsiteY32" fmla="*/ 151367 h 357460"/>
                <a:gd name="connsiteX33" fmla="*/ 574383 w 843060"/>
                <a:gd name="connsiteY33" fmla="*/ 127040 h 357460"/>
                <a:gd name="connsiteX34" fmla="*/ 585196 w 843060"/>
                <a:gd name="connsiteY34" fmla="*/ 135149 h 357460"/>
                <a:gd name="connsiteX35" fmla="*/ 600061 w 843060"/>
                <a:gd name="connsiteY35" fmla="*/ 136500 h 357460"/>
                <a:gd name="connsiteX36" fmla="*/ 604116 w 843060"/>
                <a:gd name="connsiteY36" fmla="*/ 120283 h 357460"/>
                <a:gd name="connsiteX37" fmla="*/ 621685 w 843060"/>
                <a:gd name="connsiteY37" fmla="*/ 105417 h 357460"/>
                <a:gd name="connsiteX38" fmla="*/ 668987 w 843060"/>
                <a:gd name="connsiteY38" fmla="*/ 105417 h 357460"/>
                <a:gd name="connsiteX39" fmla="*/ 706830 w 843060"/>
                <a:gd name="connsiteY39" fmla="*/ 120283 h 357460"/>
                <a:gd name="connsiteX40" fmla="*/ 720344 w 843060"/>
                <a:gd name="connsiteY40" fmla="*/ 113525 h 357460"/>
                <a:gd name="connsiteX41" fmla="*/ 714939 w 843060"/>
                <a:gd name="connsiteY41" fmla="*/ 91901 h 357460"/>
                <a:gd name="connsiteX42" fmla="*/ 728453 w 843060"/>
                <a:gd name="connsiteY42" fmla="*/ 85144 h 357460"/>
                <a:gd name="connsiteX43" fmla="*/ 747373 w 843060"/>
                <a:gd name="connsiteY43" fmla="*/ 98659 h 357460"/>
                <a:gd name="connsiteX44" fmla="*/ 774404 w 843060"/>
                <a:gd name="connsiteY44" fmla="*/ 94605 h 357460"/>
                <a:gd name="connsiteX45" fmla="*/ 779810 w 843060"/>
                <a:gd name="connsiteY45" fmla="*/ 108119 h 357460"/>
                <a:gd name="connsiteX46" fmla="*/ 804137 w 843060"/>
                <a:gd name="connsiteY46" fmla="*/ 108119 h 357460"/>
                <a:gd name="connsiteX47" fmla="*/ 832518 w 843060"/>
                <a:gd name="connsiteY47" fmla="*/ 125689 h 357460"/>
                <a:gd name="connsiteX48" fmla="*/ 832738 w 843060"/>
                <a:gd name="connsiteY48" fmla="*/ 122755 h 357460"/>
                <a:gd name="connsiteX49" fmla="*/ 835221 w 843060"/>
                <a:gd name="connsiteY49" fmla="*/ 125689 h 357460"/>
                <a:gd name="connsiteX50" fmla="*/ 828733 w 843060"/>
                <a:gd name="connsiteY50" fmla="*/ 151637 h 357460"/>
                <a:gd name="connsiteX51" fmla="*/ 841708 w 843060"/>
                <a:gd name="connsiteY51" fmla="*/ 160287 h 357460"/>
                <a:gd name="connsiteX52" fmla="*/ 843060 w 843060"/>
                <a:gd name="connsiteY52" fmla="*/ 169753 h 357460"/>
                <a:gd name="connsiteX53" fmla="*/ 353978 w 843060"/>
                <a:gd name="connsiteY53" fmla="*/ 357460 h 357460"/>
                <a:gd name="connsiteX0" fmla="*/ 67112 w 843060"/>
                <a:gd name="connsiteY0" fmla="*/ 169753 h 169753"/>
                <a:gd name="connsiteX1" fmla="*/ 45951 w 843060"/>
                <a:gd name="connsiteY1" fmla="*/ 136500 h 169753"/>
                <a:gd name="connsiteX2" fmla="*/ 54060 w 843060"/>
                <a:gd name="connsiteY2" fmla="*/ 114877 h 169753"/>
                <a:gd name="connsiteX3" fmla="*/ 32436 w 843060"/>
                <a:gd name="connsiteY3" fmla="*/ 98659 h 169753"/>
                <a:gd name="connsiteX4" fmla="*/ 32436 w 843060"/>
                <a:gd name="connsiteY4" fmla="*/ 68926 h 169753"/>
                <a:gd name="connsiteX5" fmla="*/ 21624 w 843060"/>
                <a:gd name="connsiteY5" fmla="*/ 66223 h 169753"/>
                <a:gd name="connsiteX6" fmla="*/ 10371 w 843060"/>
                <a:gd name="connsiteY6" fmla="*/ 47468 h 169753"/>
                <a:gd name="connsiteX7" fmla="*/ 0 w 843060"/>
                <a:gd name="connsiteY7" fmla="*/ 51357 h 169753"/>
                <a:gd name="connsiteX8" fmla="*/ 10812 w 843060"/>
                <a:gd name="connsiteY8" fmla="*/ 47302 h 169753"/>
                <a:gd name="connsiteX9" fmla="*/ 10812 w 843060"/>
                <a:gd name="connsiteY9" fmla="*/ 36490 h 169753"/>
                <a:gd name="connsiteX10" fmla="*/ 36491 w 843060"/>
                <a:gd name="connsiteY10" fmla="*/ 12163 h 169753"/>
                <a:gd name="connsiteX11" fmla="*/ 67574 w 843060"/>
                <a:gd name="connsiteY11" fmla="*/ 12163 h 169753"/>
                <a:gd name="connsiteX12" fmla="*/ 71629 w 843060"/>
                <a:gd name="connsiteY12" fmla="*/ 2703 h 169753"/>
                <a:gd name="connsiteX13" fmla="*/ 87848 w 843060"/>
                <a:gd name="connsiteY13" fmla="*/ 0 h 169753"/>
                <a:gd name="connsiteX14" fmla="*/ 120282 w 843060"/>
                <a:gd name="connsiteY14" fmla="*/ 31084 h 169753"/>
                <a:gd name="connsiteX15" fmla="*/ 140555 w 843060"/>
                <a:gd name="connsiteY15" fmla="*/ 22975 h 169753"/>
                <a:gd name="connsiteX16" fmla="*/ 156772 w 843060"/>
                <a:gd name="connsiteY16" fmla="*/ 35139 h 169753"/>
                <a:gd name="connsiteX17" fmla="*/ 182451 w 843060"/>
                <a:gd name="connsiteY17" fmla="*/ 35139 h 169753"/>
                <a:gd name="connsiteX18" fmla="*/ 222996 w 843060"/>
                <a:gd name="connsiteY18" fmla="*/ 58114 h 169753"/>
                <a:gd name="connsiteX19" fmla="*/ 245971 w 843060"/>
                <a:gd name="connsiteY19" fmla="*/ 56762 h 169753"/>
                <a:gd name="connsiteX20" fmla="*/ 278407 w 843060"/>
                <a:gd name="connsiteY20" fmla="*/ 66223 h 169753"/>
                <a:gd name="connsiteX21" fmla="*/ 305437 w 843060"/>
                <a:gd name="connsiteY21" fmla="*/ 59466 h 169753"/>
                <a:gd name="connsiteX22" fmla="*/ 329763 w 843060"/>
                <a:gd name="connsiteY22" fmla="*/ 82441 h 169753"/>
                <a:gd name="connsiteX23" fmla="*/ 331115 w 843060"/>
                <a:gd name="connsiteY23" fmla="*/ 93253 h 169753"/>
                <a:gd name="connsiteX24" fmla="*/ 345982 w 843060"/>
                <a:gd name="connsiteY24" fmla="*/ 110822 h 169753"/>
                <a:gd name="connsiteX25" fmla="*/ 374363 w 843060"/>
                <a:gd name="connsiteY25" fmla="*/ 112174 h 169753"/>
                <a:gd name="connsiteX26" fmla="*/ 397337 w 843060"/>
                <a:gd name="connsiteY26" fmla="*/ 140555 h 169753"/>
                <a:gd name="connsiteX27" fmla="*/ 410853 w 843060"/>
                <a:gd name="connsiteY27" fmla="*/ 135149 h 169753"/>
                <a:gd name="connsiteX28" fmla="*/ 435180 w 843060"/>
                <a:gd name="connsiteY28" fmla="*/ 137852 h 169753"/>
                <a:gd name="connsiteX29" fmla="*/ 504106 w 843060"/>
                <a:gd name="connsiteY29" fmla="*/ 120283 h 169753"/>
                <a:gd name="connsiteX30" fmla="*/ 527080 w 843060"/>
                <a:gd name="connsiteY30" fmla="*/ 100010 h 169753"/>
                <a:gd name="connsiteX31" fmla="*/ 529784 w 843060"/>
                <a:gd name="connsiteY31" fmla="*/ 131095 h 169753"/>
                <a:gd name="connsiteX32" fmla="*/ 541948 w 843060"/>
                <a:gd name="connsiteY32" fmla="*/ 151367 h 169753"/>
                <a:gd name="connsiteX33" fmla="*/ 574383 w 843060"/>
                <a:gd name="connsiteY33" fmla="*/ 127040 h 169753"/>
                <a:gd name="connsiteX34" fmla="*/ 585196 w 843060"/>
                <a:gd name="connsiteY34" fmla="*/ 135149 h 169753"/>
                <a:gd name="connsiteX35" fmla="*/ 600061 w 843060"/>
                <a:gd name="connsiteY35" fmla="*/ 136500 h 169753"/>
                <a:gd name="connsiteX36" fmla="*/ 604116 w 843060"/>
                <a:gd name="connsiteY36" fmla="*/ 120283 h 169753"/>
                <a:gd name="connsiteX37" fmla="*/ 621685 w 843060"/>
                <a:gd name="connsiteY37" fmla="*/ 105417 h 169753"/>
                <a:gd name="connsiteX38" fmla="*/ 668987 w 843060"/>
                <a:gd name="connsiteY38" fmla="*/ 105417 h 169753"/>
                <a:gd name="connsiteX39" fmla="*/ 706830 w 843060"/>
                <a:gd name="connsiteY39" fmla="*/ 120283 h 169753"/>
                <a:gd name="connsiteX40" fmla="*/ 720344 w 843060"/>
                <a:gd name="connsiteY40" fmla="*/ 113525 h 169753"/>
                <a:gd name="connsiteX41" fmla="*/ 714939 w 843060"/>
                <a:gd name="connsiteY41" fmla="*/ 91901 h 169753"/>
                <a:gd name="connsiteX42" fmla="*/ 728453 w 843060"/>
                <a:gd name="connsiteY42" fmla="*/ 85144 h 169753"/>
                <a:gd name="connsiteX43" fmla="*/ 747373 w 843060"/>
                <a:gd name="connsiteY43" fmla="*/ 98659 h 169753"/>
                <a:gd name="connsiteX44" fmla="*/ 774404 w 843060"/>
                <a:gd name="connsiteY44" fmla="*/ 94605 h 169753"/>
                <a:gd name="connsiteX45" fmla="*/ 779810 w 843060"/>
                <a:gd name="connsiteY45" fmla="*/ 108119 h 169753"/>
                <a:gd name="connsiteX46" fmla="*/ 804137 w 843060"/>
                <a:gd name="connsiteY46" fmla="*/ 108119 h 169753"/>
                <a:gd name="connsiteX47" fmla="*/ 832518 w 843060"/>
                <a:gd name="connsiteY47" fmla="*/ 125689 h 169753"/>
                <a:gd name="connsiteX48" fmla="*/ 832738 w 843060"/>
                <a:gd name="connsiteY48" fmla="*/ 122755 h 169753"/>
                <a:gd name="connsiteX49" fmla="*/ 835221 w 843060"/>
                <a:gd name="connsiteY49" fmla="*/ 125689 h 169753"/>
                <a:gd name="connsiteX50" fmla="*/ 828733 w 843060"/>
                <a:gd name="connsiteY50" fmla="*/ 151637 h 169753"/>
                <a:gd name="connsiteX51" fmla="*/ 841708 w 843060"/>
                <a:gd name="connsiteY51" fmla="*/ 160287 h 169753"/>
                <a:gd name="connsiteX52" fmla="*/ 843060 w 843060"/>
                <a:gd name="connsiteY52" fmla="*/ 169753 h 16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843060" h="169753">
                  <a:moveTo>
                    <a:pt x="67112" y="169753"/>
                  </a:moveTo>
                  <a:lnTo>
                    <a:pt x="45951" y="136500"/>
                  </a:lnTo>
                  <a:lnTo>
                    <a:pt x="54060" y="114877"/>
                  </a:lnTo>
                  <a:lnTo>
                    <a:pt x="32436" y="98659"/>
                  </a:lnTo>
                  <a:lnTo>
                    <a:pt x="32436" y="68926"/>
                  </a:lnTo>
                  <a:lnTo>
                    <a:pt x="21624" y="66223"/>
                  </a:lnTo>
                  <a:lnTo>
                    <a:pt x="10371" y="47468"/>
                  </a:lnTo>
                  <a:lnTo>
                    <a:pt x="0" y="51357"/>
                  </a:lnTo>
                  <a:lnTo>
                    <a:pt x="10812" y="47302"/>
                  </a:lnTo>
                  <a:lnTo>
                    <a:pt x="10812" y="36490"/>
                  </a:lnTo>
                  <a:lnTo>
                    <a:pt x="36491" y="12163"/>
                  </a:lnTo>
                  <a:lnTo>
                    <a:pt x="67574" y="12163"/>
                  </a:lnTo>
                  <a:lnTo>
                    <a:pt x="71629" y="2703"/>
                  </a:lnTo>
                  <a:lnTo>
                    <a:pt x="87848" y="0"/>
                  </a:lnTo>
                  <a:lnTo>
                    <a:pt x="120282" y="31084"/>
                  </a:lnTo>
                  <a:lnTo>
                    <a:pt x="140555" y="22975"/>
                  </a:lnTo>
                  <a:lnTo>
                    <a:pt x="156772" y="35139"/>
                  </a:lnTo>
                  <a:lnTo>
                    <a:pt x="182451" y="35139"/>
                  </a:lnTo>
                  <a:lnTo>
                    <a:pt x="222996" y="58114"/>
                  </a:lnTo>
                  <a:lnTo>
                    <a:pt x="245971" y="56762"/>
                  </a:lnTo>
                  <a:lnTo>
                    <a:pt x="278407" y="66223"/>
                  </a:lnTo>
                  <a:lnTo>
                    <a:pt x="305437" y="59466"/>
                  </a:lnTo>
                  <a:lnTo>
                    <a:pt x="329763" y="82441"/>
                  </a:lnTo>
                  <a:lnTo>
                    <a:pt x="331115" y="93253"/>
                  </a:lnTo>
                  <a:lnTo>
                    <a:pt x="345982" y="110822"/>
                  </a:lnTo>
                  <a:lnTo>
                    <a:pt x="374363" y="112174"/>
                  </a:lnTo>
                  <a:lnTo>
                    <a:pt x="397337" y="140555"/>
                  </a:lnTo>
                  <a:lnTo>
                    <a:pt x="410853" y="135149"/>
                  </a:lnTo>
                  <a:lnTo>
                    <a:pt x="435180" y="137852"/>
                  </a:lnTo>
                  <a:lnTo>
                    <a:pt x="504106" y="120283"/>
                  </a:lnTo>
                  <a:lnTo>
                    <a:pt x="527080" y="100010"/>
                  </a:lnTo>
                  <a:lnTo>
                    <a:pt x="529784" y="131095"/>
                  </a:lnTo>
                  <a:lnTo>
                    <a:pt x="541948" y="151367"/>
                  </a:lnTo>
                  <a:lnTo>
                    <a:pt x="574383" y="127040"/>
                  </a:lnTo>
                  <a:lnTo>
                    <a:pt x="585196" y="135149"/>
                  </a:lnTo>
                  <a:lnTo>
                    <a:pt x="600061" y="136500"/>
                  </a:lnTo>
                  <a:lnTo>
                    <a:pt x="604116" y="120283"/>
                  </a:lnTo>
                  <a:lnTo>
                    <a:pt x="621685" y="105417"/>
                  </a:lnTo>
                  <a:lnTo>
                    <a:pt x="668987" y="105417"/>
                  </a:lnTo>
                  <a:lnTo>
                    <a:pt x="706830" y="120283"/>
                  </a:lnTo>
                  <a:lnTo>
                    <a:pt x="720344" y="113525"/>
                  </a:lnTo>
                  <a:lnTo>
                    <a:pt x="714939" y="91901"/>
                  </a:lnTo>
                  <a:lnTo>
                    <a:pt x="728453" y="85144"/>
                  </a:lnTo>
                  <a:lnTo>
                    <a:pt x="747373" y="98659"/>
                  </a:lnTo>
                  <a:lnTo>
                    <a:pt x="774404" y="94605"/>
                  </a:lnTo>
                  <a:lnTo>
                    <a:pt x="779810" y="108119"/>
                  </a:lnTo>
                  <a:lnTo>
                    <a:pt x="804137" y="108119"/>
                  </a:lnTo>
                  <a:lnTo>
                    <a:pt x="832518" y="125689"/>
                  </a:lnTo>
                  <a:cubicBezTo>
                    <a:pt x="832591" y="124711"/>
                    <a:pt x="832665" y="123733"/>
                    <a:pt x="832738" y="122755"/>
                  </a:cubicBezTo>
                  <a:lnTo>
                    <a:pt x="835221" y="125689"/>
                  </a:lnTo>
                  <a:lnTo>
                    <a:pt x="828733" y="151637"/>
                  </a:lnTo>
                  <a:lnTo>
                    <a:pt x="841708" y="160287"/>
                  </a:lnTo>
                  <a:lnTo>
                    <a:pt x="843060" y="169753"/>
                  </a:lnTo>
                </a:path>
              </a:pathLst>
            </a:custGeom>
            <a:solidFill>
              <a:srgbClr val="99FF99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4" name="正方形/長方形 283">
              <a:extLst>
                <a:ext uri="{FF2B5EF4-FFF2-40B4-BE49-F238E27FC236}">
                  <a16:creationId xmlns:a16="http://schemas.microsoft.com/office/drawing/2014/main" id="{D7E670B5-5EA6-0EB0-BE2C-71D6FDF456CF}"/>
                </a:ext>
              </a:extLst>
            </p:cNvPr>
            <p:cNvSpPr/>
            <p:nvPr/>
          </p:nvSpPr>
          <p:spPr>
            <a:xfrm>
              <a:off x="4386404" y="2655940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285" name="正方形/長方形 284">
              <a:extLst>
                <a:ext uri="{FF2B5EF4-FFF2-40B4-BE49-F238E27FC236}">
                  <a16:creationId xmlns:a16="http://schemas.microsoft.com/office/drawing/2014/main" id="{B4828302-BACF-E39D-338A-ABF9EF618484}"/>
                </a:ext>
              </a:extLst>
            </p:cNvPr>
            <p:cNvSpPr/>
            <p:nvPr/>
          </p:nvSpPr>
          <p:spPr>
            <a:xfrm>
              <a:off x="5024304" y="2447000"/>
              <a:ext cx="423194" cy="2462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286" name="正方形/長方形 285">
              <a:extLst>
                <a:ext uri="{FF2B5EF4-FFF2-40B4-BE49-F238E27FC236}">
                  <a16:creationId xmlns:a16="http://schemas.microsoft.com/office/drawing/2014/main" id="{724F6620-6655-0E7D-AA74-F086C1314DD2}"/>
                </a:ext>
              </a:extLst>
            </p:cNvPr>
            <p:cNvSpPr/>
            <p:nvPr/>
          </p:nvSpPr>
          <p:spPr>
            <a:xfrm>
              <a:off x="5454655" y="2897640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287" name="正方形/長方形 286">
              <a:extLst>
                <a:ext uri="{FF2B5EF4-FFF2-40B4-BE49-F238E27FC236}">
                  <a16:creationId xmlns:a16="http://schemas.microsoft.com/office/drawing/2014/main" id="{6DB0CFD4-2CD8-0FB9-299A-7EA399976DB2}"/>
                </a:ext>
              </a:extLst>
            </p:cNvPr>
            <p:cNvSpPr/>
            <p:nvPr/>
          </p:nvSpPr>
          <p:spPr>
            <a:xfrm>
              <a:off x="5454655" y="1610778"/>
              <a:ext cx="269304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288" name="正方形/長方形 287">
              <a:extLst>
                <a:ext uri="{FF2B5EF4-FFF2-40B4-BE49-F238E27FC236}">
                  <a16:creationId xmlns:a16="http://schemas.microsoft.com/office/drawing/2014/main" id="{6179CFB8-59EE-04B7-3AE5-45F27F719C22}"/>
                </a:ext>
              </a:extLst>
            </p:cNvPr>
            <p:cNvSpPr/>
            <p:nvPr/>
          </p:nvSpPr>
          <p:spPr>
            <a:xfrm>
              <a:off x="4685125" y="3140090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98A8DA8D-D798-2D62-E26C-F5F9A6B80776}"/>
                </a:ext>
              </a:extLst>
            </p:cNvPr>
            <p:cNvSpPr/>
            <p:nvPr/>
          </p:nvSpPr>
          <p:spPr>
            <a:xfrm>
              <a:off x="3628444" y="2139006"/>
              <a:ext cx="673307" cy="1393752"/>
            </a:xfrm>
            <a:custGeom>
              <a:avLst/>
              <a:gdLst>
                <a:gd name="connsiteX0" fmla="*/ 471484 w 673307"/>
                <a:gd name="connsiteY0" fmla="*/ 0 h 1393752"/>
                <a:gd name="connsiteX1" fmla="*/ 480494 w 673307"/>
                <a:gd name="connsiteY1" fmla="*/ 7208 h 1393752"/>
                <a:gd name="connsiteX2" fmla="*/ 521940 w 673307"/>
                <a:gd name="connsiteY2" fmla="*/ 10812 h 1393752"/>
                <a:gd name="connsiteX3" fmla="*/ 523742 w 673307"/>
                <a:gd name="connsiteY3" fmla="*/ 32436 h 1393752"/>
                <a:gd name="connsiteX4" fmla="*/ 530950 w 673307"/>
                <a:gd name="connsiteY4" fmla="*/ 45050 h 1393752"/>
                <a:gd name="connsiteX5" fmla="*/ 538157 w 673307"/>
                <a:gd name="connsiteY5" fmla="*/ 111723 h 1393752"/>
                <a:gd name="connsiteX6" fmla="*/ 539960 w 673307"/>
                <a:gd name="connsiteY6" fmla="*/ 122535 h 1393752"/>
                <a:gd name="connsiteX7" fmla="*/ 543564 w 673307"/>
                <a:gd name="connsiteY7" fmla="*/ 133347 h 1393752"/>
                <a:gd name="connsiteX8" fmla="*/ 561584 w 673307"/>
                <a:gd name="connsiteY8" fmla="*/ 133347 h 1393752"/>
                <a:gd name="connsiteX9" fmla="*/ 561584 w 673307"/>
                <a:gd name="connsiteY9" fmla="*/ 154971 h 1393752"/>
                <a:gd name="connsiteX10" fmla="*/ 597624 w 673307"/>
                <a:gd name="connsiteY10" fmla="*/ 180199 h 1393752"/>
                <a:gd name="connsiteX11" fmla="*/ 615644 w 673307"/>
                <a:gd name="connsiteY11" fmla="*/ 176595 h 1393752"/>
                <a:gd name="connsiteX12" fmla="*/ 626455 w 673307"/>
                <a:gd name="connsiteY12" fmla="*/ 196417 h 1393752"/>
                <a:gd name="connsiteX13" fmla="*/ 619248 w 673307"/>
                <a:gd name="connsiteY13" fmla="*/ 223447 h 1393752"/>
                <a:gd name="connsiteX14" fmla="*/ 626455 w 673307"/>
                <a:gd name="connsiteY14" fmla="*/ 241466 h 1393752"/>
                <a:gd name="connsiteX15" fmla="*/ 624653 w 673307"/>
                <a:gd name="connsiteY15" fmla="*/ 259486 h 1393752"/>
                <a:gd name="connsiteX16" fmla="*/ 606634 w 673307"/>
                <a:gd name="connsiteY16" fmla="*/ 268496 h 1393752"/>
                <a:gd name="connsiteX17" fmla="*/ 606634 w 673307"/>
                <a:gd name="connsiteY17" fmla="*/ 279308 h 1393752"/>
                <a:gd name="connsiteX18" fmla="*/ 621050 w 673307"/>
                <a:gd name="connsiteY18" fmla="*/ 284714 h 1393752"/>
                <a:gd name="connsiteX19" fmla="*/ 626353 w 673307"/>
                <a:gd name="connsiteY19" fmla="*/ 316536 h 1393752"/>
                <a:gd name="connsiteX20" fmla="*/ 556538 w 673307"/>
                <a:gd name="connsiteY20" fmla="*/ 337693 h 1393752"/>
                <a:gd name="connsiteX21" fmla="*/ 541402 w 673307"/>
                <a:gd name="connsiteY21" fmla="*/ 359316 h 1393752"/>
                <a:gd name="connsiteX22" fmla="*/ 515453 w 673307"/>
                <a:gd name="connsiteY22" fmla="*/ 352829 h 1393752"/>
                <a:gd name="connsiteX23" fmla="*/ 480855 w 673307"/>
                <a:gd name="connsiteY23" fmla="*/ 365804 h 1393752"/>
                <a:gd name="connsiteX24" fmla="*/ 480855 w 673307"/>
                <a:gd name="connsiteY24" fmla="*/ 387427 h 1393752"/>
                <a:gd name="connsiteX25" fmla="*/ 476530 w 673307"/>
                <a:gd name="connsiteY25" fmla="*/ 417701 h 1393752"/>
                <a:gd name="connsiteX26" fmla="*/ 433282 w 673307"/>
                <a:gd name="connsiteY26" fmla="*/ 426350 h 1393752"/>
                <a:gd name="connsiteX27" fmla="*/ 424633 w 673307"/>
                <a:gd name="connsiteY27" fmla="*/ 443649 h 1393752"/>
                <a:gd name="connsiteX28" fmla="*/ 398684 w 673307"/>
                <a:gd name="connsiteY28" fmla="*/ 471760 h 1393752"/>
                <a:gd name="connsiteX29" fmla="*/ 392197 w 673307"/>
                <a:gd name="connsiteY29" fmla="*/ 489059 h 1393752"/>
                <a:gd name="connsiteX30" fmla="*/ 398684 w 673307"/>
                <a:gd name="connsiteY30" fmla="*/ 512846 h 1393752"/>
                <a:gd name="connsiteX31" fmla="*/ 379223 w 673307"/>
                <a:gd name="connsiteY31" fmla="*/ 543119 h 1393752"/>
                <a:gd name="connsiteX32" fmla="*/ 374898 w 673307"/>
                <a:gd name="connsiteY32" fmla="*/ 644751 h 1393752"/>
                <a:gd name="connsiteX33" fmla="*/ 415983 w 673307"/>
                <a:gd name="connsiteY33" fmla="*/ 659888 h 1393752"/>
                <a:gd name="connsiteX34" fmla="*/ 431120 w 673307"/>
                <a:gd name="connsiteY34" fmla="*/ 679349 h 1393752"/>
                <a:gd name="connsiteX35" fmla="*/ 450581 w 673307"/>
                <a:gd name="connsiteY35" fmla="*/ 681512 h 1393752"/>
                <a:gd name="connsiteX36" fmla="*/ 454906 w 673307"/>
                <a:gd name="connsiteY36" fmla="*/ 666375 h 1393752"/>
                <a:gd name="connsiteX37" fmla="*/ 487342 w 673307"/>
                <a:gd name="connsiteY37" fmla="*/ 683674 h 1393752"/>
                <a:gd name="connsiteX38" fmla="*/ 521940 w 673307"/>
                <a:gd name="connsiteY38" fmla="*/ 662050 h 1393752"/>
                <a:gd name="connsiteX39" fmla="*/ 573837 w 673307"/>
                <a:gd name="connsiteY39" fmla="*/ 664213 h 1393752"/>
                <a:gd name="connsiteX40" fmla="*/ 588974 w 673307"/>
                <a:gd name="connsiteY40" fmla="*/ 685836 h 1393752"/>
                <a:gd name="connsiteX41" fmla="*/ 593299 w 673307"/>
                <a:gd name="connsiteY41" fmla="*/ 746383 h 1393752"/>
                <a:gd name="connsiteX42" fmla="*/ 593299 w 673307"/>
                <a:gd name="connsiteY42" fmla="*/ 791793 h 1393752"/>
                <a:gd name="connsiteX43" fmla="*/ 582487 w 673307"/>
                <a:gd name="connsiteY43" fmla="*/ 804768 h 1393752"/>
                <a:gd name="connsiteX44" fmla="*/ 547889 w 673307"/>
                <a:gd name="connsiteY44" fmla="*/ 822067 h 1393752"/>
                <a:gd name="connsiteX45" fmla="*/ 552214 w 673307"/>
                <a:gd name="connsiteY45" fmla="*/ 852340 h 1393752"/>
                <a:gd name="connsiteX46" fmla="*/ 573837 w 673307"/>
                <a:gd name="connsiteY46" fmla="*/ 873964 h 1393752"/>
                <a:gd name="connsiteX47" fmla="*/ 573837 w 673307"/>
                <a:gd name="connsiteY47" fmla="*/ 882613 h 1393752"/>
                <a:gd name="connsiteX48" fmla="*/ 571675 w 673307"/>
                <a:gd name="connsiteY48" fmla="*/ 904237 h 1393752"/>
                <a:gd name="connsiteX49" fmla="*/ 576000 w 673307"/>
                <a:gd name="connsiteY49" fmla="*/ 928024 h 1393752"/>
                <a:gd name="connsiteX50" fmla="*/ 537077 w 673307"/>
                <a:gd name="connsiteY50" fmla="*/ 936673 h 1393752"/>
                <a:gd name="connsiteX51" fmla="*/ 545726 w 673307"/>
                <a:gd name="connsiteY51" fmla="*/ 969109 h 1393752"/>
                <a:gd name="connsiteX52" fmla="*/ 580325 w 673307"/>
                <a:gd name="connsiteY52" fmla="*/ 971271 h 1393752"/>
                <a:gd name="connsiteX53" fmla="*/ 591137 w 673307"/>
                <a:gd name="connsiteY53" fmla="*/ 999382 h 1393752"/>
                <a:gd name="connsiteX54" fmla="*/ 576000 w 673307"/>
                <a:gd name="connsiteY54" fmla="*/ 1018844 h 1393752"/>
                <a:gd name="connsiteX55" fmla="*/ 584649 w 673307"/>
                <a:gd name="connsiteY55" fmla="*/ 1049117 h 1393752"/>
                <a:gd name="connsiteX56" fmla="*/ 580325 w 673307"/>
                <a:gd name="connsiteY56" fmla="*/ 1083715 h 1393752"/>
                <a:gd name="connsiteX57" fmla="*/ 643574 w 673307"/>
                <a:gd name="connsiteY57" fmla="*/ 1130098 h 1393752"/>
                <a:gd name="connsiteX58" fmla="*/ 643574 w 673307"/>
                <a:gd name="connsiteY58" fmla="*/ 1152371 h 1393752"/>
                <a:gd name="connsiteX59" fmla="*/ 659793 w 673307"/>
                <a:gd name="connsiteY59" fmla="*/ 1165886 h 1393752"/>
                <a:gd name="connsiteX60" fmla="*/ 673307 w 673307"/>
                <a:gd name="connsiteY60" fmla="*/ 1176698 h 1393752"/>
                <a:gd name="connsiteX61" fmla="*/ 659793 w 673307"/>
                <a:gd name="connsiteY61" fmla="*/ 1214540 h 1393752"/>
                <a:gd name="connsiteX62" fmla="*/ 627357 w 673307"/>
                <a:gd name="connsiteY62" fmla="*/ 1214540 h 1393752"/>
                <a:gd name="connsiteX63" fmla="*/ 619248 w 673307"/>
                <a:gd name="connsiteY63" fmla="*/ 1225351 h 1393752"/>
                <a:gd name="connsiteX64" fmla="*/ 616545 w 673307"/>
                <a:gd name="connsiteY64" fmla="*/ 1249679 h 1393752"/>
                <a:gd name="connsiteX65" fmla="*/ 557079 w 673307"/>
                <a:gd name="connsiteY65" fmla="*/ 1249679 h 1393752"/>
                <a:gd name="connsiteX66" fmla="*/ 557079 w 673307"/>
                <a:gd name="connsiteY66" fmla="*/ 1214540 h 1393752"/>
                <a:gd name="connsiteX67" fmla="*/ 543564 w 673307"/>
                <a:gd name="connsiteY67" fmla="*/ 1201024 h 1393752"/>
                <a:gd name="connsiteX68" fmla="*/ 527347 w 673307"/>
                <a:gd name="connsiteY68" fmla="*/ 1206431 h 1393752"/>
                <a:gd name="connsiteX69" fmla="*/ 511128 w 673307"/>
                <a:gd name="connsiteY69" fmla="*/ 1201024 h 1393752"/>
                <a:gd name="connsiteX70" fmla="*/ 467880 w 673307"/>
                <a:gd name="connsiteY70" fmla="*/ 1203728 h 1393752"/>
                <a:gd name="connsiteX71" fmla="*/ 459771 w 673307"/>
                <a:gd name="connsiteY71" fmla="*/ 1211836 h 1393752"/>
                <a:gd name="connsiteX72" fmla="*/ 454366 w 673307"/>
                <a:gd name="connsiteY72" fmla="*/ 1222648 h 1393752"/>
                <a:gd name="connsiteX73" fmla="*/ 430038 w 673307"/>
                <a:gd name="connsiteY73" fmla="*/ 1225351 h 1393752"/>
                <a:gd name="connsiteX74" fmla="*/ 413821 w 673307"/>
                <a:gd name="connsiteY74" fmla="*/ 1211836 h 1393752"/>
                <a:gd name="connsiteX75" fmla="*/ 413821 w 673307"/>
                <a:gd name="connsiteY75" fmla="*/ 1192916 h 1393752"/>
                <a:gd name="connsiteX76" fmla="*/ 411118 w 673307"/>
                <a:gd name="connsiteY76" fmla="*/ 1173995 h 1393752"/>
                <a:gd name="connsiteX77" fmla="*/ 394900 w 673307"/>
                <a:gd name="connsiteY77" fmla="*/ 1160480 h 1393752"/>
                <a:gd name="connsiteX78" fmla="*/ 346247 w 673307"/>
                <a:gd name="connsiteY78" fmla="*/ 1149668 h 1393752"/>
                <a:gd name="connsiteX79" fmla="*/ 273266 w 673307"/>
                <a:gd name="connsiteY79" fmla="*/ 1265896 h 1393752"/>
                <a:gd name="connsiteX80" fmla="*/ 254345 w 673307"/>
                <a:gd name="connsiteY80" fmla="*/ 1238867 h 1393752"/>
                <a:gd name="connsiteX81" fmla="*/ 232721 w 673307"/>
                <a:gd name="connsiteY81" fmla="*/ 1238867 h 1393752"/>
                <a:gd name="connsiteX82" fmla="*/ 211097 w 673307"/>
                <a:gd name="connsiteY82" fmla="*/ 1298332 h 1393752"/>
                <a:gd name="connsiteX83" fmla="*/ 202989 w 673307"/>
                <a:gd name="connsiteY83" fmla="*/ 1309144 h 1393752"/>
                <a:gd name="connsiteX84" fmla="*/ 186770 w 673307"/>
                <a:gd name="connsiteY84" fmla="*/ 1336174 h 1393752"/>
                <a:gd name="connsiteX85" fmla="*/ 189473 w 673307"/>
                <a:gd name="connsiteY85" fmla="*/ 1346986 h 1393752"/>
                <a:gd name="connsiteX86" fmla="*/ 227315 w 673307"/>
                <a:gd name="connsiteY86" fmla="*/ 1376718 h 1393752"/>
                <a:gd name="connsiteX87" fmla="*/ 210282 w 673307"/>
                <a:gd name="connsiteY87" fmla="*/ 1393752 h 1393752"/>
                <a:gd name="connsiteX88" fmla="*/ 0 w 673307"/>
                <a:gd name="connsiteY88" fmla="*/ 1393752 h 1393752"/>
                <a:gd name="connsiteX89" fmla="*/ 0 w 673307"/>
                <a:gd name="connsiteY89" fmla="*/ 132029 h 1393752"/>
                <a:gd name="connsiteX90" fmla="*/ 4769 w 673307"/>
                <a:gd name="connsiteY90" fmla="*/ 127941 h 1393752"/>
                <a:gd name="connsiteX91" fmla="*/ 20987 w 673307"/>
                <a:gd name="connsiteY91" fmla="*/ 129743 h 1393752"/>
                <a:gd name="connsiteX92" fmla="*/ 22790 w 673307"/>
                <a:gd name="connsiteY92" fmla="*/ 140555 h 1393752"/>
                <a:gd name="connsiteX93" fmla="*/ 31799 w 673307"/>
                <a:gd name="connsiteY93" fmla="*/ 140555 h 1393752"/>
                <a:gd name="connsiteX94" fmla="*/ 39007 w 673307"/>
                <a:gd name="connsiteY94" fmla="*/ 151367 h 1393752"/>
                <a:gd name="connsiteX95" fmla="*/ 48017 w 673307"/>
                <a:gd name="connsiteY95" fmla="*/ 151367 h 1393752"/>
                <a:gd name="connsiteX96" fmla="*/ 49819 w 673307"/>
                <a:gd name="connsiteY96" fmla="*/ 171189 h 1393752"/>
                <a:gd name="connsiteX97" fmla="*/ 39007 w 673307"/>
                <a:gd name="connsiteY97" fmla="*/ 191011 h 1393752"/>
                <a:gd name="connsiteX98" fmla="*/ 40809 w 673307"/>
                <a:gd name="connsiteY98" fmla="*/ 201823 h 1393752"/>
                <a:gd name="connsiteX99" fmla="*/ 28195 w 673307"/>
                <a:gd name="connsiteY99" fmla="*/ 221645 h 1393752"/>
                <a:gd name="connsiteX100" fmla="*/ 80454 w 673307"/>
                <a:gd name="connsiteY100" fmla="*/ 245070 h 1393752"/>
                <a:gd name="connsiteX101" fmla="*/ 93067 w 673307"/>
                <a:gd name="connsiteY101" fmla="*/ 241466 h 1393752"/>
                <a:gd name="connsiteX102" fmla="*/ 93067 w 673307"/>
                <a:gd name="connsiteY102" fmla="*/ 227051 h 1393752"/>
                <a:gd name="connsiteX103" fmla="*/ 116493 w 673307"/>
                <a:gd name="connsiteY103" fmla="*/ 198219 h 1393752"/>
                <a:gd name="connsiteX104" fmla="*/ 134512 w 673307"/>
                <a:gd name="connsiteY104" fmla="*/ 198219 h 1393752"/>
                <a:gd name="connsiteX105" fmla="*/ 159741 w 673307"/>
                <a:gd name="connsiteY105" fmla="*/ 201823 h 1393752"/>
                <a:gd name="connsiteX106" fmla="*/ 190374 w 673307"/>
                <a:gd name="connsiteY106" fmla="*/ 196417 h 1393752"/>
                <a:gd name="connsiteX107" fmla="*/ 208394 w 673307"/>
                <a:gd name="connsiteY107" fmla="*/ 180199 h 1393752"/>
                <a:gd name="connsiteX108" fmla="*/ 233622 w 673307"/>
                <a:gd name="connsiteY108" fmla="*/ 182001 h 1393752"/>
                <a:gd name="connsiteX109" fmla="*/ 242631 w 673307"/>
                <a:gd name="connsiteY109" fmla="*/ 174793 h 1393752"/>
                <a:gd name="connsiteX110" fmla="*/ 262454 w 673307"/>
                <a:gd name="connsiteY110" fmla="*/ 187407 h 1393752"/>
                <a:gd name="connsiteX111" fmla="*/ 267860 w 673307"/>
                <a:gd name="connsiteY111" fmla="*/ 207229 h 1393752"/>
                <a:gd name="connsiteX112" fmla="*/ 285879 w 673307"/>
                <a:gd name="connsiteY112" fmla="*/ 192813 h 1393752"/>
                <a:gd name="connsiteX113" fmla="*/ 280474 w 673307"/>
                <a:gd name="connsiteY113" fmla="*/ 176595 h 1393752"/>
                <a:gd name="connsiteX114" fmla="*/ 285879 w 673307"/>
                <a:gd name="connsiteY114" fmla="*/ 165783 h 1393752"/>
                <a:gd name="connsiteX115" fmla="*/ 280474 w 673307"/>
                <a:gd name="connsiteY115" fmla="*/ 138753 h 1393752"/>
                <a:gd name="connsiteX116" fmla="*/ 300295 w 673307"/>
                <a:gd name="connsiteY116" fmla="*/ 118931 h 1393752"/>
                <a:gd name="connsiteX117" fmla="*/ 312909 w 673307"/>
                <a:gd name="connsiteY117" fmla="*/ 113525 h 1393752"/>
                <a:gd name="connsiteX118" fmla="*/ 347148 w 673307"/>
                <a:gd name="connsiteY118" fmla="*/ 95505 h 1393752"/>
                <a:gd name="connsiteX119" fmla="*/ 350751 w 673307"/>
                <a:gd name="connsiteY119" fmla="*/ 63070 h 1393752"/>
                <a:gd name="connsiteX120" fmla="*/ 363365 w 673307"/>
                <a:gd name="connsiteY120" fmla="*/ 37842 h 1393752"/>
                <a:gd name="connsiteX0" fmla="*/ 0 w 673307"/>
                <a:gd name="connsiteY0" fmla="*/ 1393752 h 1485192"/>
                <a:gd name="connsiteX1" fmla="*/ 0 w 673307"/>
                <a:gd name="connsiteY1" fmla="*/ 132029 h 1485192"/>
                <a:gd name="connsiteX2" fmla="*/ 4769 w 673307"/>
                <a:gd name="connsiteY2" fmla="*/ 127941 h 1485192"/>
                <a:gd name="connsiteX3" fmla="*/ 20987 w 673307"/>
                <a:gd name="connsiteY3" fmla="*/ 129743 h 1485192"/>
                <a:gd name="connsiteX4" fmla="*/ 22790 w 673307"/>
                <a:gd name="connsiteY4" fmla="*/ 140555 h 1485192"/>
                <a:gd name="connsiteX5" fmla="*/ 31799 w 673307"/>
                <a:gd name="connsiteY5" fmla="*/ 140555 h 1485192"/>
                <a:gd name="connsiteX6" fmla="*/ 39007 w 673307"/>
                <a:gd name="connsiteY6" fmla="*/ 151367 h 1485192"/>
                <a:gd name="connsiteX7" fmla="*/ 48017 w 673307"/>
                <a:gd name="connsiteY7" fmla="*/ 151367 h 1485192"/>
                <a:gd name="connsiteX8" fmla="*/ 49819 w 673307"/>
                <a:gd name="connsiteY8" fmla="*/ 171189 h 1485192"/>
                <a:gd name="connsiteX9" fmla="*/ 39007 w 673307"/>
                <a:gd name="connsiteY9" fmla="*/ 191011 h 1485192"/>
                <a:gd name="connsiteX10" fmla="*/ 40809 w 673307"/>
                <a:gd name="connsiteY10" fmla="*/ 201823 h 1485192"/>
                <a:gd name="connsiteX11" fmla="*/ 28195 w 673307"/>
                <a:gd name="connsiteY11" fmla="*/ 221645 h 1485192"/>
                <a:gd name="connsiteX12" fmla="*/ 80454 w 673307"/>
                <a:gd name="connsiteY12" fmla="*/ 245070 h 1485192"/>
                <a:gd name="connsiteX13" fmla="*/ 93067 w 673307"/>
                <a:gd name="connsiteY13" fmla="*/ 241466 h 1485192"/>
                <a:gd name="connsiteX14" fmla="*/ 93067 w 673307"/>
                <a:gd name="connsiteY14" fmla="*/ 227051 h 1485192"/>
                <a:gd name="connsiteX15" fmla="*/ 116493 w 673307"/>
                <a:gd name="connsiteY15" fmla="*/ 198219 h 1485192"/>
                <a:gd name="connsiteX16" fmla="*/ 134512 w 673307"/>
                <a:gd name="connsiteY16" fmla="*/ 198219 h 1485192"/>
                <a:gd name="connsiteX17" fmla="*/ 159741 w 673307"/>
                <a:gd name="connsiteY17" fmla="*/ 201823 h 1485192"/>
                <a:gd name="connsiteX18" fmla="*/ 190374 w 673307"/>
                <a:gd name="connsiteY18" fmla="*/ 196417 h 1485192"/>
                <a:gd name="connsiteX19" fmla="*/ 208394 w 673307"/>
                <a:gd name="connsiteY19" fmla="*/ 180199 h 1485192"/>
                <a:gd name="connsiteX20" fmla="*/ 233622 w 673307"/>
                <a:gd name="connsiteY20" fmla="*/ 182001 h 1485192"/>
                <a:gd name="connsiteX21" fmla="*/ 242631 w 673307"/>
                <a:gd name="connsiteY21" fmla="*/ 174793 h 1485192"/>
                <a:gd name="connsiteX22" fmla="*/ 262454 w 673307"/>
                <a:gd name="connsiteY22" fmla="*/ 187407 h 1485192"/>
                <a:gd name="connsiteX23" fmla="*/ 267860 w 673307"/>
                <a:gd name="connsiteY23" fmla="*/ 207229 h 1485192"/>
                <a:gd name="connsiteX24" fmla="*/ 285879 w 673307"/>
                <a:gd name="connsiteY24" fmla="*/ 192813 h 1485192"/>
                <a:gd name="connsiteX25" fmla="*/ 280474 w 673307"/>
                <a:gd name="connsiteY25" fmla="*/ 176595 h 1485192"/>
                <a:gd name="connsiteX26" fmla="*/ 285879 w 673307"/>
                <a:gd name="connsiteY26" fmla="*/ 165783 h 1485192"/>
                <a:gd name="connsiteX27" fmla="*/ 280474 w 673307"/>
                <a:gd name="connsiteY27" fmla="*/ 138753 h 1485192"/>
                <a:gd name="connsiteX28" fmla="*/ 300295 w 673307"/>
                <a:gd name="connsiteY28" fmla="*/ 118931 h 1485192"/>
                <a:gd name="connsiteX29" fmla="*/ 312909 w 673307"/>
                <a:gd name="connsiteY29" fmla="*/ 113525 h 1485192"/>
                <a:gd name="connsiteX30" fmla="*/ 347148 w 673307"/>
                <a:gd name="connsiteY30" fmla="*/ 95505 h 1485192"/>
                <a:gd name="connsiteX31" fmla="*/ 350751 w 673307"/>
                <a:gd name="connsiteY31" fmla="*/ 63070 h 1485192"/>
                <a:gd name="connsiteX32" fmla="*/ 363365 w 673307"/>
                <a:gd name="connsiteY32" fmla="*/ 37842 h 1485192"/>
                <a:gd name="connsiteX33" fmla="*/ 471484 w 673307"/>
                <a:gd name="connsiteY33" fmla="*/ 0 h 1485192"/>
                <a:gd name="connsiteX34" fmla="*/ 480494 w 673307"/>
                <a:gd name="connsiteY34" fmla="*/ 7208 h 1485192"/>
                <a:gd name="connsiteX35" fmla="*/ 521940 w 673307"/>
                <a:gd name="connsiteY35" fmla="*/ 10812 h 1485192"/>
                <a:gd name="connsiteX36" fmla="*/ 523742 w 673307"/>
                <a:gd name="connsiteY36" fmla="*/ 32436 h 1485192"/>
                <a:gd name="connsiteX37" fmla="*/ 530950 w 673307"/>
                <a:gd name="connsiteY37" fmla="*/ 45050 h 1485192"/>
                <a:gd name="connsiteX38" fmla="*/ 538157 w 673307"/>
                <a:gd name="connsiteY38" fmla="*/ 111723 h 1485192"/>
                <a:gd name="connsiteX39" fmla="*/ 539960 w 673307"/>
                <a:gd name="connsiteY39" fmla="*/ 122535 h 1485192"/>
                <a:gd name="connsiteX40" fmla="*/ 543564 w 673307"/>
                <a:gd name="connsiteY40" fmla="*/ 133347 h 1485192"/>
                <a:gd name="connsiteX41" fmla="*/ 561584 w 673307"/>
                <a:gd name="connsiteY41" fmla="*/ 133347 h 1485192"/>
                <a:gd name="connsiteX42" fmla="*/ 561584 w 673307"/>
                <a:gd name="connsiteY42" fmla="*/ 154971 h 1485192"/>
                <a:gd name="connsiteX43" fmla="*/ 597624 w 673307"/>
                <a:gd name="connsiteY43" fmla="*/ 180199 h 1485192"/>
                <a:gd name="connsiteX44" fmla="*/ 615644 w 673307"/>
                <a:gd name="connsiteY44" fmla="*/ 176595 h 1485192"/>
                <a:gd name="connsiteX45" fmla="*/ 626455 w 673307"/>
                <a:gd name="connsiteY45" fmla="*/ 196417 h 1485192"/>
                <a:gd name="connsiteX46" fmla="*/ 619248 w 673307"/>
                <a:gd name="connsiteY46" fmla="*/ 223447 h 1485192"/>
                <a:gd name="connsiteX47" fmla="*/ 626455 w 673307"/>
                <a:gd name="connsiteY47" fmla="*/ 241466 h 1485192"/>
                <a:gd name="connsiteX48" fmla="*/ 624653 w 673307"/>
                <a:gd name="connsiteY48" fmla="*/ 259486 h 1485192"/>
                <a:gd name="connsiteX49" fmla="*/ 606634 w 673307"/>
                <a:gd name="connsiteY49" fmla="*/ 268496 h 1485192"/>
                <a:gd name="connsiteX50" fmla="*/ 606634 w 673307"/>
                <a:gd name="connsiteY50" fmla="*/ 279308 h 1485192"/>
                <a:gd name="connsiteX51" fmla="*/ 621050 w 673307"/>
                <a:gd name="connsiteY51" fmla="*/ 284714 h 1485192"/>
                <a:gd name="connsiteX52" fmla="*/ 626353 w 673307"/>
                <a:gd name="connsiteY52" fmla="*/ 316536 h 1485192"/>
                <a:gd name="connsiteX53" fmla="*/ 556538 w 673307"/>
                <a:gd name="connsiteY53" fmla="*/ 337693 h 1485192"/>
                <a:gd name="connsiteX54" fmla="*/ 541402 w 673307"/>
                <a:gd name="connsiteY54" fmla="*/ 359316 h 1485192"/>
                <a:gd name="connsiteX55" fmla="*/ 515453 w 673307"/>
                <a:gd name="connsiteY55" fmla="*/ 352829 h 1485192"/>
                <a:gd name="connsiteX56" fmla="*/ 480855 w 673307"/>
                <a:gd name="connsiteY56" fmla="*/ 365804 h 1485192"/>
                <a:gd name="connsiteX57" fmla="*/ 480855 w 673307"/>
                <a:gd name="connsiteY57" fmla="*/ 387427 h 1485192"/>
                <a:gd name="connsiteX58" fmla="*/ 476530 w 673307"/>
                <a:gd name="connsiteY58" fmla="*/ 417701 h 1485192"/>
                <a:gd name="connsiteX59" fmla="*/ 433282 w 673307"/>
                <a:gd name="connsiteY59" fmla="*/ 426350 h 1485192"/>
                <a:gd name="connsiteX60" fmla="*/ 424633 w 673307"/>
                <a:gd name="connsiteY60" fmla="*/ 443649 h 1485192"/>
                <a:gd name="connsiteX61" fmla="*/ 398684 w 673307"/>
                <a:gd name="connsiteY61" fmla="*/ 471760 h 1485192"/>
                <a:gd name="connsiteX62" fmla="*/ 392197 w 673307"/>
                <a:gd name="connsiteY62" fmla="*/ 489059 h 1485192"/>
                <a:gd name="connsiteX63" fmla="*/ 398684 w 673307"/>
                <a:gd name="connsiteY63" fmla="*/ 512846 h 1485192"/>
                <a:gd name="connsiteX64" fmla="*/ 379223 w 673307"/>
                <a:gd name="connsiteY64" fmla="*/ 543119 h 1485192"/>
                <a:gd name="connsiteX65" fmla="*/ 374898 w 673307"/>
                <a:gd name="connsiteY65" fmla="*/ 644751 h 1485192"/>
                <a:gd name="connsiteX66" fmla="*/ 415983 w 673307"/>
                <a:gd name="connsiteY66" fmla="*/ 659888 h 1485192"/>
                <a:gd name="connsiteX67" fmla="*/ 431120 w 673307"/>
                <a:gd name="connsiteY67" fmla="*/ 679349 h 1485192"/>
                <a:gd name="connsiteX68" fmla="*/ 450581 w 673307"/>
                <a:gd name="connsiteY68" fmla="*/ 681512 h 1485192"/>
                <a:gd name="connsiteX69" fmla="*/ 454906 w 673307"/>
                <a:gd name="connsiteY69" fmla="*/ 666375 h 1485192"/>
                <a:gd name="connsiteX70" fmla="*/ 487342 w 673307"/>
                <a:gd name="connsiteY70" fmla="*/ 683674 h 1485192"/>
                <a:gd name="connsiteX71" fmla="*/ 521940 w 673307"/>
                <a:gd name="connsiteY71" fmla="*/ 662050 h 1485192"/>
                <a:gd name="connsiteX72" fmla="*/ 573837 w 673307"/>
                <a:gd name="connsiteY72" fmla="*/ 664213 h 1485192"/>
                <a:gd name="connsiteX73" fmla="*/ 588974 w 673307"/>
                <a:gd name="connsiteY73" fmla="*/ 685836 h 1485192"/>
                <a:gd name="connsiteX74" fmla="*/ 593299 w 673307"/>
                <a:gd name="connsiteY74" fmla="*/ 746383 h 1485192"/>
                <a:gd name="connsiteX75" fmla="*/ 593299 w 673307"/>
                <a:gd name="connsiteY75" fmla="*/ 791793 h 1485192"/>
                <a:gd name="connsiteX76" fmla="*/ 582487 w 673307"/>
                <a:gd name="connsiteY76" fmla="*/ 804768 h 1485192"/>
                <a:gd name="connsiteX77" fmla="*/ 547889 w 673307"/>
                <a:gd name="connsiteY77" fmla="*/ 822067 h 1485192"/>
                <a:gd name="connsiteX78" fmla="*/ 552214 w 673307"/>
                <a:gd name="connsiteY78" fmla="*/ 852340 h 1485192"/>
                <a:gd name="connsiteX79" fmla="*/ 573837 w 673307"/>
                <a:gd name="connsiteY79" fmla="*/ 873964 h 1485192"/>
                <a:gd name="connsiteX80" fmla="*/ 573837 w 673307"/>
                <a:gd name="connsiteY80" fmla="*/ 882613 h 1485192"/>
                <a:gd name="connsiteX81" fmla="*/ 571675 w 673307"/>
                <a:gd name="connsiteY81" fmla="*/ 904237 h 1485192"/>
                <a:gd name="connsiteX82" fmla="*/ 576000 w 673307"/>
                <a:gd name="connsiteY82" fmla="*/ 928024 h 1485192"/>
                <a:gd name="connsiteX83" fmla="*/ 537077 w 673307"/>
                <a:gd name="connsiteY83" fmla="*/ 936673 h 1485192"/>
                <a:gd name="connsiteX84" fmla="*/ 545726 w 673307"/>
                <a:gd name="connsiteY84" fmla="*/ 969109 h 1485192"/>
                <a:gd name="connsiteX85" fmla="*/ 580325 w 673307"/>
                <a:gd name="connsiteY85" fmla="*/ 971271 h 1485192"/>
                <a:gd name="connsiteX86" fmla="*/ 591137 w 673307"/>
                <a:gd name="connsiteY86" fmla="*/ 999382 h 1485192"/>
                <a:gd name="connsiteX87" fmla="*/ 576000 w 673307"/>
                <a:gd name="connsiteY87" fmla="*/ 1018844 h 1485192"/>
                <a:gd name="connsiteX88" fmla="*/ 584649 w 673307"/>
                <a:gd name="connsiteY88" fmla="*/ 1049117 h 1485192"/>
                <a:gd name="connsiteX89" fmla="*/ 580325 w 673307"/>
                <a:gd name="connsiteY89" fmla="*/ 1083715 h 1485192"/>
                <a:gd name="connsiteX90" fmla="*/ 643574 w 673307"/>
                <a:gd name="connsiteY90" fmla="*/ 1130098 h 1485192"/>
                <a:gd name="connsiteX91" fmla="*/ 643574 w 673307"/>
                <a:gd name="connsiteY91" fmla="*/ 1152371 h 1485192"/>
                <a:gd name="connsiteX92" fmla="*/ 659793 w 673307"/>
                <a:gd name="connsiteY92" fmla="*/ 1165886 h 1485192"/>
                <a:gd name="connsiteX93" fmla="*/ 673307 w 673307"/>
                <a:gd name="connsiteY93" fmla="*/ 1176698 h 1485192"/>
                <a:gd name="connsiteX94" fmla="*/ 659793 w 673307"/>
                <a:gd name="connsiteY94" fmla="*/ 1214540 h 1485192"/>
                <a:gd name="connsiteX95" fmla="*/ 627357 w 673307"/>
                <a:gd name="connsiteY95" fmla="*/ 1214540 h 1485192"/>
                <a:gd name="connsiteX96" fmla="*/ 619248 w 673307"/>
                <a:gd name="connsiteY96" fmla="*/ 1225351 h 1485192"/>
                <a:gd name="connsiteX97" fmla="*/ 616545 w 673307"/>
                <a:gd name="connsiteY97" fmla="*/ 1249679 h 1485192"/>
                <a:gd name="connsiteX98" fmla="*/ 557079 w 673307"/>
                <a:gd name="connsiteY98" fmla="*/ 1249679 h 1485192"/>
                <a:gd name="connsiteX99" fmla="*/ 557079 w 673307"/>
                <a:gd name="connsiteY99" fmla="*/ 1214540 h 1485192"/>
                <a:gd name="connsiteX100" fmla="*/ 543564 w 673307"/>
                <a:gd name="connsiteY100" fmla="*/ 1201024 h 1485192"/>
                <a:gd name="connsiteX101" fmla="*/ 527347 w 673307"/>
                <a:gd name="connsiteY101" fmla="*/ 1206431 h 1485192"/>
                <a:gd name="connsiteX102" fmla="*/ 511128 w 673307"/>
                <a:gd name="connsiteY102" fmla="*/ 1201024 h 1485192"/>
                <a:gd name="connsiteX103" fmla="*/ 467880 w 673307"/>
                <a:gd name="connsiteY103" fmla="*/ 1203728 h 1485192"/>
                <a:gd name="connsiteX104" fmla="*/ 459771 w 673307"/>
                <a:gd name="connsiteY104" fmla="*/ 1211836 h 1485192"/>
                <a:gd name="connsiteX105" fmla="*/ 454366 w 673307"/>
                <a:gd name="connsiteY105" fmla="*/ 1222648 h 1485192"/>
                <a:gd name="connsiteX106" fmla="*/ 430038 w 673307"/>
                <a:gd name="connsiteY106" fmla="*/ 1225351 h 1485192"/>
                <a:gd name="connsiteX107" fmla="*/ 413821 w 673307"/>
                <a:gd name="connsiteY107" fmla="*/ 1211836 h 1485192"/>
                <a:gd name="connsiteX108" fmla="*/ 413821 w 673307"/>
                <a:gd name="connsiteY108" fmla="*/ 1192916 h 1485192"/>
                <a:gd name="connsiteX109" fmla="*/ 411118 w 673307"/>
                <a:gd name="connsiteY109" fmla="*/ 1173995 h 1485192"/>
                <a:gd name="connsiteX110" fmla="*/ 394900 w 673307"/>
                <a:gd name="connsiteY110" fmla="*/ 1160480 h 1485192"/>
                <a:gd name="connsiteX111" fmla="*/ 346247 w 673307"/>
                <a:gd name="connsiteY111" fmla="*/ 1149668 h 1485192"/>
                <a:gd name="connsiteX112" fmla="*/ 273266 w 673307"/>
                <a:gd name="connsiteY112" fmla="*/ 1265896 h 1485192"/>
                <a:gd name="connsiteX113" fmla="*/ 254345 w 673307"/>
                <a:gd name="connsiteY113" fmla="*/ 1238867 h 1485192"/>
                <a:gd name="connsiteX114" fmla="*/ 232721 w 673307"/>
                <a:gd name="connsiteY114" fmla="*/ 1238867 h 1485192"/>
                <a:gd name="connsiteX115" fmla="*/ 211097 w 673307"/>
                <a:gd name="connsiteY115" fmla="*/ 1298332 h 1485192"/>
                <a:gd name="connsiteX116" fmla="*/ 202989 w 673307"/>
                <a:gd name="connsiteY116" fmla="*/ 1309144 h 1485192"/>
                <a:gd name="connsiteX117" fmla="*/ 186770 w 673307"/>
                <a:gd name="connsiteY117" fmla="*/ 1336174 h 1485192"/>
                <a:gd name="connsiteX118" fmla="*/ 189473 w 673307"/>
                <a:gd name="connsiteY118" fmla="*/ 1346986 h 1485192"/>
                <a:gd name="connsiteX119" fmla="*/ 227315 w 673307"/>
                <a:gd name="connsiteY119" fmla="*/ 1376718 h 1485192"/>
                <a:gd name="connsiteX120" fmla="*/ 210282 w 673307"/>
                <a:gd name="connsiteY120" fmla="*/ 1393752 h 1485192"/>
                <a:gd name="connsiteX121" fmla="*/ 91440 w 673307"/>
                <a:gd name="connsiteY121" fmla="*/ 1485192 h 1485192"/>
                <a:gd name="connsiteX0" fmla="*/ 0 w 673307"/>
                <a:gd name="connsiteY0" fmla="*/ 132029 h 1485192"/>
                <a:gd name="connsiteX1" fmla="*/ 4769 w 673307"/>
                <a:gd name="connsiteY1" fmla="*/ 127941 h 1485192"/>
                <a:gd name="connsiteX2" fmla="*/ 20987 w 673307"/>
                <a:gd name="connsiteY2" fmla="*/ 129743 h 1485192"/>
                <a:gd name="connsiteX3" fmla="*/ 22790 w 673307"/>
                <a:gd name="connsiteY3" fmla="*/ 140555 h 1485192"/>
                <a:gd name="connsiteX4" fmla="*/ 31799 w 673307"/>
                <a:gd name="connsiteY4" fmla="*/ 140555 h 1485192"/>
                <a:gd name="connsiteX5" fmla="*/ 39007 w 673307"/>
                <a:gd name="connsiteY5" fmla="*/ 151367 h 1485192"/>
                <a:gd name="connsiteX6" fmla="*/ 48017 w 673307"/>
                <a:gd name="connsiteY6" fmla="*/ 151367 h 1485192"/>
                <a:gd name="connsiteX7" fmla="*/ 49819 w 673307"/>
                <a:gd name="connsiteY7" fmla="*/ 171189 h 1485192"/>
                <a:gd name="connsiteX8" fmla="*/ 39007 w 673307"/>
                <a:gd name="connsiteY8" fmla="*/ 191011 h 1485192"/>
                <a:gd name="connsiteX9" fmla="*/ 40809 w 673307"/>
                <a:gd name="connsiteY9" fmla="*/ 201823 h 1485192"/>
                <a:gd name="connsiteX10" fmla="*/ 28195 w 673307"/>
                <a:gd name="connsiteY10" fmla="*/ 221645 h 1485192"/>
                <a:gd name="connsiteX11" fmla="*/ 80454 w 673307"/>
                <a:gd name="connsiteY11" fmla="*/ 245070 h 1485192"/>
                <a:gd name="connsiteX12" fmla="*/ 93067 w 673307"/>
                <a:gd name="connsiteY12" fmla="*/ 241466 h 1485192"/>
                <a:gd name="connsiteX13" fmla="*/ 93067 w 673307"/>
                <a:gd name="connsiteY13" fmla="*/ 227051 h 1485192"/>
                <a:gd name="connsiteX14" fmla="*/ 116493 w 673307"/>
                <a:gd name="connsiteY14" fmla="*/ 198219 h 1485192"/>
                <a:gd name="connsiteX15" fmla="*/ 134512 w 673307"/>
                <a:gd name="connsiteY15" fmla="*/ 198219 h 1485192"/>
                <a:gd name="connsiteX16" fmla="*/ 159741 w 673307"/>
                <a:gd name="connsiteY16" fmla="*/ 201823 h 1485192"/>
                <a:gd name="connsiteX17" fmla="*/ 190374 w 673307"/>
                <a:gd name="connsiteY17" fmla="*/ 196417 h 1485192"/>
                <a:gd name="connsiteX18" fmla="*/ 208394 w 673307"/>
                <a:gd name="connsiteY18" fmla="*/ 180199 h 1485192"/>
                <a:gd name="connsiteX19" fmla="*/ 233622 w 673307"/>
                <a:gd name="connsiteY19" fmla="*/ 182001 h 1485192"/>
                <a:gd name="connsiteX20" fmla="*/ 242631 w 673307"/>
                <a:gd name="connsiteY20" fmla="*/ 174793 h 1485192"/>
                <a:gd name="connsiteX21" fmla="*/ 262454 w 673307"/>
                <a:gd name="connsiteY21" fmla="*/ 187407 h 1485192"/>
                <a:gd name="connsiteX22" fmla="*/ 267860 w 673307"/>
                <a:gd name="connsiteY22" fmla="*/ 207229 h 1485192"/>
                <a:gd name="connsiteX23" fmla="*/ 285879 w 673307"/>
                <a:gd name="connsiteY23" fmla="*/ 192813 h 1485192"/>
                <a:gd name="connsiteX24" fmla="*/ 280474 w 673307"/>
                <a:gd name="connsiteY24" fmla="*/ 176595 h 1485192"/>
                <a:gd name="connsiteX25" fmla="*/ 285879 w 673307"/>
                <a:gd name="connsiteY25" fmla="*/ 165783 h 1485192"/>
                <a:gd name="connsiteX26" fmla="*/ 280474 w 673307"/>
                <a:gd name="connsiteY26" fmla="*/ 138753 h 1485192"/>
                <a:gd name="connsiteX27" fmla="*/ 300295 w 673307"/>
                <a:gd name="connsiteY27" fmla="*/ 118931 h 1485192"/>
                <a:gd name="connsiteX28" fmla="*/ 312909 w 673307"/>
                <a:gd name="connsiteY28" fmla="*/ 113525 h 1485192"/>
                <a:gd name="connsiteX29" fmla="*/ 347148 w 673307"/>
                <a:gd name="connsiteY29" fmla="*/ 95505 h 1485192"/>
                <a:gd name="connsiteX30" fmla="*/ 350751 w 673307"/>
                <a:gd name="connsiteY30" fmla="*/ 63070 h 1485192"/>
                <a:gd name="connsiteX31" fmla="*/ 363365 w 673307"/>
                <a:gd name="connsiteY31" fmla="*/ 37842 h 1485192"/>
                <a:gd name="connsiteX32" fmla="*/ 471484 w 673307"/>
                <a:gd name="connsiteY32" fmla="*/ 0 h 1485192"/>
                <a:gd name="connsiteX33" fmla="*/ 480494 w 673307"/>
                <a:gd name="connsiteY33" fmla="*/ 7208 h 1485192"/>
                <a:gd name="connsiteX34" fmla="*/ 521940 w 673307"/>
                <a:gd name="connsiteY34" fmla="*/ 10812 h 1485192"/>
                <a:gd name="connsiteX35" fmla="*/ 523742 w 673307"/>
                <a:gd name="connsiteY35" fmla="*/ 32436 h 1485192"/>
                <a:gd name="connsiteX36" fmla="*/ 530950 w 673307"/>
                <a:gd name="connsiteY36" fmla="*/ 45050 h 1485192"/>
                <a:gd name="connsiteX37" fmla="*/ 538157 w 673307"/>
                <a:gd name="connsiteY37" fmla="*/ 111723 h 1485192"/>
                <a:gd name="connsiteX38" fmla="*/ 539960 w 673307"/>
                <a:gd name="connsiteY38" fmla="*/ 122535 h 1485192"/>
                <a:gd name="connsiteX39" fmla="*/ 543564 w 673307"/>
                <a:gd name="connsiteY39" fmla="*/ 133347 h 1485192"/>
                <a:gd name="connsiteX40" fmla="*/ 561584 w 673307"/>
                <a:gd name="connsiteY40" fmla="*/ 133347 h 1485192"/>
                <a:gd name="connsiteX41" fmla="*/ 561584 w 673307"/>
                <a:gd name="connsiteY41" fmla="*/ 154971 h 1485192"/>
                <a:gd name="connsiteX42" fmla="*/ 597624 w 673307"/>
                <a:gd name="connsiteY42" fmla="*/ 180199 h 1485192"/>
                <a:gd name="connsiteX43" fmla="*/ 615644 w 673307"/>
                <a:gd name="connsiteY43" fmla="*/ 176595 h 1485192"/>
                <a:gd name="connsiteX44" fmla="*/ 626455 w 673307"/>
                <a:gd name="connsiteY44" fmla="*/ 196417 h 1485192"/>
                <a:gd name="connsiteX45" fmla="*/ 619248 w 673307"/>
                <a:gd name="connsiteY45" fmla="*/ 223447 h 1485192"/>
                <a:gd name="connsiteX46" fmla="*/ 626455 w 673307"/>
                <a:gd name="connsiteY46" fmla="*/ 241466 h 1485192"/>
                <a:gd name="connsiteX47" fmla="*/ 624653 w 673307"/>
                <a:gd name="connsiteY47" fmla="*/ 259486 h 1485192"/>
                <a:gd name="connsiteX48" fmla="*/ 606634 w 673307"/>
                <a:gd name="connsiteY48" fmla="*/ 268496 h 1485192"/>
                <a:gd name="connsiteX49" fmla="*/ 606634 w 673307"/>
                <a:gd name="connsiteY49" fmla="*/ 279308 h 1485192"/>
                <a:gd name="connsiteX50" fmla="*/ 621050 w 673307"/>
                <a:gd name="connsiteY50" fmla="*/ 284714 h 1485192"/>
                <a:gd name="connsiteX51" fmla="*/ 626353 w 673307"/>
                <a:gd name="connsiteY51" fmla="*/ 316536 h 1485192"/>
                <a:gd name="connsiteX52" fmla="*/ 556538 w 673307"/>
                <a:gd name="connsiteY52" fmla="*/ 337693 h 1485192"/>
                <a:gd name="connsiteX53" fmla="*/ 541402 w 673307"/>
                <a:gd name="connsiteY53" fmla="*/ 359316 h 1485192"/>
                <a:gd name="connsiteX54" fmla="*/ 515453 w 673307"/>
                <a:gd name="connsiteY54" fmla="*/ 352829 h 1485192"/>
                <a:gd name="connsiteX55" fmla="*/ 480855 w 673307"/>
                <a:gd name="connsiteY55" fmla="*/ 365804 h 1485192"/>
                <a:gd name="connsiteX56" fmla="*/ 480855 w 673307"/>
                <a:gd name="connsiteY56" fmla="*/ 387427 h 1485192"/>
                <a:gd name="connsiteX57" fmla="*/ 476530 w 673307"/>
                <a:gd name="connsiteY57" fmla="*/ 417701 h 1485192"/>
                <a:gd name="connsiteX58" fmla="*/ 433282 w 673307"/>
                <a:gd name="connsiteY58" fmla="*/ 426350 h 1485192"/>
                <a:gd name="connsiteX59" fmla="*/ 424633 w 673307"/>
                <a:gd name="connsiteY59" fmla="*/ 443649 h 1485192"/>
                <a:gd name="connsiteX60" fmla="*/ 398684 w 673307"/>
                <a:gd name="connsiteY60" fmla="*/ 471760 h 1485192"/>
                <a:gd name="connsiteX61" fmla="*/ 392197 w 673307"/>
                <a:gd name="connsiteY61" fmla="*/ 489059 h 1485192"/>
                <a:gd name="connsiteX62" fmla="*/ 398684 w 673307"/>
                <a:gd name="connsiteY62" fmla="*/ 512846 h 1485192"/>
                <a:gd name="connsiteX63" fmla="*/ 379223 w 673307"/>
                <a:gd name="connsiteY63" fmla="*/ 543119 h 1485192"/>
                <a:gd name="connsiteX64" fmla="*/ 374898 w 673307"/>
                <a:gd name="connsiteY64" fmla="*/ 644751 h 1485192"/>
                <a:gd name="connsiteX65" fmla="*/ 415983 w 673307"/>
                <a:gd name="connsiteY65" fmla="*/ 659888 h 1485192"/>
                <a:gd name="connsiteX66" fmla="*/ 431120 w 673307"/>
                <a:gd name="connsiteY66" fmla="*/ 679349 h 1485192"/>
                <a:gd name="connsiteX67" fmla="*/ 450581 w 673307"/>
                <a:gd name="connsiteY67" fmla="*/ 681512 h 1485192"/>
                <a:gd name="connsiteX68" fmla="*/ 454906 w 673307"/>
                <a:gd name="connsiteY68" fmla="*/ 666375 h 1485192"/>
                <a:gd name="connsiteX69" fmla="*/ 487342 w 673307"/>
                <a:gd name="connsiteY69" fmla="*/ 683674 h 1485192"/>
                <a:gd name="connsiteX70" fmla="*/ 521940 w 673307"/>
                <a:gd name="connsiteY70" fmla="*/ 662050 h 1485192"/>
                <a:gd name="connsiteX71" fmla="*/ 573837 w 673307"/>
                <a:gd name="connsiteY71" fmla="*/ 664213 h 1485192"/>
                <a:gd name="connsiteX72" fmla="*/ 588974 w 673307"/>
                <a:gd name="connsiteY72" fmla="*/ 685836 h 1485192"/>
                <a:gd name="connsiteX73" fmla="*/ 593299 w 673307"/>
                <a:gd name="connsiteY73" fmla="*/ 746383 h 1485192"/>
                <a:gd name="connsiteX74" fmla="*/ 593299 w 673307"/>
                <a:gd name="connsiteY74" fmla="*/ 791793 h 1485192"/>
                <a:gd name="connsiteX75" fmla="*/ 582487 w 673307"/>
                <a:gd name="connsiteY75" fmla="*/ 804768 h 1485192"/>
                <a:gd name="connsiteX76" fmla="*/ 547889 w 673307"/>
                <a:gd name="connsiteY76" fmla="*/ 822067 h 1485192"/>
                <a:gd name="connsiteX77" fmla="*/ 552214 w 673307"/>
                <a:gd name="connsiteY77" fmla="*/ 852340 h 1485192"/>
                <a:gd name="connsiteX78" fmla="*/ 573837 w 673307"/>
                <a:gd name="connsiteY78" fmla="*/ 873964 h 1485192"/>
                <a:gd name="connsiteX79" fmla="*/ 573837 w 673307"/>
                <a:gd name="connsiteY79" fmla="*/ 882613 h 1485192"/>
                <a:gd name="connsiteX80" fmla="*/ 571675 w 673307"/>
                <a:gd name="connsiteY80" fmla="*/ 904237 h 1485192"/>
                <a:gd name="connsiteX81" fmla="*/ 576000 w 673307"/>
                <a:gd name="connsiteY81" fmla="*/ 928024 h 1485192"/>
                <a:gd name="connsiteX82" fmla="*/ 537077 w 673307"/>
                <a:gd name="connsiteY82" fmla="*/ 936673 h 1485192"/>
                <a:gd name="connsiteX83" fmla="*/ 545726 w 673307"/>
                <a:gd name="connsiteY83" fmla="*/ 969109 h 1485192"/>
                <a:gd name="connsiteX84" fmla="*/ 580325 w 673307"/>
                <a:gd name="connsiteY84" fmla="*/ 971271 h 1485192"/>
                <a:gd name="connsiteX85" fmla="*/ 591137 w 673307"/>
                <a:gd name="connsiteY85" fmla="*/ 999382 h 1485192"/>
                <a:gd name="connsiteX86" fmla="*/ 576000 w 673307"/>
                <a:gd name="connsiteY86" fmla="*/ 1018844 h 1485192"/>
                <a:gd name="connsiteX87" fmla="*/ 584649 w 673307"/>
                <a:gd name="connsiteY87" fmla="*/ 1049117 h 1485192"/>
                <a:gd name="connsiteX88" fmla="*/ 580325 w 673307"/>
                <a:gd name="connsiteY88" fmla="*/ 1083715 h 1485192"/>
                <a:gd name="connsiteX89" fmla="*/ 643574 w 673307"/>
                <a:gd name="connsiteY89" fmla="*/ 1130098 h 1485192"/>
                <a:gd name="connsiteX90" fmla="*/ 643574 w 673307"/>
                <a:gd name="connsiteY90" fmla="*/ 1152371 h 1485192"/>
                <a:gd name="connsiteX91" fmla="*/ 659793 w 673307"/>
                <a:gd name="connsiteY91" fmla="*/ 1165886 h 1485192"/>
                <a:gd name="connsiteX92" fmla="*/ 673307 w 673307"/>
                <a:gd name="connsiteY92" fmla="*/ 1176698 h 1485192"/>
                <a:gd name="connsiteX93" fmla="*/ 659793 w 673307"/>
                <a:gd name="connsiteY93" fmla="*/ 1214540 h 1485192"/>
                <a:gd name="connsiteX94" fmla="*/ 627357 w 673307"/>
                <a:gd name="connsiteY94" fmla="*/ 1214540 h 1485192"/>
                <a:gd name="connsiteX95" fmla="*/ 619248 w 673307"/>
                <a:gd name="connsiteY95" fmla="*/ 1225351 h 1485192"/>
                <a:gd name="connsiteX96" fmla="*/ 616545 w 673307"/>
                <a:gd name="connsiteY96" fmla="*/ 1249679 h 1485192"/>
                <a:gd name="connsiteX97" fmla="*/ 557079 w 673307"/>
                <a:gd name="connsiteY97" fmla="*/ 1249679 h 1485192"/>
                <a:gd name="connsiteX98" fmla="*/ 557079 w 673307"/>
                <a:gd name="connsiteY98" fmla="*/ 1214540 h 1485192"/>
                <a:gd name="connsiteX99" fmla="*/ 543564 w 673307"/>
                <a:gd name="connsiteY99" fmla="*/ 1201024 h 1485192"/>
                <a:gd name="connsiteX100" fmla="*/ 527347 w 673307"/>
                <a:gd name="connsiteY100" fmla="*/ 1206431 h 1485192"/>
                <a:gd name="connsiteX101" fmla="*/ 511128 w 673307"/>
                <a:gd name="connsiteY101" fmla="*/ 1201024 h 1485192"/>
                <a:gd name="connsiteX102" fmla="*/ 467880 w 673307"/>
                <a:gd name="connsiteY102" fmla="*/ 1203728 h 1485192"/>
                <a:gd name="connsiteX103" fmla="*/ 459771 w 673307"/>
                <a:gd name="connsiteY103" fmla="*/ 1211836 h 1485192"/>
                <a:gd name="connsiteX104" fmla="*/ 454366 w 673307"/>
                <a:gd name="connsiteY104" fmla="*/ 1222648 h 1485192"/>
                <a:gd name="connsiteX105" fmla="*/ 430038 w 673307"/>
                <a:gd name="connsiteY105" fmla="*/ 1225351 h 1485192"/>
                <a:gd name="connsiteX106" fmla="*/ 413821 w 673307"/>
                <a:gd name="connsiteY106" fmla="*/ 1211836 h 1485192"/>
                <a:gd name="connsiteX107" fmla="*/ 413821 w 673307"/>
                <a:gd name="connsiteY107" fmla="*/ 1192916 h 1485192"/>
                <a:gd name="connsiteX108" fmla="*/ 411118 w 673307"/>
                <a:gd name="connsiteY108" fmla="*/ 1173995 h 1485192"/>
                <a:gd name="connsiteX109" fmla="*/ 394900 w 673307"/>
                <a:gd name="connsiteY109" fmla="*/ 1160480 h 1485192"/>
                <a:gd name="connsiteX110" fmla="*/ 346247 w 673307"/>
                <a:gd name="connsiteY110" fmla="*/ 1149668 h 1485192"/>
                <a:gd name="connsiteX111" fmla="*/ 273266 w 673307"/>
                <a:gd name="connsiteY111" fmla="*/ 1265896 h 1485192"/>
                <a:gd name="connsiteX112" fmla="*/ 254345 w 673307"/>
                <a:gd name="connsiteY112" fmla="*/ 1238867 h 1485192"/>
                <a:gd name="connsiteX113" fmla="*/ 232721 w 673307"/>
                <a:gd name="connsiteY113" fmla="*/ 1238867 h 1485192"/>
                <a:gd name="connsiteX114" fmla="*/ 211097 w 673307"/>
                <a:gd name="connsiteY114" fmla="*/ 1298332 h 1485192"/>
                <a:gd name="connsiteX115" fmla="*/ 202989 w 673307"/>
                <a:gd name="connsiteY115" fmla="*/ 1309144 h 1485192"/>
                <a:gd name="connsiteX116" fmla="*/ 186770 w 673307"/>
                <a:gd name="connsiteY116" fmla="*/ 1336174 h 1485192"/>
                <a:gd name="connsiteX117" fmla="*/ 189473 w 673307"/>
                <a:gd name="connsiteY117" fmla="*/ 1346986 h 1485192"/>
                <a:gd name="connsiteX118" fmla="*/ 227315 w 673307"/>
                <a:gd name="connsiteY118" fmla="*/ 1376718 h 1485192"/>
                <a:gd name="connsiteX119" fmla="*/ 210282 w 673307"/>
                <a:gd name="connsiteY119" fmla="*/ 1393752 h 1485192"/>
                <a:gd name="connsiteX120" fmla="*/ 91440 w 673307"/>
                <a:gd name="connsiteY120" fmla="*/ 1485192 h 1485192"/>
                <a:gd name="connsiteX0" fmla="*/ 0 w 673307"/>
                <a:gd name="connsiteY0" fmla="*/ 132029 h 1393752"/>
                <a:gd name="connsiteX1" fmla="*/ 4769 w 673307"/>
                <a:gd name="connsiteY1" fmla="*/ 127941 h 1393752"/>
                <a:gd name="connsiteX2" fmla="*/ 20987 w 673307"/>
                <a:gd name="connsiteY2" fmla="*/ 129743 h 1393752"/>
                <a:gd name="connsiteX3" fmla="*/ 22790 w 673307"/>
                <a:gd name="connsiteY3" fmla="*/ 140555 h 1393752"/>
                <a:gd name="connsiteX4" fmla="*/ 31799 w 673307"/>
                <a:gd name="connsiteY4" fmla="*/ 140555 h 1393752"/>
                <a:gd name="connsiteX5" fmla="*/ 39007 w 673307"/>
                <a:gd name="connsiteY5" fmla="*/ 151367 h 1393752"/>
                <a:gd name="connsiteX6" fmla="*/ 48017 w 673307"/>
                <a:gd name="connsiteY6" fmla="*/ 151367 h 1393752"/>
                <a:gd name="connsiteX7" fmla="*/ 49819 w 673307"/>
                <a:gd name="connsiteY7" fmla="*/ 171189 h 1393752"/>
                <a:gd name="connsiteX8" fmla="*/ 39007 w 673307"/>
                <a:gd name="connsiteY8" fmla="*/ 191011 h 1393752"/>
                <a:gd name="connsiteX9" fmla="*/ 40809 w 673307"/>
                <a:gd name="connsiteY9" fmla="*/ 201823 h 1393752"/>
                <a:gd name="connsiteX10" fmla="*/ 28195 w 673307"/>
                <a:gd name="connsiteY10" fmla="*/ 221645 h 1393752"/>
                <a:gd name="connsiteX11" fmla="*/ 80454 w 673307"/>
                <a:gd name="connsiteY11" fmla="*/ 245070 h 1393752"/>
                <a:gd name="connsiteX12" fmla="*/ 93067 w 673307"/>
                <a:gd name="connsiteY12" fmla="*/ 241466 h 1393752"/>
                <a:gd name="connsiteX13" fmla="*/ 93067 w 673307"/>
                <a:gd name="connsiteY13" fmla="*/ 227051 h 1393752"/>
                <a:gd name="connsiteX14" fmla="*/ 116493 w 673307"/>
                <a:gd name="connsiteY14" fmla="*/ 198219 h 1393752"/>
                <a:gd name="connsiteX15" fmla="*/ 134512 w 673307"/>
                <a:gd name="connsiteY15" fmla="*/ 198219 h 1393752"/>
                <a:gd name="connsiteX16" fmla="*/ 159741 w 673307"/>
                <a:gd name="connsiteY16" fmla="*/ 201823 h 1393752"/>
                <a:gd name="connsiteX17" fmla="*/ 190374 w 673307"/>
                <a:gd name="connsiteY17" fmla="*/ 196417 h 1393752"/>
                <a:gd name="connsiteX18" fmla="*/ 208394 w 673307"/>
                <a:gd name="connsiteY18" fmla="*/ 180199 h 1393752"/>
                <a:gd name="connsiteX19" fmla="*/ 233622 w 673307"/>
                <a:gd name="connsiteY19" fmla="*/ 182001 h 1393752"/>
                <a:gd name="connsiteX20" fmla="*/ 242631 w 673307"/>
                <a:gd name="connsiteY20" fmla="*/ 174793 h 1393752"/>
                <a:gd name="connsiteX21" fmla="*/ 262454 w 673307"/>
                <a:gd name="connsiteY21" fmla="*/ 187407 h 1393752"/>
                <a:gd name="connsiteX22" fmla="*/ 267860 w 673307"/>
                <a:gd name="connsiteY22" fmla="*/ 207229 h 1393752"/>
                <a:gd name="connsiteX23" fmla="*/ 285879 w 673307"/>
                <a:gd name="connsiteY23" fmla="*/ 192813 h 1393752"/>
                <a:gd name="connsiteX24" fmla="*/ 280474 w 673307"/>
                <a:gd name="connsiteY24" fmla="*/ 176595 h 1393752"/>
                <a:gd name="connsiteX25" fmla="*/ 285879 w 673307"/>
                <a:gd name="connsiteY25" fmla="*/ 165783 h 1393752"/>
                <a:gd name="connsiteX26" fmla="*/ 280474 w 673307"/>
                <a:gd name="connsiteY26" fmla="*/ 138753 h 1393752"/>
                <a:gd name="connsiteX27" fmla="*/ 300295 w 673307"/>
                <a:gd name="connsiteY27" fmla="*/ 118931 h 1393752"/>
                <a:gd name="connsiteX28" fmla="*/ 312909 w 673307"/>
                <a:gd name="connsiteY28" fmla="*/ 113525 h 1393752"/>
                <a:gd name="connsiteX29" fmla="*/ 347148 w 673307"/>
                <a:gd name="connsiteY29" fmla="*/ 95505 h 1393752"/>
                <a:gd name="connsiteX30" fmla="*/ 350751 w 673307"/>
                <a:gd name="connsiteY30" fmla="*/ 63070 h 1393752"/>
                <a:gd name="connsiteX31" fmla="*/ 363365 w 673307"/>
                <a:gd name="connsiteY31" fmla="*/ 37842 h 1393752"/>
                <a:gd name="connsiteX32" fmla="*/ 471484 w 673307"/>
                <a:gd name="connsiteY32" fmla="*/ 0 h 1393752"/>
                <a:gd name="connsiteX33" fmla="*/ 480494 w 673307"/>
                <a:gd name="connsiteY33" fmla="*/ 7208 h 1393752"/>
                <a:gd name="connsiteX34" fmla="*/ 521940 w 673307"/>
                <a:gd name="connsiteY34" fmla="*/ 10812 h 1393752"/>
                <a:gd name="connsiteX35" fmla="*/ 523742 w 673307"/>
                <a:gd name="connsiteY35" fmla="*/ 32436 h 1393752"/>
                <a:gd name="connsiteX36" fmla="*/ 530950 w 673307"/>
                <a:gd name="connsiteY36" fmla="*/ 45050 h 1393752"/>
                <a:gd name="connsiteX37" fmla="*/ 538157 w 673307"/>
                <a:gd name="connsiteY37" fmla="*/ 111723 h 1393752"/>
                <a:gd name="connsiteX38" fmla="*/ 539960 w 673307"/>
                <a:gd name="connsiteY38" fmla="*/ 122535 h 1393752"/>
                <a:gd name="connsiteX39" fmla="*/ 543564 w 673307"/>
                <a:gd name="connsiteY39" fmla="*/ 133347 h 1393752"/>
                <a:gd name="connsiteX40" fmla="*/ 561584 w 673307"/>
                <a:gd name="connsiteY40" fmla="*/ 133347 h 1393752"/>
                <a:gd name="connsiteX41" fmla="*/ 561584 w 673307"/>
                <a:gd name="connsiteY41" fmla="*/ 154971 h 1393752"/>
                <a:gd name="connsiteX42" fmla="*/ 597624 w 673307"/>
                <a:gd name="connsiteY42" fmla="*/ 180199 h 1393752"/>
                <a:gd name="connsiteX43" fmla="*/ 615644 w 673307"/>
                <a:gd name="connsiteY43" fmla="*/ 176595 h 1393752"/>
                <a:gd name="connsiteX44" fmla="*/ 626455 w 673307"/>
                <a:gd name="connsiteY44" fmla="*/ 196417 h 1393752"/>
                <a:gd name="connsiteX45" fmla="*/ 619248 w 673307"/>
                <a:gd name="connsiteY45" fmla="*/ 223447 h 1393752"/>
                <a:gd name="connsiteX46" fmla="*/ 626455 w 673307"/>
                <a:gd name="connsiteY46" fmla="*/ 241466 h 1393752"/>
                <a:gd name="connsiteX47" fmla="*/ 624653 w 673307"/>
                <a:gd name="connsiteY47" fmla="*/ 259486 h 1393752"/>
                <a:gd name="connsiteX48" fmla="*/ 606634 w 673307"/>
                <a:gd name="connsiteY48" fmla="*/ 268496 h 1393752"/>
                <a:gd name="connsiteX49" fmla="*/ 606634 w 673307"/>
                <a:gd name="connsiteY49" fmla="*/ 279308 h 1393752"/>
                <a:gd name="connsiteX50" fmla="*/ 621050 w 673307"/>
                <a:gd name="connsiteY50" fmla="*/ 284714 h 1393752"/>
                <a:gd name="connsiteX51" fmla="*/ 626353 w 673307"/>
                <a:gd name="connsiteY51" fmla="*/ 316536 h 1393752"/>
                <a:gd name="connsiteX52" fmla="*/ 556538 w 673307"/>
                <a:gd name="connsiteY52" fmla="*/ 337693 h 1393752"/>
                <a:gd name="connsiteX53" fmla="*/ 541402 w 673307"/>
                <a:gd name="connsiteY53" fmla="*/ 359316 h 1393752"/>
                <a:gd name="connsiteX54" fmla="*/ 515453 w 673307"/>
                <a:gd name="connsiteY54" fmla="*/ 352829 h 1393752"/>
                <a:gd name="connsiteX55" fmla="*/ 480855 w 673307"/>
                <a:gd name="connsiteY55" fmla="*/ 365804 h 1393752"/>
                <a:gd name="connsiteX56" fmla="*/ 480855 w 673307"/>
                <a:gd name="connsiteY56" fmla="*/ 387427 h 1393752"/>
                <a:gd name="connsiteX57" fmla="*/ 476530 w 673307"/>
                <a:gd name="connsiteY57" fmla="*/ 417701 h 1393752"/>
                <a:gd name="connsiteX58" fmla="*/ 433282 w 673307"/>
                <a:gd name="connsiteY58" fmla="*/ 426350 h 1393752"/>
                <a:gd name="connsiteX59" fmla="*/ 424633 w 673307"/>
                <a:gd name="connsiteY59" fmla="*/ 443649 h 1393752"/>
                <a:gd name="connsiteX60" fmla="*/ 398684 w 673307"/>
                <a:gd name="connsiteY60" fmla="*/ 471760 h 1393752"/>
                <a:gd name="connsiteX61" fmla="*/ 392197 w 673307"/>
                <a:gd name="connsiteY61" fmla="*/ 489059 h 1393752"/>
                <a:gd name="connsiteX62" fmla="*/ 398684 w 673307"/>
                <a:gd name="connsiteY62" fmla="*/ 512846 h 1393752"/>
                <a:gd name="connsiteX63" fmla="*/ 379223 w 673307"/>
                <a:gd name="connsiteY63" fmla="*/ 543119 h 1393752"/>
                <a:gd name="connsiteX64" fmla="*/ 374898 w 673307"/>
                <a:gd name="connsiteY64" fmla="*/ 644751 h 1393752"/>
                <a:gd name="connsiteX65" fmla="*/ 415983 w 673307"/>
                <a:gd name="connsiteY65" fmla="*/ 659888 h 1393752"/>
                <a:gd name="connsiteX66" fmla="*/ 431120 w 673307"/>
                <a:gd name="connsiteY66" fmla="*/ 679349 h 1393752"/>
                <a:gd name="connsiteX67" fmla="*/ 450581 w 673307"/>
                <a:gd name="connsiteY67" fmla="*/ 681512 h 1393752"/>
                <a:gd name="connsiteX68" fmla="*/ 454906 w 673307"/>
                <a:gd name="connsiteY68" fmla="*/ 666375 h 1393752"/>
                <a:gd name="connsiteX69" fmla="*/ 487342 w 673307"/>
                <a:gd name="connsiteY69" fmla="*/ 683674 h 1393752"/>
                <a:gd name="connsiteX70" fmla="*/ 521940 w 673307"/>
                <a:gd name="connsiteY70" fmla="*/ 662050 h 1393752"/>
                <a:gd name="connsiteX71" fmla="*/ 573837 w 673307"/>
                <a:gd name="connsiteY71" fmla="*/ 664213 h 1393752"/>
                <a:gd name="connsiteX72" fmla="*/ 588974 w 673307"/>
                <a:gd name="connsiteY72" fmla="*/ 685836 h 1393752"/>
                <a:gd name="connsiteX73" fmla="*/ 593299 w 673307"/>
                <a:gd name="connsiteY73" fmla="*/ 746383 h 1393752"/>
                <a:gd name="connsiteX74" fmla="*/ 593299 w 673307"/>
                <a:gd name="connsiteY74" fmla="*/ 791793 h 1393752"/>
                <a:gd name="connsiteX75" fmla="*/ 582487 w 673307"/>
                <a:gd name="connsiteY75" fmla="*/ 804768 h 1393752"/>
                <a:gd name="connsiteX76" fmla="*/ 547889 w 673307"/>
                <a:gd name="connsiteY76" fmla="*/ 822067 h 1393752"/>
                <a:gd name="connsiteX77" fmla="*/ 552214 w 673307"/>
                <a:gd name="connsiteY77" fmla="*/ 852340 h 1393752"/>
                <a:gd name="connsiteX78" fmla="*/ 573837 w 673307"/>
                <a:gd name="connsiteY78" fmla="*/ 873964 h 1393752"/>
                <a:gd name="connsiteX79" fmla="*/ 573837 w 673307"/>
                <a:gd name="connsiteY79" fmla="*/ 882613 h 1393752"/>
                <a:gd name="connsiteX80" fmla="*/ 571675 w 673307"/>
                <a:gd name="connsiteY80" fmla="*/ 904237 h 1393752"/>
                <a:gd name="connsiteX81" fmla="*/ 576000 w 673307"/>
                <a:gd name="connsiteY81" fmla="*/ 928024 h 1393752"/>
                <a:gd name="connsiteX82" fmla="*/ 537077 w 673307"/>
                <a:gd name="connsiteY82" fmla="*/ 936673 h 1393752"/>
                <a:gd name="connsiteX83" fmla="*/ 545726 w 673307"/>
                <a:gd name="connsiteY83" fmla="*/ 969109 h 1393752"/>
                <a:gd name="connsiteX84" fmla="*/ 580325 w 673307"/>
                <a:gd name="connsiteY84" fmla="*/ 971271 h 1393752"/>
                <a:gd name="connsiteX85" fmla="*/ 591137 w 673307"/>
                <a:gd name="connsiteY85" fmla="*/ 999382 h 1393752"/>
                <a:gd name="connsiteX86" fmla="*/ 576000 w 673307"/>
                <a:gd name="connsiteY86" fmla="*/ 1018844 h 1393752"/>
                <a:gd name="connsiteX87" fmla="*/ 584649 w 673307"/>
                <a:gd name="connsiteY87" fmla="*/ 1049117 h 1393752"/>
                <a:gd name="connsiteX88" fmla="*/ 580325 w 673307"/>
                <a:gd name="connsiteY88" fmla="*/ 1083715 h 1393752"/>
                <a:gd name="connsiteX89" fmla="*/ 643574 w 673307"/>
                <a:gd name="connsiteY89" fmla="*/ 1130098 h 1393752"/>
                <a:gd name="connsiteX90" fmla="*/ 643574 w 673307"/>
                <a:gd name="connsiteY90" fmla="*/ 1152371 h 1393752"/>
                <a:gd name="connsiteX91" fmla="*/ 659793 w 673307"/>
                <a:gd name="connsiteY91" fmla="*/ 1165886 h 1393752"/>
                <a:gd name="connsiteX92" fmla="*/ 673307 w 673307"/>
                <a:gd name="connsiteY92" fmla="*/ 1176698 h 1393752"/>
                <a:gd name="connsiteX93" fmla="*/ 659793 w 673307"/>
                <a:gd name="connsiteY93" fmla="*/ 1214540 h 1393752"/>
                <a:gd name="connsiteX94" fmla="*/ 627357 w 673307"/>
                <a:gd name="connsiteY94" fmla="*/ 1214540 h 1393752"/>
                <a:gd name="connsiteX95" fmla="*/ 619248 w 673307"/>
                <a:gd name="connsiteY95" fmla="*/ 1225351 h 1393752"/>
                <a:gd name="connsiteX96" fmla="*/ 616545 w 673307"/>
                <a:gd name="connsiteY96" fmla="*/ 1249679 h 1393752"/>
                <a:gd name="connsiteX97" fmla="*/ 557079 w 673307"/>
                <a:gd name="connsiteY97" fmla="*/ 1249679 h 1393752"/>
                <a:gd name="connsiteX98" fmla="*/ 557079 w 673307"/>
                <a:gd name="connsiteY98" fmla="*/ 1214540 h 1393752"/>
                <a:gd name="connsiteX99" fmla="*/ 543564 w 673307"/>
                <a:gd name="connsiteY99" fmla="*/ 1201024 h 1393752"/>
                <a:gd name="connsiteX100" fmla="*/ 527347 w 673307"/>
                <a:gd name="connsiteY100" fmla="*/ 1206431 h 1393752"/>
                <a:gd name="connsiteX101" fmla="*/ 511128 w 673307"/>
                <a:gd name="connsiteY101" fmla="*/ 1201024 h 1393752"/>
                <a:gd name="connsiteX102" fmla="*/ 467880 w 673307"/>
                <a:gd name="connsiteY102" fmla="*/ 1203728 h 1393752"/>
                <a:gd name="connsiteX103" fmla="*/ 459771 w 673307"/>
                <a:gd name="connsiteY103" fmla="*/ 1211836 h 1393752"/>
                <a:gd name="connsiteX104" fmla="*/ 454366 w 673307"/>
                <a:gd name="connsiteY104" fmla="*/ 1222648 h 1393752"/>
                <a:gd name="connsiteX105" fmla="*/ 430038 w 673307"/>
                <a:gd name="connsiteY105" fmla="*/ 1225351 h 1393752"/>
                <a:gd name="connsiteX106" fmla="*/ 413821 w 673307"/>
                <a:gd name="connsiteY106" fmla="*/ 1211836 h 1393752"/>
                <a:gd name="connsiteX107" fmla="*/ 413821 w 673307"/>
                <a:gd name="connsiteY107" fmla="*/ 1192916 h 1393752"/>
                <a:gd name="connsiteX108" fmla="*/ 411118 w 673307"/>
                <a:gd name="connsiteY108" fmla="*/ 1173995 h 1393752"/>
                <a:gd name="connsiteX109" fmla="*/ 394900 w 673307"/>
                <a:gd name="connsiteY109" fmla="*/ 1160480 h 1393752"/>
                <a:gd name="connsiteX110" fmla="*/ 346247 w 673307"/>
                <a:gd name="connsiteY110" fmla="*/ 1149668 h 1393752"/>
                <a:gd name="connsiteX111" fmla="*/ 273266 w 673307"/>
                <a:gd name="connsiteY111" fmla="*/ 1265896 h 1393752"/>
                <a:gd name="connsiteX112" fmla="*/ 254345 w 673307"/>
                <a:gd name="connsiteY112" fmla="*/ 1238867 h 1393752"/>
                <a:gd name="connsiteX113" fmla="*/ 232721 w 673307"/>
                <a:gd name="connsiteY113" fmla="*/ 1238867 h 1393752"/>
                <a:gd name="connsiteX114" fmla="*/ 211097 w 673307"/>
                <a:gd name="connsiteY114" fmla="*/ 1298332 h 1393752"/>
                <a:gd name="connsiteX115" fmla="*/ 202989 w 673307"/>
                <a:gd name="connsiteY115" fmla="*/ 1309144 h 1393752"/>
                <a:gd name="connsiteX116" fmla="*/ 186770 w 673307"/>
                <a:gd name="connsiteY116" fmla="*/ 1336174 h 1393752"/>
                <a:gd name="connsiteX117" fmla="*/ 189473 w 673307"/>
                <a:gd name="connsiteY117" fmla="*/ 1346986 h 1393752"/>
                <a:gd name="connsiteX118" fmla="*/ 227315 w 673307"/>
                <a:gd name="connsiteY118" fmla="*/ 1376718 h 1393752"/>
                <a:gd name="connsiteX119" fmla="*/ 210282 w 673307"/>
                <a:gd name="connsiteY119" fmla="*/ 1393752 h 1393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673307" h="1393752">
                  <a:moveTo>
                    <a:pt x="0" y="132029"/>
                  </a:moveTo>
                  <a:lnTo>
                    <a:pt x="4769" y="127941"/>
                  </a:lnTo>
                  <a:lnTo>
                    <a:pt x="20987" y="129743"/>
                  </a:lnTo>
                  <a:lnTo>
                    <a:pt x="22790" y="140555"/>
                  </a:lnTo>
                  <a:lnTo>
                    <a:pt x="31799" y="140555"/>
                  </a:lnTo>
                  <a:lnTo>
                    <a:pt x="39007" y="151367"/>
                  </a:lnTo>
                  <a:lnTo>
                    <a:pt x="48017" y="151367"/>
                  </a:lnTo>
                  <a:lnTo>
                    <a:pt x="49819" y="171189"/>
                  </a:lnTo>
                  <a:lnTo>
                    <a:pt x="39007" y="191011"/>
                  </a:lnTo>
                  <a:lnTo>
                    <a:pt x="40809" y="201823"/>
                  </a:lnTo>
                  <a:lnTo>
                    <a:pt x="28195" y="221645"/>
                  </a:lnTo>
                  <a:lnTo>
                    <a:pt x="80454" y="245070"/>
                  </a:lnTo>
                  <a:lnTo>
                    <a:pt x="93067" y="241466"/>
                  </a:lnTo>
                  <a:lnTo>
                    <a:pt x="93067" y="227051"/>
                  </a:lnTo>
                  <a:lnTo>
                    <a:pt x="116493" y="198219"/>
                  </a:lnTo>
                  <a:lnTo>
                    <a:pt x="134512" y="198219"/>
                  </a:lnTo>
                  <a:lnTo>
                    <a:pt x="159741" y="201823"/>
                  </a:lnTo>
                  <a:lnTo>
                    <a:pt x="190374" y="196417"/>
                  </a:lnTo>
                  <a:lnTo>
                    <a:pt x="208394" y="180199"/>
                  </a:lnTo>
                  <a:lnTo>
                    <a:pt x="233622" y="182001"/>
                  </a:lnTo>
                  <a:lnTo>
                    <a:pt x="242631" y="174793"/>
                  </a:lnTo>
                  <a:lnTo>
                    <a:pt x="262454" y="187407"/>
                  </a:lnTo>
                  <a:lnTo>
                    <a:pt x="267860" y="207229"/>
                  </a:lnTo>
                  <a:lnTo>
                    <a:pt x="285879" y="192813"/>
                  </a:lnTo>
                  <a:lnTo>
                    <a:pt x="280474" y="176595"/>
                  </a:lnTo>
                  <a:lnTo>
                    <a:pt x="285879" y="165783"/>
                  </a:lnTo>
                  <a:lnTo>
                    <a:pt x="280474" y="138753"/>
                  </a:lnTo>
                  <a:lnTo>
                    <a:pt x="300295" y="118931"/>
                  </a:lnTo>
                  <a:lnTo>
                    <a:pt x="312909" y="113525"/>
                  </a:lnTo>
                  <a:lnTo>
                    <a:pt x="347148" y="95505"/>
                  </a:lnTo>
                  <a:lnTo>
                    <a:pt x="350751" y="63070"/>
                  </a:lnTo>
                  <a:lnTo>
                    <a:pt x="363365" y="37842"/>
                  </a:lnTo>
                  <a:lnTo>
                    <a:pt x="471484" y="0"/>
                  </a:lnTo>
                  <a:lnTo>
                    <a:pt x="480494" y="7208"/>
                  </a:lnTo>
                  <a:lnTo>
                    <a:pt x="521940" y="10812"/>
                  </a:lnTo>
                  <a:lnTo>
                    <a:pt x="523742" y="32436"/>
                  </a:lnTo>
                  <a:lnTo>
                    <a:pt x="530950" y="45050"/>
                  </a:lnTo>
                  <a:lnTo>
                    <a:pt x="538157" y="111723"/>
                  </a:lnTo>
                  <a:lnTo>
                    <a:pt x="539960" y="122535"/>
                  </a:lnTo>
                  <a:lnTo>
                    <a:pt x="543564" y="133347"/>
                  </a:lnTo>
                  <a:lnTo>
                    <a:pt x="561584" y="133347"/>
                  </a:lnTo>
                  <a:lnTo>
                    <a:pt x="561584" y="154971"/>
                  </a:lnTo>
                  <a:lnTo>
                    <a:pt x="597624" y="180199"/>
                  </a:lnTo>
                  <a:lnTo>
                    <a:pt x="615644" y="176595"/>
                  </a:lnTo>
                  <a:lnTo>
                    <a:pt x="626455" y="196417"/>
                  </a:lnTo>
                  <a:lnTo>
                    <a:pt x="619248" y="223447"/>
                  </a:lnTo>
                  <a:lnTo>
                    <a:pt x="626455" y="241466"/>
                  </a:lnTo>
                  <a:lnTo>
                    <a:pt x="624653" y="259486"/>
                  </a:lnTo>
                  <a:lnTo>
                    <a:pt x="606634" y="268496"/>
                  </a:lnTo>
                  <a:lnTo>
                    <a:pt x="606634" y="279308"/>
                  </a:lnTo>
                  <a:lnTo>
                    <a:pt x="621050" y="284714"/>
                  </a:lnTo>
                  <a:lnTo>
                    <a:pt x="626353" y="316536"/>
                  </a:lnTo>
                  <a:lnTo>
                    <a:pt x="556538" y="337693"/>
                  </a:lnTo>
                  <a:lnTo>
                    <a:pt x="541402" y="359316"/>
                  </a:lnTo>
                  <a:lnTo>
                    <a:pt x="515453" y="352829"/>
                  </a:lnTo>
                  <a:lnTo>
                    <a:pt x="480855" y="365804"/>
                  </a:lnTo>
                  <a:lnTo>
                    <a:pt x="480855" y="387427"/>
                  </a:lnTo>
                  <a:lnTo>
                    <a:pt x="476530" y="417701"/>
                  </a:lnTo>
                  <a:lnTo>
                    <a:pt x="433282" y="426350"/>
                  </a:lnTo>
                  <a:lnTo>
                    <a:pt x="424633" y="443649"/>
                  </a:lnTo>
                  <a:lnTo>
                    <a:pt x="398684" y="471760"/>
                  </a:lnTo>
                  <a:lnTo>
                    <a:pt x="392197" y="489059"/>
                  </a:lnTo>
                  <a:lnTo>
                    <a:pt x="398684" y="512846"/>
                  </a:lnTo>
                  <a:lnTo>
                    <a:pt x="379223" y="543119"/>
                  </a:lnTo>
                  <a:lnTo>
                    <a:pt x="374898" y="644751"/>
                  </a:lnTo>
                  <a:lnTo>
                    <a:pt x="415983" y="659888"/>
                  </a:lnTo>
                  <a:lnTo>
                    <a:pt x="431120" y="679349"/>
                  </a:lnTo>
                  <a:lnTo>
                    <a:pt x="450581" y="681512"/>
                  </a:lnTo>
                  <a:lnTo>
                    <a:pt x="454906" y="666375"/>
                  </a:lnTo>
                  <a:lnTo>
                    <a:pt x="487342" y="683674"/>
                  </a:lnTo>
                  <a:lnTo>
                    <a:pt x="521940" y="662050"/>
                  </a:lnTo>
                  <a:lnTo>
                    <a:pt x="573837" y="664213"/>
                  </a:lnTo>
                  <a:lnTo>
                    <a:pt x="588974" y="685836"/>
                  </a:lnTo>
                  <a:lnTo>
                    <a:pt x="593299" y="746383"/>
                  </a:lnTo>
                  <a:lnTo>
                    <a:pt x="593299" y="791793"/>
                  </a:lnTo>
                  <a:lnTo>
                    <a:pt x="582487" y="804768"/>
                  </a:lnTo>
                  <a:lnTo>
                    <a:pt x="547889" y="822067"/>
                  </a:lnTo>
                  <a:lnTo>
                    <a:pt x="552214" y="852340"/>
                  </a:lnTo>
                  <a:lnTo>
                    <a:pt x="573837" y="873964"/>
                  </a:lnTo>
                  <a:lnTo>
                    <a:pt x="573837" y="882613"/>
                  </a:lnTo>
                  <a:lnTo>
                    <a:pt x="571675" y="904237"/>
                  </a:lnTo>
                  <a:lnTo>
                    <a:pt x="576000" y="928024"/>
                  </a:lnTo>
                  <a:lnTo>
                    <a:pt x="537077" y="936673"/>
                  </a:lnTo>
                  <a:lnTo>
                    <a:pt x="545726" y="969109"/>
                  </a:lnTo>
                  <a:lnTo>
                    <a:pt x="580325" y="971271"/>
                  </a:lnTo>
                  <a:lnTo>
                    <a:pt x="591137" y="999382"/>
                  </a:lnTo>
                  <a:lnTo>
                    <a:pt x="576000" y="1018844"/>
                  </a:lnTo>
                  <a:lnTo>
                    <a:pt x="584649" y="1049117"/>
                  </a:lnTo>
                  <a:lnTo>
                    <a:pt x="580325" y="1083715"/>
                  </a:lnTo>
                  <a:lnTo>
                    <a:pt x="643574" y="1130098"/>
                  </a:lnTo>
                  <a:lnTo>
                    <a:pt x="643574" y="1152371"/>
                  </a:lnTo>
                  <a:lnTo>
                    <a:pt x="659793" y="1165886"/>
                  </a:lnTo>
                  <a:lnTo>
                    <a:pt x="673307" y="1176698"/>
                  </a:lnTo>
                  <a:lnTo>
                    <a:pt x="659793" y="1214540"/>
                  </a:lnTo>
                  <a:lnTo>
                    <a:pt x="627357" y="1214540"/>
                  </a:lnTo>
                  <a:lnTo>
                    <a:pt x="619248" y="1225351"/>
                  </a:lnTo>
                  <a:lnTo>
                    <a:pt x="616545" y="1249679"/>
                  </a:lnTo>
                  <a:lnTo>
                    <a:pt x="557079" y="1249679"/>
                  </a:lnTo>
                  <a:lnTo>
                    <a:pt x="557079" y="1214540"/>
                  </a:lnTo>
                  <a:lnTo>
                    <a:pt x="543564" y="1201024"/>
                  </a:lnTo>
                  <a:lnTo>
                    <a:pt x="527347" y="1206431"/>
                  </a:lnTo>
                  <a:lnTo>
                    <a:pt x="511128" y="1201024"/>
                  </a:lnTo>
                  <a:lnTo>
                    <a:pt x="467880" y="1203728"/>
                  </a:lnTo>
                  <a:lnTo>
                    <a:pt x="459771" y="1211836"/>
                  </a:lnTo>
                  <a:lnTo>
                    <a:pt x="454366" y="1222648"/>
                  </a:lnTo>
                  <a:lnTo>
                    <a:pt x="430038" y="1225351"/>
                  </a:lnTo>
                  <a:lnTo>
                    <a:pt x="413821" y="1211836"/>
                  </a:lnTo>
                  <a:lnTo>
                    <a:pt x="413821" y="1192916"/>
                  </a:lnTo>
                  <a:lnTo>
                    <a:pt x="411118" y="1173995"/>
                  </a:lnTo>
                  <a:lnTo>
                    <a:pt x="394900" y="1160480"/>
                  </a:lnTo>
                  <a:lnTo>
                    <a:pt x="346247" y="1149668"/>
                  </a:lnTo>
                  <a:lnTo>
                    <a:pt x="273266" y="1265896"/>
                  </a:lnTo>
                  <a:lnTo>
                    <a:pt x="254345" y="1238867"/>
                  </a:lnTo>
                  <a:lnTo>
                    <a:pt x="232721" y="1238867"/>
                  </a:lnTo>
                  <a:lnTo>
                    <a:pt x="211097" y="1298332"/>
                  </a:lnTo>
                  <a:lnTo>
                    <a:pt x="202989" y="1309144"/>
                  </a:lnTo>
                  <a:lnTo>
                    <a:pt x="186770" y="1336174"/>
                  </a:lnTo>
                  <a:lnTo>
                    <a:pt x="189473" y="1346986"/>
                  </a:lnTo>
                  <a:lnTo>
                    <a:pt x="227315" y="1376718"/>
                  </a:lnTo>
                  <a:lnTo>
                    <a:pt x="210282" y="1393752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9423C888-415B-3751-2B0A-B7BFD68FB8D2}"/>
                </a:ext>
              </a:extLst>
            </p:cNvPr>
            <p:cNvSpPr/>
            <p:nvPr/>
          </p:nvSpPr>
          <p:spPr>
            <a:xfrm>
              <a:off x="3628444" y="864271"/>
              <a:ext cx="1269314" cy="1205006"/>
            </a:xfrm>
            <a:custGeom>
              <a:avLst/>
              <a:gdLst>
                <a:gd name="connsiteX0" fmla="*/ 1269314 w 1329866"/>
                <a:gd name="connsiteY0" fmla="*/ 0 h 1276544"/>
                <a:gd name="connsiteX1" fmla="*/ 1329866 w 1329866"/>
                <a:gd name="connsiteY1" fmla="*/ 0 h 1276544"/>
                <a:gd name="connsiteX2" fmla="*/ 1263595 w 1329866"/>
                <a:gd name="connsiteY2" fmla="*/ 283492 h 1276544"/>
                <a:gd name="connsiteX3" fmla="*/ 1244545 w 1329866"/>
                <a:gd name="connsiteY3" fmla="*/ 321592 h 1276544"/>
                <a:gd name="connsiteX4" fmla="*/ 234895 w 1329866"/>
                <a:gd name="connsiteY4" fmla="*/ 1240754 h 1276544"/>
                <a:gd name="connsiteX5" fmla="*/ 158695 w 1329866"/>
                <a:gd name="connsiteY5" fmla="*/ 1264567 h 1276544"/>
                <a:gd name="connsiteX6" fmla="*/ 0 w 1329866"/>
                <a:gd name="connsiteY6" fmla="*/ 1276544 h 1276544"/>
                <a:gd name="connsiteX7" fmla="*/ 0 w 1329866"/>
                <a:gd name="connsiteY7" fmla="*/ 1205006 h 1276544"/>
                <a:gd name="connsiteX8" fmla="*/ 24590 w 1329866"/>
                <a:gd name="connsiteY8" fmla="*/ 1182382 h 1276544"/>
                <a:gd name="connsiteX9" fmla="*/ 51621 w 1329866"/>
                <a:gd name="connsiteY9" fmla="*/ 1181031 h 1276544"/>
                <a:gd name="connsiteX10" fmla="*/ 107031 w 1329866"/>
                <a:gd name="connsiteY10" fmla="*/ 1122917 h 1276544"/>
                <a:gd name="connsiteX11" fmla="*/ 135412 w 1329866"/>
                <a:gd name="connsiteY11" fmla="*/ 1124268 h 1276544"/>
                <a:gd name="connsiteX12" fmla="*/ 147576 w 1329866"/>
                <a:gd name="connsiteY12" fmla="*/ 1135080 h 1276544"/>
                <a:gd name="connsiteX13" fmla="*/ 198933 w 1329866"/>
                <a:gd name="connsiteY13" fmla="*/ 1124268 h 1276544"/>
                <a:gd name="connsiteX14" fmla="*/ 212448 w 1329866"/>
                <a:gd name="connsiteY14" fmla="*/ 1122917 h 1276544"/>
                <a:gd name="connsiteX15" fmla="*/ 231369 w 1329866"/>
                <a:gd name="connsiteY15" fmla="*/ 1120214 h 1276544"/>
                <a:gd name="connsiteX16" fmla="*/ 244884 w 1329866"/>
                <a:gd name="connsiteY16" fmla="*/ 1097239 h 1276544"/>
                <a:gd name="connsiteX17" fmla="*/ 274617 w 1329866"/>
                <a:gd name="connsiteY17" fmla="*/ 1087778 h 1276544"/>
                <a:gd name="connsiteX18" fmla="*/ 358409 w 1329866"/>
                <a:gd name="connsiteY18" fmla="*/ 1012095 h 1276544"/>
                <a:gd name="connsiteX19" fmla="*/ 389493 w 1329866"/>
                <a:gd name="connsiteY19" fmla="*/ 968847 h 1276544"/>
                <a:gd name="connsiteX20" fmla="*/ 457068 w 1329866"/>
                <a:gd name="connsiteY20" fmla="*/ 921544 h 1276544"/>
                <a:gd name="connsiteX21" fmla="*/ 501667 w 1329866"/>
                <a:gd name="connsiteY21" fmla="*/ 899921 h 1276544"/>
                <a:gd name="connsiteX22" fmla="*/ 535454 w 1329866"/>
                <a:gd name="connsiteY22" fmla="*/ 848564 h 1276544"/>
                <a:gd name="connsiteX23" fmla="*/ 558430 w 1329866"/>
                <a:gd name="connsiteY23" fmla="*/ 790450 h 1276544"/>
                <a:gd name="connsiteX24" fmla="*/ 586811 w 1329866"/>
                <a:gd name="connsiteY24" fmla="*/ 766123 h 1276544"/>
                <a:gd name="connsiteX25" fmla="*/ 592217 w 1329866"/>
                <a:gd name="connsiteY25" fmla="*/ 745850 h 1276544"/>
                <a:gd name="connsiteX26" fmla="*/ 631410 w 1329866"/>
                <a:gd name="connsiteY26" fmla="*/ 705306 h 1276544"/>
                <a:gd name="connsiteX27" fmla="*/ 650330 w 1329866"/>
                <a:gd name="connsiteY27" fmla="*/ 682331 h 1276544"/>
                <a:gd name="connsiteX28" fmla="*/ 659792 w 1329866"/>
                <a:gd name="connsiteY28" fmla="*/ 660707 h 1276544"/>
                <a:gd name="connsiteX29" fmla="*/ 685470 w 1329866"/>
                <a:gd name="connsiteY29" fmla="*/ 626919 h 1276544"/>
                <a:gd name="connsiteX30" fmla="*/ 696282 w 1329866"/>
                <a:gd name="connsiteY30" fmla="*/ 582321 h 1276544"/>
                <a:gd name="connsiteX31" fmla="*/ 711147 w 1329866"/>
                <a:gd name="connsiteY31" fmla="*/ 522855 h 1276544"/>
                <a:gd name="connsiteX32" fmla="*/ 711147 w 1329866"/>
                <a:gd name="connsiteY32" fmla="*/ 509340 h 1276544"/>
                <a:gd name="connsiteX33" fmla="*/ 710249 w 1329866"/>
                <a:gd name="connsiteY33" fmla="*/ 502559 h 1276544"/>
                <a:gd name="connsiteX34" fmla="*/ 744935 w 1329866"/>
                <a:gd name="connsiteY34" fmla="*/ 424196 h 1276544"/>
                <a:gd name="connsiteX35" fmla="*/ 804401 w 1329866"/>
                <a:gd name="connsiteY35" fmla="*/ 371488 h 1276544"/>
                <a:gd name="connsiteX36" fmla="*/ 880085 w 1329866"/>
                <a:gd name="connsiteY36" fmla="*/ 328240 h 1276544"/>
                <a:gd name="connsiteX37" fmla="*/ 957119 w 1329866"/>
                <a:gd name="connsiteY37" fmla="*/ 270126 h 1276544"/>
                <a:gd name="connsiteX38" fmla="*/ 1016585 w 1329866"/>
                <a:gd name="connsiteY38" fmla="*/ 249854 h 1276544"/>
                <a:gd name="connsiteX39" fmla="*/ 1076050 w 1329866"/>
                <a:gd name="connsiteY39" fmla="*/ 234987 h 1276544"/>
                <a:gd name="connsiteX40" fmla="*/ 1097674 w 1329866"/>
                <a:gd name="connsiteY40" fmla="*/ 205254 h 1276544"/>
                <a:gd name="connsiteX41" fmla="*/ 1107135 w 1329866"/>
                <a:gd name="connsiteY41" fmla="*/ 203903 h 1276544"/>
                <a:gd name="connsiteX42" fmla="*/ 1143624 w 1329866"/>
                <a:gd name="connsiteY42" fmla="*/ 186333 h 1276544"/>
                <a:gd name="connsiteX43" fmla="*/ 1197685 w 1329866"/>
                <a:gd name="connsiteY43" fmla="*/ 128220 h 1276544"/>
                <a:gd name="connsiteX44" fmla="*/ 1246338 w 1329866"/>
                <a:gd name="connsiteY44" fmla="*/ 61996 h 1276544"/>
                <a:gd name="connsiteX45" fmla="*/ 1269314 w 1329866"/>
                <a:gd name="connsiteY45" fmla="*/ 9288 h 1276544"/>
                <a:gd name="connsiteX0" fmla="*/ 1269314 w 1329866"/>
                <a:gd name="connsiteY0" fmla="*/ 0 h 1276544"/>
                <a:gd name="connsiteX1" fmla="*/ 1329866 w 1329866"/>
                <a:gd name="connsiteY1" fmla="*/ 0 h 1276544"/>
                <a:gd name="connsiteX2" fmla="*/ 1263595 w 1329866"/>
                <a:gd name="connsiteY2" fmla="*/ 283492 h 1276544"/>
                <a:gd name="connsiteX3" fmla="*/ 234895 w 1329866"/>
                <a:gd name="connsiteY3" fmla="*/ 1240754 h 1276544"/>
                <a:gd name="connsiteX4" fmla="*/ 158695 w 1329866"/>
                <a:gd name="connsiteY4" fmla="*/ 1264567 h 1276544"/>
                <a:gd name="connsiteX5" fmla="*/ 0 w 1329866"/>
                <a:gd name="connsiteY5" fmla="*/ 1276544 h 1276544"/>
                <a:gd name="connsiteX6" fmla="*/ 0 w 1329866"/>
                <a:gd name="connsiteY6" fmla="*/ 1205006 h 1276544"/>
                <a:gd name="connsiteX7" fmla="*/ 24590 w 1329866"/>
                <a:gd name="connsiteY7" fmla="*/ 1182382 h 1276544"/>
                <a:gd name="connsiteX8" fmla="*/ 51621 w 1329866"/>
                <a:gd name="connsiteY8" fmla="*/ 1181031 h 1276544"/>
                <a:gd name="connsiteX9" fmla="*/ 107031 w 1329866"/>
                <a:gd name="connsiteY9" fmla="*/ 1122917 h 1276544"/>
                <a:gd name="connsiteX10" fmla="*/ 135412 w 1329866"/>
                <a:gd name="connsiteY10" fmla="*/ 1124268 h 1276544"/>
                <a:gd name="connsiteX11" fmla="*/ 147576 w 1329866"/>
                <a:gd name="connsiteY11" fmla="*/ 1135080 h 1276544"/>
                <a:gd name="connsiteX12" fmla="*/ 198933 w 1329866"/>
                <a:gd name="connsiteY12" fmla="*/ 1124268 h 1276544"/>
                <a:gd name="connsiteX13" fmla="*/ 212448 w 1329866"/>
                <a:gd name="connsiteY13" fmla="*/ 1122917 h 1276544"/>
                <a:gd name="connsiteX14" fmla="*/ 231369 w 1329866"/>
                <a:gd name="connsiteY14" fmla="*/ 1120214 h 1276544"/>
                <a:gd name="connsiteX15" fmla="*/ 244884 w 1329866"/>
                <a:gd name="connsiteY15" fmla="*/ 1097239 h 1276544"/>
                <a:gd name="connsiteX16" fmla="*/ 274617 w 1329866"/>
                <a:gd name="connsiteY16" fmla="*/ 1087778 h 1276544"/>
                <a:gd name="connsiteX17" fmla="*/ 358409 w 1329866"/>
                <a:gd name="connsiteY17" fmla="*/ 1012095 h 1276544"/>
                <a:gd name="connsiteX18" fmla="*/ 389493 w 1329866"/>
                <a:gd name="connsiteY18" fmla="*/ 968847 h 1276544"/>
                <a:gd name="connsiteX19" fmla="*/ 457068 w 1329866"/>
                <a:gd name="connsiteY19" fmla="*/ 921544 h 1276544"/>
                <a:gd name="connsiteX20" fmla="*/ 501667 w 1329866"/>
                <a:gd name="connsiteY20" fmla="*/ 899921 h 1276544"/>
                <a:gd name="connsiteX21" fmla="*/ 535454 w 1329866"/>
                <a:gd name="connsiteY21" fmla="*/ 848564 h 1276544"/>
                <a:gd name="connsiteX22" fmla="*/ 558430 w 1329866"/>
                <a:gd name="connsiteY22" fmla="*/ 790450 h 1276544"/>
                <a:gd name="connsiteX23" fmla="*/ 586811 w 1329866"/>
                <a:gd name="connsiteY23" fmla="*/ 766123 h 1276544"/>
                <a:gd name="connsiteX24" fmla="*/ 592217 w 1329866"/>
                <a:gd name="connsiteY24" fmla="*/ 745850 h 1276544"/>
                <a:gd name="connsiteX25" fmla="*/ 631410 w 1329866"/>
                <a:gd name="connsiteY25" fmla="*/ 705306 h 1276544"/>
                <a:gd name="connsiteX26" fmla="*/ 650330 w 1329866"/>
                <a:gd name="connsiteY26" fmla="*/ 682331 h 1276544"/>
                <a:gd name="connsiteX27" fmla="*/ 659792 w 1329866"/>
                <a:gd name="connsiteY27" fmla="*/ 660707 h 1276544"/>
                <a:gd name="connsiteX28" fmla="*/ 685470 w 1329866"/>
                <a:gd name="connsiteY28" fmla="*/ 626919 h 1276544"/>
                <a:gd name="connsiteX29" fmla="*/ 696282 w 1329866"/>
                <a:gd name="connsiteY29" fmla="*/ 582321 h 1276544"/>
                <a:gd name="connsiteX30" fmla="*/ 711147 w 1329866"/>
                <a:gd name="connsiteY30" fmla="*/ 522855 h 1276544"/>
                <a:gd name="connsiteX31" fmla="*/ 711147 w 1329866"/>
                <a:gd name="connsiteY31" fmla="*/ 509340 h 1276544"/>
                <a:gd name="connsiteX32" fmla="*/ 710249 w 1329866"/>
                <a:gd name="connsiteY32" fmla="*/ 502559 h 1276544"/>
                <a:gd name="connsiteX33" fmla="*/ 744935 w 1329866"/>
                <a:gd name="connsiteY33" fmla="*/ 424196 h 1276544"/>
                <a:gd name="connsiteX34" fmla="*/ 804401 w 1329866"/>
                <a:gd name="connsiteY34" fmla="*/ 371488 h 1276544"/>
                <a:gd name="connsiteX35" fmla="*/ 880085 w 1329866"/>
                <a:gd name="connsiteY35" fmla="*/ 328240 h 1276544"/>
                <a:gd name="connsiteX36" fmla="*/ 957119 w 1329866"/>
                <a:gd name="connsiteY36" fmla="*/ 270126 h 1276544"/>
                <a:gd name="connsiteX37" fmla="*/ 1016585 w 1329866"/>
                <a:gd name="connsiteY37" fmla="*/ 249854 h 1276544"/>
                <a:gd name="connsiteX38" fmla="*/ 1076050 w 1329866"/>
                <a:gd name="connsiteY38" fmla="*/ 234987 h 1276544"/>
                <a:gd name="connsiteX39" fmla="*/ 1097674 w 1329866"/>
                <a:gd name="connsiteY39" fmla="*/ 205254 h 1276544"/>
                <a:gd name="connsiteX40" fmla="*/ 1107135 w 1329866"/>
                <a:gd name="connsiteY40" fmla="*/ 203903 h 1276544"/>
                <a:gd name="connsiteX41" fmla="*/ 1143624 w 1329866"/>
                <a:gd name="connsiteY41" fmla="*/ 186333 h 1276544"/>
                <a:gd name="connsiteX42" fmla="*/ 1197685 w 1329866"/>
                <a:gd name="connsiteY42" fmla="*/ 128220 h 1276544"/>
                <a:gd name="connsiteX43" fmla="*/ 1246338 w 1329866"/>
                <a:gd name="connsiteY43" fmla="*/ 61996 h 1276544"/>
                <a:gd name="connsiteX44" fmla="*/ 1269314 w 1329866"/>
                <a:gd name="connsiteY44" fmla="*/ 9288 h 1276544"/>
                <a:gd name="connsiteX45" fmla="*/ 1269314 w 1329866"/>
                <a:gd name="connsiteY45" fmla="*/ 0 h 1276544"/>
                <a:gd name="connsiteX0" fmla="*/ 1263595 w 1355035"/>
                <a:gd name="connsiteY0" fmla="*/ 283492 h 1276544"/>
                <a:gd name="connsiteX1" fmla="*/ 234895 w 1355035"/>
                <a:gd name="connsiteY1" fmla="*/ 1240754 h 1276544"/>
                <a:gd name="connsiteX2" fmla="*/ 158695 w 1355035"/>
                <a:gd name="connsiteY2" fmla="*/ 1264567 h 1276544"/>
                <a:gd name="connsiteX3" fmla="*/ 0 w 1355035"/>
                <a:gd name="connsiteY3" fmla="*/ 1276544 h 1276544"/>
                <a:gd name="connsiteX4" fmla="*/ 0 w 1355035"/>
                <a:gd name="connsiteY4" fmla="*/ 1205006 h 1276544"/>
                <a:gd name="connsiteX5" fmla="*/ 24590 w 1355035"/>
                <a:gd name="connsiteY5" fmla="*/ 1182382 h 1276544"/>
                <a:gd name="connsiteX6" fmla="*/ 51621 w 1355035"/>
                <a:gd name="connsiteY6" fmla="*/ 1181031 h 1276544"/>
                <a:gd name="connsiteX7" fmla="*/ 107031 w 1355035"/>
                <a:gd name="connsiteY7" fmla="*/ 1122917 h 1276544"/>
                <a:gd name="connsiteX8" fmla="*/ 135412 w 1355035"/>
                <a:gd name="connsiteY8" fmla="*/ 1124268 h 1276544"/>
                <a:gd name="connsiteX9" fmla="*/ 147576 w 1355035"/>
                <a:gd name="connsiteY9" fmla="*/ 1135080 h 1276544"/>
                <a:gd name="connsiteX10" fmla="*/ 198933 w 1355035"/>
                <a:gd name="connsiteY10" fmla="*/ 1124268 h 1276544"/>
                <a:gd name="connsiteX11" fmla="*/ 212448 w 1355035"/>
                <a:gd name="connsiteY11" fmla="*/ 1122917 h 1276544"/>
                <a:gd name="connsiteX12" fmla="*/ 231369 w 1355035"/>
                <a:gd name="connsiteY12" fmla="*/ 1120214 h 1276544"/>
                <a:gd name="connsiteX13" fmla="*/ 244884 w 1355035"/>
                <a:gd name="connsiteY13" fmla="*/ 1097239 h 1276544"/>
                <a:gd name="connsiteX14" fmla="*/ 274617 w 1355035"/>
                <a:gd name="connsiteY14" fmla="*/ 1087778 h 1276544"/>
                <a:gd name="connsiteX15" fmla="*/ 358409 w 1355035"/>
                <a:gd name="connsiteY15" fmla="*/ 1012095 h 1276544"/>
                <a:gd name="connsiteX16" fmla="*/ 389493 w 1355035"/>
                <a:gd name="connsiteY16" fmla="*/ 968847 h 1276544"/>
                <a:gd name="connsiteX17" fmla="*/ 457068 w 1355035"/>
                <a:gd name="connsiteY17" fmla="*/ 921544 h 1276544"/>
                <a:gd name="connsiteX18" fmla="*/ 501667 w 1355035"/>
                <a:gd name="connsiteY18" fmla="*/ 899921 h 1276544"/>
                <a:gd name="connsiteX19" fmla="*/ 535454 w 1355035"/>
                <a:gd name="connsiteY19" fmla="*/ 848564 h 1276544"/>
                <a:gd name="connsiteX20" fmla="*/ 558430 w 1355035"/>
                <a:gd name="connsiteY20" fmla="*/ 790450 h 1276544"/>
                <a:gd name="connsiteX21" fmla="*/ 586811 w 1355035"/>
                <a:gd name="connsiteY21" fmla="*/ 766123 h 1276544"/>
                <a:gd name="connsiteX22" fmla="*/ 592217 w 1355035"/>
                <a:gd name="connsiteY22" fmla="*/ 745850 h 1276544"/>
                <a:gd name="connsiteX23" fmla="*/ 631410 w 1355035"/>
                <a:gd name="connsiteY23" fmla="*/ 705306 h 1276544"/>
                <a:gd name="connsiteX24" fmla="*/ 650330 w 1355035"/>
                <a:gd name="connsiteY24" fmla="*/ 682331 h 1276544"/>
                <a:gd name="connsiteX25" fmla="*/ 659792 w 1355035"/>
                <a:gd name="connsiteY25" fmla="*/ 660707 h 1276544"/>
                <a:gd name="connsiteX26" fmla="*/ 685470 w 1355035"/>
                <a:gd name="connsiteY26" fmla="*/ 626919 h 1276544"/>
                <a:gd name="connsiteX27" fmla="*/ 696282 w 1355035"/>
                <a:gd name="connsiteY27" fmla="*/ 582321 h 1276544"/>
                <a:gd name="connsiteX28" fmla="*/ 711147 w 1355035"/>
                <a:gd name="connsiteY28" fmla="*/ 522855 h 1276544"/>
                <a:gd name="connsiteX29" fmla="*/ 711147 w 1355035"/>
                <a:gd name="connsiteY29" fmla="*/ 509340 h 1276544"/>
                <a:gd name="connsiteX30" fmla="*/ 710249 w 1355035"/>
                <a:gd name="connsiteY30" fmla="*/ 502559 h 1276544"/>
                <a:gd name="connsiteX31" fmla="*/ 744935 w 1355035"/>
                <a:gd name="connsiteY31" fmla="*/ 424196 h 1276544"/>
                <a:gd name="connsiteX32" fmla="*/ 804401 w 1355035"/>
                <a:gd name="connsiteY32" fmla="*/ 371488 h 1276544"/>
                <a:gd name="connsiteX33" fmla="*/ 880085 w 1355035"/>
                <a:gd name="connsiteY33" fmla="*/ 328240 h 1276544"/>
                <a:gd name="connsiteX34" fmla="*/ 957119 w 1355035"/>
                <a:gd name="connsiteY34" fmla="*/ 270126 h 1276544"/>
                <a:gd name="connsiteX35" fmla="*/ 1016585 w 1355035"/>
                <a:gd name="connsiteY35" fmla="*/ 249854 h 1276544"/>
                <a:gd name="connsiteX36" fmla="*/ 1076050 w 1355035"/>
                <a:gd name="connsiteY36" fmla="*/ 234987 h 1276544"/>
                <a:gd name="connsiteX37" fmla="*/ 1097674 w 1355035"/>
                <a:gd name="connsiteY37" fmla="*/ 205254 h 1276544"/>
                <a:gd name="connsiteX38" fmla="*/ 1107135 w 1355035"/>
                <a:gd name="connsiteY38" fmla="*/ 203903 h 1276544"/>
                <a:gd name="connsiteX39" fmla="*/ 1143624 w 1355035"/>
                <a:gd name="connsiteY39" fmla="*/ 186333 h 1276544"/>
                <a:gd name="connsiteX40" fmla="*/ 1197685 w 1355035"/>
                <a:gd name="connsiteY40" fmla="*/ 128220 h 1276544"/>
                <a:gd name="connsiteX41" fmla="*/ 1246338 w 1355035"/>
                <a:gd name="connsiteY41" fmla="*/ 61996 h 1276544"/>
                <a:gd name="connsiteX42" fmla="*/ 1269314 w 1355035"/>
                <a:gd name="connsiteY42" fmla="*/ 9288 h 1276544"/>
                <a:gd name="connsiteX43" fmla="*/ 1269314 w 1355035"/>
                <a:gd name="connsiteY43" fmla="*/ 0 h 1276544"/>
                <a:gd name="connsiteX44" fmla="*/ 1329866 w 1355035"/>
                <a:gd name="connsiteY44" fmla="*/ 0 h 1276544"/>
                <a:gd name="connsiteX45" fmla="*/ 1355035 w 1355035"/>
                <a:gd name="connsiteY45" fmla="*/ 374932 h 1276544"/>
                <a:gd name="connsiteX0" fmla="*/ 234895 w 1355035"/>
                <a:gd name="connsiteY0" fmla="*/ 1240754 h 1276544"/>
                <a:gd name="connsiteX1" fmla="*/ 158695 w 1355035"/>
                <a:gd name="connsiteY1" fmla="*/ 1264567 h 1276544"/>
                <a:gd name="connsiteX2" fmla="*/ 0 w 1355035"/>
                <a:gd name="connsiteY2" fmla="*/ 1276544 h 1276544"/>
                <a:gd name="connsiteX3" fmla="*/ 0 w 1355035"/>
                <a:gd name="connsiteY3" fmla="*/ 1205006 h 1276544"/>
                <a:gd name="connsiteX4" fmla="*/ 24590 w 1355035"/>
                <a:gd name="connsiteY4" fmla="*/ 1182382 h 1276544"/>
                <a:gd name="connsiteX5" fmla="*/ 51621 w 1355035"/>
                <a:gd name="connsiteY5" fmla="*/ 1181031 h 1276544"/>
                <a:gd name="connsiteX6" fmla="*/ 107031 w 1355035"/>
                <a:gd name="connsiteY6" fmla="*/ 1122917 h 1276544"/>
                <a:gd name="connsiteX7" fmla="*/ 135412 w 1355035"/>
                <a:gd name="connsiteY7" fmla="*/ 1124268 h 1276544"/>
                <a:gd name="connsiteX8" fmla="*/ 147576 w 1355035"/>
                <a:gd name="connsiteY8" fmla="*/ 1135080 h 1276544"/>
                <a:gd name="connsiteX9" fmla="*/ 198933 w 1355035"/>
                <a:gd name="connsiteY9" fmla="*/ 1124268 h 1276544"/>
                <a:gd name="connsiteX10" fmla="*/ 212448 w 1355035"/>
                <a:gd name="connsiteY10" fmla="*/ 1122917 h 1276544"/>
                <a:gd name="connsiteX11" fmla="*/ 231369 w 1355035"/>
                <a:gd name="connsiteY11" fmla="*/ 1120214 h 1276544"/>
                <a:gd name="connsiteX12" fmla="*/ 244884 w 1355035"/>
                <a:gd name="connsiteY12" fmla="*/ 1097239 h 1276544"/>
                <a:gd name="connsiteX13" fmla="*/ 274617 w 1355035"/>
                <a:gd name="connsiteY13" fmla="*/ 1087778 h 1276544"/>
                <a:gd name="connsiteX14" fmla="*/ 358409 w 1355035"/>
                <a:gd name="connsiteY14" fmla="*/ 1012095 h 1276544"/>
                <a:gd name="connsiteX15" fmla="*/ 389493 w 1355035"/>
                <a:gd name="connsiteY15" fmla="*/ 968847 h 1276544"/>
                <a:gd name="connsiteX16" fmla="*/ 457068 w 1355035"/>
                <a:gd name="connsiteY16" fmla="*/ 921544 h 1276544"/>
                <a:gd name="connsiteX17" fmla="*/ 501667 w 1355035"/>
                <a:gd name="connsiteY17" fmla="*/ 899921 h 1276544"/>
                <a:gd name="connsiteX18" fmla="*/ 535454 w 1355035"/>
                <a:gd name="connsiteY18" fmla="*/ 848564 h 1276544"/>
                <a:gd name="connsiteX19" fmla="*/ 558430 w 1355035"/>
                <a:gd name="connsiteY19" fmla="*/ 790450 h 1276544"/>
                <a:gd name="connsiteX20" fmla="*/ 586811 w 1355035"/>
                <a:gd name="connsiteY20" fmla="*/ 766123 h 1276544"/>
                <a:gd name="connsiteX21" fmla="*/ 592217 w 1355035"/>
                <a:gd name="connsiteY21" fmla="*/ 745850 h 1276544"/>
                <a:gd name="connsiteX22" fmla="*/ 631410 w 1355035"/>
                <a:gd name="connsiteY22" fmla="*/ 705306 h 1276544"/>
                <a:gd name="connsiteX23" fmla="*/ 650330 w 1355035"/>
                <a:gd name="connsiteY23" fmla="*/ 682331 h 1276544"/>
                <a:gd name="connsiteX24" fmla="*/ 659792 w 1355035"/>
                <a:gd name="connsiteY24" fmla="*/ 660707 h 1276544"/>
                <a:gd name="connsiteX25" fmla="*/ 685470 w 1355035"/>
                <a:gd name="connsiteY25" fmla="*/ 626919 h 1276544"/>
                <a:gd name="connsiteX26" fmla="*/ 696282 w 1355035"/>
                <a:gd name="connsiteY26" fmla="*/ 582321 h 1276544"/>
                <a:gd name="connsiteX27" fmla="*/ 711147 w 1355035"/>
                <a:gd name="connsiteY27" fmla="*/ 522855 h 1276544"/>
                <a:gd name="connsiteX28" fmla="*/ 711147 w 1355035"/>
                <a:gd name="connsiteY28" fmla="*/ 509340 h 1276544"/>
                <a:gd name="connsiteX29" fmla="*/ 710249 w 1355035"/>
                <a:gd name="connsiteY29" fmla="*/ 502559 h 1276544"/>
                <a:gd name="connsiteX30" fmla="*/ 744935 w 1355035"/>
                <a:gd name="connsiteY30" fmla="*/ 424196 h 1276544"/>
                <a:gd name="connsiteX31" fmla="*/ 804401 w 1355035"/>
                <a:gd name="connsiteY31" fmla="*/ 371488 h 1276544"/>
                <a:gd name="connsiteX32" fmla="*/ 880085 w 1355035"/>
                <a:gd name="connsiteY32" fmla="*/ 328240 h 1276544"/>
                <a:gd name="connsiteX33" fmla="*/ 957119 w 1355035"/>
                <a:gd name="connsiteY33" fmla="*/ 270126 h 1276544"/>
                <a:gd name="connsiteX34" fmla="*/ 1016585 w 1355035"/>
                <a:gd name="connsiteY34" fmla="*/ 249854 h 1276544"/>
                <a:gd name="connsiteX35" fmla="*/ 1076050 w 1355035"/>
                <a:gd name="connsiteY35" fmla="*/ 234987 h 1276544"/>
                <a:gd name="connsiteX36" fmla="*/ 1097674 w 1355035"/>
                <a:gd name="connsiteY36" fmla="*/ 205254 h 1276544"/>
                <a:gd name="connsiteX37" fmla="*/ 1107135 w 1355035"/>
                <a:gd name="connsiteY37" fmla="*/ 203903 h 1276544"/>
                <a:gd name="connsiteX38" fmla="*/ 1143624 w 1355035"/>
                <a:gd name="connsiteY38" fmla="*/ 186333 h 1276544"/>
                <a:gd name="connsiteX39" fmla="*/ 1197685 w 1355035"/>
                <a:gd name="connsiteY39" fmla="*/ 128220 h 1276544"/>
                <a:gd name="connsiteX40" fmla="*/ 1246338 w 1355035"/>
                <a:gd name="connsiteY40" fmla="*/ 61996 h 1276544"/>
                <a:gd name="connsiteX41" fmla="*/ 1269314 w 1355035"/>
                <a:gd name="connsiteY41" fmla="*/ 9288 h 1276544"/>
                <a:gd name="connsiteX42" fmla="*/ 1269314 w 1355035"/>
                <a:gd name="connsiteY42" fmla="*/ 0 h 1276544"/>
                <a:gd name="connsiteX43" fmla="*/ 1329866 w 1355035"/>
                <a:gd name="connsiteY43" fmla="*/ 0 h 1276544"/>
                <a:gd name="connsiteX44" fmla="*/ 1355035 w 1355035"/>
                <a:gd name="connsiteY44" fmla="*/ 374932 h 1276544"/>
                <a:gd name="connsiteX0" fmla="*/ 234895 w 1329866"/>
                <a:gd name="connsiteY0" fmla="*/ 1240754 h 1276544"/>
                <a:gd name="connsiteX1" fmla="*/ 158695 w 1329866"/>
                <a:gd name="connsiteY1" fmla="*/ 1264567 h 1276544"/>
                <a:gd name="connsiteX2" fmla="*/ 0 w 1329866"/>
                <a:gd name="connsiteY2" fmla="*/ 1276544 h 1276544"/>
                <a:gd name="connsiteX3" fmla="*/ 0 w 1329866"/>
                <a:gd name="connsiteY3" fmla="*/ 1205006 h 1276544"/>
                <a:gd name="connsiteX4" fmla="*/ 24590 w 1329866"/>
                <a:gd name="connsiteY4" fmla="*/ 1182382 h 1276544"/>
                <a:gd name="connsiteX5" fmla="*/ 51621 w 1329866"/>
                <a:gd name="connsiteY5" fmla="*/ 1181031 h 1276544"/>
                <a:gd name="connsiteX6" fmla="*/ 107031 w 1329866"/>
                <a:gd name="connsiteY6" fmla="*/ 1122917 h 1276544"/>
                <a:gd name="connsiteX7" fmla="*/ 135412 w 1329866"/>
                <a:gd name="connsiteY7" fmla="*/ 1124268 h 1276544"/>
                <a:gd name="connsiteX8" fmla="*/ 147576 w 1329866"/>
                <a:gd name="connsiteY8" fmla="*/ 1135080 h 1276544"/>
                <a:gd name="connsiteX9" fmla="*/ 198933 w 1329866"/>
                <a:gd name="connsiteY9" fmla="*/ 1124268 h 1276544"/>
                <a:gd name="connsiteX10" fmla="*/ 212448 w 1329866"/>
                <a:gd name="connsiteY10" fmla="*/ 1122917 h 1276544"/>
                <a:gd name="connsiteX11" fmla="*/ 231369 w 1329866"/>
                <a:gd name="connsiteY11" fmla="*/ 1120214 h 1276544"/>
                <a:gd name="connsiteX12" fmla="*/ 244884 w 1329866"/>
                <a:gd name="connsiteY12" fmla="*/ 1097239 h 1276544"/>
                <a:gd name="connsiteX13" fmla="*/ 274617 w 1329866"/>
                <a:gd name="connsiteY13" fmla="*/ 1087778 h 1276544"/>
                <a:gd name="connsiteX14" fmla="*/ 358409 w 1329866"/>
                <a:gd name="connsiteY14" fmla="*/ 1012095 h 1276544"/>
                <a:gd name="connsiteX15" fmla="*/ 389493 w 1329866"/>
                <a:gd name="connsiteY15" fmla="*/ 968847 h 1276544"/>
                <a:gd name="connsiteX16" fmla="*/ 457068 w 1329866"/>
                <a:gd name="connsiteY16" fmla="*/ 921544 h 1276544"/>
                <a:gd name="connsiteX17" fmla="*/ 501667 w 1329866"/>
                <a:gd name="connsiteY17" fmla="*/ 899921 h 1276544"/>
                <a:gd name="connsiteX18" fmla="*/ 535454 w 1329866"/>
                <a:gd name="connsiteY18" fmla="*/ 848564 h 1276544"/>
                <a:gd name="connsiteX19" fmla="*/ 558430 w 1329866"/>
                <a:gd name="connsiteY19" fmla="*/ 790450 h 1276544"/>
                <a:gd name="connsiteX20" fmla="*/ 586811 w 1329866"/>
                <a:gd name="connsiteY20" fmla="*/ 766123 h 1276544"/>
                <a:gd name="connsiteX21" fmla="*/ 592217 w 1329866"/>
                <a:gd name="connsiteY21" fmla="*/ 745850 h 1276544"/>
                <a:gd name="connsiteX22" fmla="*/ 631410 w 1329866"/>
                <a:gd name="connsiteY22" fmla="*/ 705306 h 1276544"/>
                <a:gd name="connsiteX23" fmla="*/ 650330 w 1329866"/>
                <a:gd name="connsiteY23" fmla="*/ 682331 h 1276544"/>
                <a:gd name="connsiteX24" fmla="*/ 659792 w 1329866"/>
                <a:gd name="connsiteY24" fmla="*/ 660707 h 1276544"/>
                <a:gd name="connsiteX25" fmla="*/ 685470 w 1329866"/>
                <a:gd name="connsiteY25" fmla="*/ 626919 h 1276544"/>
                <a:gd name="connsiteX26" fmla="*/ 696282 w 1329866"/>
                <a:gd name="connsiteY26" fmla="*/ 582321 h 1276544"/>
                <a:gd name="connsiteX27" fmla="*/ 711147 w 1329866"/>
                <a:gd name="connsiteY27" fmla="*/ 522855 h 1276544"/>
                <a:gd name="connsiteX28" fmla="*/ 711147 w 1329866"/>
                <a:gd name="connsiteY28" fmla="*/ 509340 h 1276544"/>
                <a:gd name="connsiteX29" fmla="*/ 710249 w 1329866"/>
                <a:gd name="connsiteY29" fmla="*/ 502559 h 1276544"/>
                <a:gd name="connsiteX30" fmla="*/ 744935 w 1329866"/>
                <a:gd name="connsiteY30" fmla="*/ 424196 h 1276544"/>
                <a:gd name="connsiteX31" fmla="*/ 804401 w 1329866"/>
                <a:gd name="connsiteY31" fmla="*/ 371488 h 1276544"/>
                <a:gd name="connsiteX32" fmla="*/ 880085 w 1329866"/>
                <a:gd name="connsiteY32" fmla="*/ 328240 h 1276544"/>
                <a:gd name="connsiteX33" fmla="*/ 957119 w 1329866"/>
                <a:gd name="connsiteY33" fmla="*/ 270126 h 1276544"/>
                <a:gd name="connsiteX34" fmla="*/ 1016585 w 1329866"/>
                <a:gd name="connsiteY34" fmla="*/ 249854 h 1276544"/>
                <a:gd name="connsiteX35" fmla="*/ 1076050 w 1329866"/>
                <a:gd name="connsiteY35" fmla="*/ 234987 h 1276544"/>
                <a:gd name="connsiteX36" fmla="*/ 1097674 w 1329866"/>
                <a:gd name="connsiteY36" fmla="*/ 205254 h 1276544"/>
                <a:gd name="connsiteX37" fmla="*/ 1107135 w 1329866"/>
                <a:gd name="connsiteY37" fmla="*/ 203903 h 1276544"/>
                <a:gd name="connsiteX38" fmla="*/ 1143624 w 1329866"/>
                <a:gd name="connsiteY38" fmla="*/ 186333 h 1276544"/>
                <a:gd name="connsiteX39" fmla="*/ 1197685 w 1329866"/>
                <a:gd name="connsiteY39" fmla="*/ 128220 h 1276544"/>
                <a:gd name="connsiteX40" fmla="*/ 1246338 w 1329866"/>
                <a:gd name="connsiteY40" fmla="*/ 61996 h 1276544"/>
                <a:gd name="connsiteX41" fmla="*/ 1269314 w 1329866"/>
                <a:gd name="connsiteY41" fmla="*/ 9288 h 1276544"/>
                <a:gd name="connsiteX42" fmla="*/ 1269314 w 1329866"/>
                <a:gd name="connsiteY42" fmla="*/ 0 h 1276544"/>
                <a:gd name="connsiteX43" fmla="*/ 1329866 w 1329866"/>
                <a:gd name="connsiteY43" fmla="*/ 0 h 1276544"/>
                <a:gd name="connsiteX0" fmla="*/ 234895 w 1269314"/>
                <a:gd name="connsiteY0" fmla="*/ 1240754 h 1276544"/>
                <a:gd name="connsiteX1" fmla="*/ 158695 w 1269314"/>
                <a:gd name="connsiteY1" fmla="*/ 1264567 h 1276544"/>
                <a:gd name="connsiteX2" fmla="*/ 0 w 1269314"/>
                <a:gd name="connsiteY2" fmla="*/ 1276544 h 1276544"/>
                <a:gd name="connsiteX3" fmla="*/ 0 w 1269314"/>
                <a:gd name="connsiteY3" fmla="*/ 1205006 h 1276544"/>
                <a:gd name="connsiteX4" fmla="*/ 24590 w 1269314"/>
                <a:gd name="connsiteY4" fmla="*/ 1182382 h 1276544"/>
                <a:gd name="connsiteX5" fmla="*/ 51621 w 1269314"/>
                <a:gd name="connsiteY5" fmla="*/ 1181031 h 1276544"/>
                <a:gd name="connsiteX6" fmla="*/ 107031 w 1269314"/>
                <a:gd name="connsiteY6" fmla="*/ 1122917 h 1276544"/>
                <a:gd name="connsiteX7" fmla="*/ 135412 w 1269314"/>
                <a:gd name="connsiteY7" fmla="*/ 1124268 h 1276544"/>
                <a:gd name="connsiteX8" fmla="*/ 147576 w 1269314"/>
                <a:gd name="connsiteY8" fmla="*/ 1135080 h 1276544"/>
                <a:gd name="connsiteX9" fmla="*/ 198933 w 1269314"/>
                <a:gd name="connsiteY9" fmla="*/ 1124268 h 1276544"/>
                <a:gd name="connsiteX10" fmla="*/ 212448 w 1269314"/>
                <a:gd name="connsiteY10" fmla="*/ 1122917 h 1276544"/>
                <a:gd name="connsiteX11" fmla="*/ 231369 w 1269314"/>
                <a:gd name="connsiteY11" fmla="*/ 1120214 h 1276544"/>
                <a:gd name="connsiteX12" fmla="*/ 244884 w 1269314"/>
                <a:gd name="connsiteY12" fmla="*/ 1097239 h 1276544"/>
                <a:gd name="connsiteX13" fmla="*/ 274617 w 1269314"/>
                <a:gd name="connsiteY13" fmla="*/ 1087778 h 1276544"/>
                <a:gd name="connsiteX14" fmla="*/ 358409 w 1269314"/>
                <a:gd name="connsiteY14" fmla="*/ 1012095 h 1276544"/>
                <a:gd name="connsiteX15" fmla="*/ 389493 w 1269314"/>
                <a:gd name="connsiteY15" fmla="*/ 968847 h 1276544"/>
                <a:gd name="connsiteX16" fmla="*/ 457068 w 1269314"/>
                <a:gd name="connsiteY16" fmla="*/ 921544 h 1276544"/>
                <a:gd name="connsiteX17" fmla="*/ 501667 w 1269314"/>
                <a:gd name="connsiteY17" fmla="*/ 899921 h 1276544"/>
                <a:gd name="connsiteX18" fmla="*/ 535454 w 1269314"/>
                <a:gd name="connsiteY18" fmla="*/ 848564 h 1276544"/>
                <a:gd name="connsiteX19" fmla="*/ 558430 w 1269314"/>
                <a:gd name="connsiteY19" fmla="*/ 790450 h 1276544"/>
                <a:gd name="connsiteX20" fmla="*/ 586811 w 1269314"/>
                <a:gd name="connsiteY20" fmla="*/ 766123 h 1276544"/>
                <a:gd name="connsiteX21" fmla="*/ 592217 w 1269314"/>
                <a:gd name="connsiteY21" fmla="*/ 745850 h 1276544"/>
                <a:gd name="connsiteX22" fmla="*/ 631410 w 1269314"/>
                <a:gd name="connsiteY22" fmla="*/ 705306 h 1276544"/>
                <a:gd name="connsiteX23" fmla="*/ 650330 w 1269314"/>
                <a:gd name="connsiteY23" fmla="*/ 682331 h 1276544"/>
                <a:gd name="connsiteX24" fmla="*/ 659792 w 1269314"/>
                <a:gd name="connsiteY24" fmla="*/ 660707 h 1276544"/>
                <a:gd name="connsiteX25" fmla="*/ 685470 w 1269314"/>
                <a:gd name="connsiteY25" fmla="*/ 626919 h 1276544"/>
                <a:gd name="connsiteX26" fmla="*/ 696282 w 1269314"/>
                <a:gd name="connsiteY26" fmla="*/ 582321 h 1276544"/>
                <a:gd name="connsiteX27" fmla="*/ 711147 w 1269314"/>
                <a:gd name="connsiteY27" fmla="*/ 522855 h 1276544"/>
                <a:gd name="connsiteX28" fmla="*/ 711147 w 1269314"/>
                <a:gd name="connsiteY28" fmla="*/ 509340 h 1276544"/>
                <a:gd name="connsiteX29" fmla="*/ 710249 w 1269314"/>
                <a:gd name="connsiteY29" fmla="*/ 502559 h 1276544"/>
                <a:gd name="connsiteX30" fmla="*/ 744935 w 1269314"/>
                <a:gd name="connsiteY30" fmla="*/ 424196 h 1276544"/>
                <a:gd name="connsiteX31" fmla="*/ 804401 w 1269314"/>
                <a:gd name="connsiteY31" fmla="*/ 371488 h 1276544"/>
                <a:gd name="connsiteX32" fmla="*/ 880085 w 1269314"/>
                <a:gd name="connsiteY32" fmla="*/ 328240 h 1276544"/>
                <a:gd name="connsiteX33" fmla="*/ 957119 w 1269314"/>
                <a:gd name="connsiteY33" fmla="*/ 270126 h 1276544"/>
                <a:gd name="connsiteX34" fmla="*/ 1016585 w 1269314"/>
                <a:gd name="connsiteY34" fmla="*/ 249854 h 1276544"/>
                <a:gd name="connsiteX35" fmla="*/ 1076050 w 1269314"/>
                <a:gd name="connsiteY35" fmla="*/ 234987 h 1276544"/>
                <a:gd name="connsiteX36" fmla="*/ 1097674 w 1269314"/>
                <a:gd name="connsiteY36" fmla="*/ 205254 h 1276544"/>
                <a:gd name="connsiteX37" fmla="*/ 1107135 w 1269314"/>
                <a:gd name="connsiteY37" fmla="*/ 203903 h 1276544"/>
                <a:gd name="connsiteX38" fmla="*/ 1143624 w 1269314"/>
                <a:gd name="connsiteY38" fmla="*/ 186333 h 1276544"/>
                <a:gd name="connsiteX39" fmla="*/ 1197685 w 1269314"/>
                <a:gd name="connsiteY39" fmla="*/ 128220 h 1276544"/>
                <a:gd name="connsiteX40" fmla="*/ 1246338 w 1269314"/>
                <a:gd name="connsiteY40" fmla="*/ 61996 h 1276544"/>
                <a:gd name="connsiteX41" fmla="*/ 1269314 w 1269314"/>
                <a:gd name="connsiteY41" fmla="*/ 9288 h 1276544"/>
                <a:gd name="connsiteX42" fmla="*/ 1269314 w 1269314"/>
                <a:gd name="connsiteY42" fmla="*/ 0 h 1276544"/>
                <a:gd name="connsiteX0" fmla="*/ 158695 w 1269314"/>
                <a:gd name="connsiteY0" fmla="*/ 1264567 h 1276544"/>
                <a:gd name="connsiteX1" fmla="*/ 0 w 1269314"/>
                <a:gd name="connsiteY1" fmla="*/ 1276544 h 1276544"/>
                <a:gd name="connsiteX2" fmla="*/ 0 w 1269314"/>
                <a:gd name="connsiteY2" fmla="*/ 1205006 h 1276544"/>
                <a:gd name="connsiteX3" fmla="*/ 24590 w 1269314"/>
                <a:gd name="connsiteY3" fmla="*/ 1182382 h 1276544"/>
                <a:gd name="connsiteX4" fmla="*/ 51621 w 1269314"/>
                <a:gd name="connsiteY4" fmla="*/ 1181031 h 1276544"/>
                <a:gd name="connsiteX5" fmla="*/ 107031 w 1269314"/>
                <a:gd name="connsiteY5" fmla="*/ 1122917 h 1276544"/>
                <a:gd name="connsiteX6" fmla="*/ 135412 w 1269314"/>
                <a:gd name="connsiteY6" fmla="*/ 1124268 h 1276544"/>
                <a:gd name="connsiteX7" fmla="*/ 147576 w 1269314"/>
                <a:gd name="connsiteY7" fmla="*/ 1135080 h 1276544"/>
                <a:gd name="connsiteX8" fmla="*/ 198933 w 1269314"/>
                <a:gd name="connsiteY8" fmla="*/ 1124268 h 1276544"/>
                <a:gd name="connsiteX9" fmla="*/ 212448 w 1269314"/>
                <a:gd name="connsiteY9" fmla="*/ 1122917 h 1276544"/>
                <a:gd name="connsiteX10" fmla="*/ 231369 w 1269314"/>
                <a:gd name="connsiteY10" fmla="*/ 1120214 h 1276544"/>
                <a:gd name="connsiteX11" fmla="*/ 244884 w 1269314"/>
                <a:gd name="connsiteY11" fmla="*/ 1097239 h 1276544"/>
                <a:gd name="connsiteX12" fmla="*/ 274617 w 1269314"/>
                <a:gd name="connsiteY12" fmla="*/ 1087778 h 1276544"/>
                <a:gd name="connsiteX13" fmla="*/ 358409 w 1269314"/>
                <a:gd name="connsiteY13" fmla="*/ 1012095 h 1276544"/>
                <a:gd name="connsiteX14" fmla="*/ 389493 w 1269314"/>
                <a:gd name="connsiteY14" fmla="*/ 968847 h 1276544"/>
                <a:gd name="connsiteX15" fmla="*/ 457068 w 1269314"/>
                <a:gd name="connsiteY15" fmla="*/ 921544 h 1276544"/>
                <a:gd name="connsiteX16" fmla="*/ 501667 w 1269314"/>
                <a:gd name="connsiteY16" fmla="*/ 899921 h 1276544"/>
                <a:gd name="connsiteX17" fmla="*/ 535454 w 1269314"/>
                <a:gd name="connsiteY17" fmla="*/ 848564 h 1276544"/>
                <a:gd name="connsiteX18" fmla="*/ 558430 w 1269314"/>
                <a:gd name="connsiteY18" fmla="*/ 790450 h 1276544"/>
                <a:gd name="connsiteX19" fmla="*/ 586811 w 1269314"/>
                <a:gd name="connsiteY19" fmla="*/ 766123 h 1276544"/>
                <a:gd name="connsiteX20" fmla="*/ 592217 w 1269314"/>
                <a:gd name="connsiteY20" fmla="*/ 745850 h 1276544"/>
                <a:gd name="connsiteX21" fmla="*/ 631410 w 1269314"/>
                <a:gd name="connsiteY21" fmla="*/ 705306 h 1276544"/>
                <a:gd name="connsiteX22" fmla="*/ 650330 w 1269314"/>
                <a:gd name="connsiteY22" fmla="*/ 682331 h 1276544"/>
                <a:gd name="connsiteX23" fmla="*/ 659792 w 1269314"/>
                <a:gd name="connsiteY23" fmla="*/ 660707 h 1276544"/>
                <a:gd name="connsiteX24" fmla="*/ 685470 w 1269314"/>
                <a:gd name="connsiteY24" fmla="*/ 626919 h 1276544"/>
                <a:gd name="connsiteX25" fmla="*/ 696282 w 1269314"/>
                <a:gd name="connsiteY25" fmla="*/ 582321 h 1276544"/>
                <a:gd name="connsiteX26" fmla="*/ 711147 w 1269314"/>
                <a:gd name="connsiteY26" fmla="*/ 522855 h 1276544"/>
                <a:gd name="connsiteX27" fmla="*/ 711147 w 1269314"/>
                <a:gd name="connsiteY27" fmla="*/ 509340 h 1276544"/>
                <a:gd name="connsiteX28" fmla="*/ 710249 w 1269314"/>
                <a:gd name="connsiteY28" fmla="*/ 502559 h 1276544"/>
                <a:gd name="connsiteX29" fmla="*/ 744935 w 1269314"/>
                <a:gd name="connsiteY29" fmla="*/ 424196 h 1276544"/>
                <a:gd name="connsiteX30" fmla="*/ 804401 w 1269314"/>
                <a:gd name="connsiteY30" fmla="*/ 371488 h 1276544"/>
                <a:gd name="connsiteX31" fmla="*/ 880085 w 1269314"/>
                <a:gd name="connsiteY31" fmla="*/ 328240 h 1276544"/>
                <a:gd name="connsiteX32" fmla="*/ 957119 w 1269314"/>
                <a:gd name="connsiteY32" fmla="*/ 270126 h 1276544"/>
                <a:gd name="connsiteX33" fmla="*/ 1016585 w 1269314"/>
                <a:gd name="connsiteY33" fmla="*/ 249854 h 1276544"/>
                <a:gd name="connsiteX34" fmla="*/ 1076050 w 1269314"/>
                <a:gd name="connsiteY34" fmla="*/ 234987 h 1276544"/>
                <a:gd name="connsiteX35" fmla="*/ 1097674 w 1269314"/>
                <a:gd name="connsiteY35" fmla="*/ 205254 h 1276544"/>
                <a:gd name="connsiteX36" fmla="*/ 1107135 w 1269314"/>
                <a:gd name="connsiteY36" fmla="*/ 203903 h 1276544"/>
                <a:gd name="connsiteX37" fmla="*/ 1143624 w 1269314"/>
                <a:gd name="connsiteY37" fmla="*/ 186333 h 1276544"/>
                <a:gd name="connsiteX38" fmla="*/ 1197685 w 1269314"/>
                <a:gd name="connsiteY38" fmla="*/ 128220 h 1276544"/>
                <a:gd name="connsiteX39" fmla="*/ 1246338 w 1269314"/>
                <a:gd name="connsiteY39" fmla="*/ 61996 h 1276544"/>
                <a:gd name="connsiteX40" fmla="*/ 1269314 w 1269314"/>
                <a:gd name="connsiteY40" fmla="*/ 9288 h 1276544"/>
                <a:gd name="connsiteX41" fmla="*/ 1269314 w 1269314"/>
                <a:gd name="connsiteY41" fmla="*/ 0 h 1276544"/>
                <a:gd name="connsiteX0" fmla="*/ 0 w 1269314"/>
                <a:gd name="connsiteY0" fmla="*/ 1276544 h 1276544"/>
                <a:gd name="connsiteX1" fmla="*/ 0 w 1269314"/>
                <a:gd name="connsiteY1" fmla="*/ 1205006 h 1276544"/>
                <a:gd name="connsiteX2" fmla="*/ 24590 w 1269314"/>
                <a:gd name="connsiteY2" fmla="*/ 1182382 h 1276544"/>
                <a:gd name="connsiteX3" fmla="*/ 51621 w 1269314"/>
                <a:gd name="connsiteY3" fmla="*/ 1181031 h 1276544"/>
                <a:gd name="connsiteX4" fmla="*/ 107031 w 1269314"/>
                <a:gd name="connsiteY4" fmla="*/ 1122917 h 1276544"/>
                <a:gd name="connsiteX5" fmla="*/ 135412 w 1269314"/>
                <a:gd name="connsiteY5" fmla="*/ 1124268 h 1276544"/>
                <a:gd name="connsiteX6" fmla="*/ 147576 w 1269314"/>
                <a:gd name="connsiteY6" fmla="*/ 1135080 h 1276544"/>
                <a:gd name="connsiteX7" fmla="*/ 198933 w 1269314"/>
                <a:gd name="connsiteY7" fmla="*/ 1124268 h 1276544"/>
                <a:gd name="connsiteX8" fmla="*/ 212448 w 1269314"/>
                <a:gd name="connsiteY8" fmla="*/ 1122917 h 1276544"/>
                <a:gd name="connsiteX9" fmla="*/ 231369 w 1269314"/>
                <a:gd name="connsiteY9" fmla="*/ 1120214 h 1276544"/>
                <a:gd name="connsiteX10" fmla="*/ 244884 w 1269314"/>
                <a:gd name="connsiteY10" fmla="*/ 1097239 h 1276544"/>
                <a:gd name="connsiteX11" fmla="*/ 274617 w 1269314"/>
                <a:gd name="connsiteY11" fmla="*/ 1087778 h 1276544"/>
                <a:gd name="connsiteX12" fmla="*/ 358409 w 1269314"/>
                <a:gd name="connsiteY12" fmla="*/ 1012095 h 1276544"/>
                <a:gd name="connsiteX13" fmla="*/ 389493 w 1269314"/>
                <a:gd name="connsiteY13" fmla="*/ 968847 h 1276544"/>
                <a:gd name="connsiteX14" fmla="*/ 457068 w 1269314"/>
                <a:gd name="connsiteY14" fmla="*/ 921544 h 1276544"/>
                <a:gd name="connsiteX15" fmla="*/ 501667 w 1269314"/>
                <a:gd name="connsiteY15" fmla="*/ 899921 h 1276544"/>
                <a:gd name="connsiteX16" fmla="*/ 535454 w 1269314"/>
                <a:gd name="connsiteY16" fmla="*/ 848564 h 1276544"/>
                <a:gd name="connsiteX17" fmla="*/ 558430 w 1269314"/>
                <a:gd name="connsiteY17" fmla="*/ 790450 h 1276544"/>
                <a:gd name="connsiteX18" fmla="*/ 586811 w 1269314"/>
                <a:gd name="connsiteY18" fmla="*/ 766123 h 1276544"/>
                <a:gd name="connsiteX19" fmla="*/ 592217 w 1269314"/>
                <a:gd name="connsiteY19" fmla="*/ 745850 h 1276544"/>
                <a:gd name="connsiteX20" fmla="*/ 631410 w 1269314"/>
                <a:gd name="connsiteY20" fmla="*/ 705306 h 1276544"/>
                <a:gd name="connsiteX21" fmla="*/ 650330 w 1269314"/>
                <a:gd name="connsiteY21" fmla="*/ 682331 h 1276544"/>
                <a:gd name="connsiteX22" fmla="*/ 659792 w 1269314"/>
                <a:gd name="connsiteY22" fmla="*/ 660707 h 1276544"/>
                <a:gd name="connsiteX23" fmla="*/ 685470 w 1269314"/>
                <a:gd name="connsiteY23" fmla="*/ 626919 h 1276544"/>
                <a:gd name="connsiteX24" fmla="*/ 696282 w 1269314"/>
                <a:gd name="connsiteY24" fmla="*/ 582321 h 1276544"/>
                <a:gd name="connsiteX25" fmla="*/ 711147 w 1269314"/>
                <a:gd name="connsiteY25" fmla="*/ 522855 h 1276544"/>
                <a:gd name="connsiteX26" fmla="*/ 711147 w 1269314"/>
                <a:gd name="connsiteY26" fmla="*/ 509340 h 1276544"/>
                <a:gd name="connsiteX27" fmla="*/ 710249 w 1269314"/>
                <a:gd name="connsiteY27" fmla="*/ 502559 h 1276544"/>
                <a:gd name="connsiteX28" fmla="*/ 744935 w 1269314"/>
                <a:gd name="connsiteY28" fmla="*/ 424196 h 1276544"/>
                <a:gd name="connsiteX29" fmla="*/ 804401 w 1269314"/>
                <a:gd name="connsiteY29" fmla="*/ 371488 h 1276544"/>
                <a:gd name="connsiteX30" fmla="*/ 880085 w 1269314"/>
                <a:gd name="connsiteY30" fmla="*/ 328240 h 1276544"/>
                <a:gd name="connsiteX31" fmla="*/ 957119 w 1269314"/>
                <a:gd name="connsiteY31" fmla="*/ 270126 h 1276544"/>
                <a:gd name="connsiteX32" fmla="*/ 1016585 w 1269314"/>
                <a:gd name="connsiteY32" fmla="*/ 249854 h 1276544"/>
                <a:gd name="connsiteX33" fmla="*/ 1076050 w 1269314"/>
                <a:gd name="connsiteY33" fmla="*/ 234987 h 1276544"/>
                <a:gd name="connsiteX34" fmla="*/ 1097674 w 1269314"/>
                <a:gd name="connsiteY34" fmla="*/ 205254 h 1276544"/>
                <a:gd name="connsiteX35" fmla="*/ 1107135 w 1269314"/>
                <a:gd name="connsiteY35" fmla="*/ 203903 h 1276544"/>
                <a:gd name="connsiteX36" fmla="*/ 1143624 w 1269314"/>
                <a:gd name="connsiteY36" fmla="*/ 186333 h 1276544"/>
                <a:gd name="connsiteX37" fmla="*/ 1197685 w 1269314"/>
                <a:gd name="connsiteY37" fmla="*/ 128220 h 1276544"/>
                <a:gd name="connsiteX38" fmla="*/ 1246338 w 1269314"/>
                <a:gd name="connsiteY38" fmla="*/ 61996 h 1276544"/>
                <a:gd name="connsiteX39" fmla="*/ 1269314 w 1269314"/>
                <a:gd name="connsiteY39" fmla="*/ 9288 h 1276544"/>
                <a:gd name="connsiteX40" fmla="*/ 1269314 w 1269314"/>
                <a:gd name="connsiteY40" fmla="*/ 0 h 1276544"/>
                <a:gd name="connsiteX0" fmla="*/ 0 w 1269314"/>
                <a:gd name="connsiteY0" fmla="*/ 1205006 h 1205006"/>
                <a:gd name="connsiteX1" fmla="*/ 24590 w 1269314"/>
                <a:gd name="connsiteY1" fmla="*/ 1182382 h 1205006"/>
                <a:gd name="connsiteX2" fmla="*/ 51621 w 1269314"/>
                <a:gd name="connsiteY2" fmla="*/ 1181031 h 1205006"/>
                <a:gd name="connsiteX3" fmla="*/ 107031 w 1269314"/>
                <a:gd name="connsiteY3" fmla="*/ 1122917 h 1205006"/>
                <a:gd name="connsiteX4" fmla="*/ 135412 w 1269314"/>
                <a:gd name="connsiteY4" fmla="*/ 1124268 h 1205006"/>
                <a:gd name="connsiteX5" fmla="*/ 147576 w 1269314"/>
                <a:gd name="connsiteY5" fmla="*/ 1135080 h 1205006"/>
                <a:gd name="connsiteX6" fmla="*/ 198933 w 1269314"/>
                <a:gd name="connsiteY6" fmla="*/ 1124268 h 1205006"/>
                <a:gd name="connsiteX7" fmla="*/ 212448 w 1269314"/>
                <a:gd name="connsiteY7" fmla="*/ 1122917 h 1205006"/>
                <a:gd name="connsiteX8" fmla="*/ 231369 w 1269314"/>
                <a:gd name="connsiteY8" fmla="*/ 1120214 h 1205006"/>
                <a:gd name="connsiteX9" fmla="*/ 244884 w 1269314"/>
                <a:gd name="connsiteY9" fmla="*/ 1097239 h 1205006"/>
                <a:gd name="connsiteX10" fmla="*/ 274617 w 1269314"/>
                <a:gd name="connsiteY10" fmla="*/ 1087778 h 1205006"/>
                <a:gd name="connsiteX11" fmla="*/ 358409 w 1269314"/>
                <a:gd name="connsiteY11" fmla="*/ 1012095 h 1205006"/>
                <a:gd name="connsiteX12" fmla="*/ 389493 w 1269314"/>
                <a:gd name="connsiteY12" fmla="*/ 968847 h 1205006"/>
                <a:gd name="connsiteX13" fmla="*/ 457068 w 1269314"/>
                <a:gd name="connsiteY13" fmla="*/ 921544 h 1205006"/>
                <a:gd name="connsiteX14" fmla="*/ 501667 w 1269314"/>
                <a:gd name="connsiteY14" fmla="*/ 899921 h 1205006"/>
                <a:gd name="connsiteX15" fmla="*/ 535454 w 1269314"/>
                <a:gd name="connsiteY15" fmla="*/ 848564 h 1205006"/>
                <a:gd name="connsiteX16" fmla="*/ 558430 w 1269314"/>
                <a:gd name="connsiteY16" fmla="*/ 790450 h 1205006"/>
                <a:gd name="connsiteX17" fmla="*/ 586811 w 1269314"/>
                <a:gd name="connsiteY17" fmla="*/ 766123 h 1205006"/>
                <a:gd name="connsiteX18" fmla="*/ 592217 w 1269314"/>
                <a:gd name="connsiteY18" fmla="*/ 745850 h 1205006"/>
                <a:gd name="connsiteX19" fmla="*/ 631410 w 1269314"/>
                <a:gd name="connsiteY19" fmla="*/ 705306 h 1205006"/>
                <a:gd name="connsiteX20" fmla="*/ 650330 w 1269314"/>
                <a:gd name="connsiteY20" fmla="*/ 682331 h 1205006"/>
                <a:gd name="connsiteX21" fmla="*/ 659792 w 1269314"/>
                <a:gd name="connsiteY21" fmla="*/ 660707 h 1205006"/>
                <a:gd name="connsiteX22" fmla="*/ 685470 w 1269314"/>
                <a:gd name="connsiteY22" fmla="*/ 626919 h 1205006"/>
                <a:gd name="connsiteX23" fmla="*/ 696282 w 1269314"/>
                <a:gd name="connsiteY23" fmla="*/ 582321 h 1205006"/>
                <a:gd name="connsiteX24" fmla="*/ 711147 w 1269314"/>
                <a:gd name="connsiteY24" fmla="*/ 522855 h 1205006"/>
                <a:gd name="connsiteX25" fmla="*/ 711147 w 1269314"/>
                <a:gd name="connsiteY25" fmla="*/ 509340 h 1205006"/>
                <a:gd name="connsiteX26" fmla="*/ 710249 w 1269314"/>
                <a:gd name="connsiteY26" fmla="*/ 502559 h 1205006"/>
                <a:gd name="connsiteX27" fmla="*/ 744935 w 1269314"/>
                <a:gd name="connsiteY27" fmla="*/ 424196 h 1205006"/>
                <a:gd name="connsiteX28" fmla="*/ 804401 w 1269314"/>
                <a:gd name="connsiteY28" fmla="*/ 371488 h 1205006"/>
                <a:gd name="connsiteX29" fmla="*/ 880085 w 1269314"/>
                <a:gd name="connsiteY29" fmla="*/ 328240 h 1205006"/>
                <a:gd name="connsiteX30" fmla="*/ 957119 w 1269314"/>
                <a:gd name="connsiteY30" fmla="*/ 270126 h 1205006"/>
                <a:gd name="connsiteX31" fmla="*/ 1016585 w 1269314"/>
                <a:gd name="connsiteY31" fmla="*/ 249854 h 1205006"/>
                <a:gd name="connsiteX32" fmla="*/ 1076050 w 1269314"/>
                <a:gd name="connsiteY32" fmla="*/ 234987 h 1205006"/>
                <a:gd name="connsiteX33" fmla="*/ 1097674 w 1269314"/>
                <a:gd name="connsiteY33" fmla="*/ 205254 h 1205006"/>
                <a:gd name="connsiteX34" fmla="*/ 1107135 w 1269314"/>
                <a:gd name="connsiteY34" fmla="*/ 203903 h 1205006"/>
                <a:gd name="connsiteX35" fmla="*/ 1143624 w 1269314"/>
                <a:gd name="connsiteY35" fmla="*/ 186333 h 1205006"/>
                <a:gd name="connsiteX36" fmla="*/ 1197685 w 1269314"/>
                <a:gd name="connsiteY36" fmla="*/ 128220 h 1205006"/>
                <a:gd name="connsiteX37" fmla="*/ 1246338 w 1269314"/>
                <a:gd name="connsiteY37" fmla="*/ 61996 h 1205006"/>
                <a:gd name="connsiteX38" fmla="*/ 1269314 w 1269314"/>
                <a:gd name="connsiteY38" fmla="*/ 9288 h 1205006"/>
                <a:gd name="connsiteX39" fmla="*/ 1269314 w 1269314"/>
                <a:gd name="connsiteY39" fmla="*/ 0 h 1205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269314" h="1205006">
                  <a:moveTo>
                    <a:pt x="0" y="1205006"/>
                  </a:moveTo>
                  <a:lnTo>
                    <a:pt x="24590" y="1182382"/>
                  </a:lnTo>
                  <a:lnTo>
                    <a:pt x="51621" y="1181031"/>
                  </a:lnTo>
                  <a:lnTo>
                    <a:pt x="107031" y="1122917"/>
                  </a:lnTo>
                  <a:lnTo>
                    <a:pt x="135412" y="1124268"/>
                  </a:lnTo>
                  <a:lnTo>
                    <a:pt x="147576" y="1135080"/>
                  </a:lnTo>
                  <a:lnTo>
                    <a:pt x="198933" y="1124268"/>
                  </a:lnTo>
                  <a:lnTo>
                    <a:pt x="212448" y="1122917"/>
                  </a:lnTo>
                  <a:lnTo>
                    <a:pt x="231369" y="1120214"/>
                  </a:lnTo>
                  <a:lnTo>
                    <a:pt x="244884" y="1097239"/>
                  </a:lnTo>
                  <a:lnTo>
                    <a:pt x="274617" y="1087778"/>
                  </a:lnTo>
                  <a:lnTo>
                    <a:pt x="358409" y="1012095"/>
                  </a:lnTo>
                  <a:lnTo>
                    <a:pt x="389493" y="968847"/>
                  </a:lnTo>
                  <a:lnTo>
                    <a:pt x="457068" y="921544"/>
                  </a:lnTo>
                  <a:lnTo>
                    <a:pt x="501667" y="899921"/>
                  </a:lnTo>
                  <a:lnTo>
                    <a:pt x="535454" y="848564"/>
                  </a:lnTo>
                  <a:lnTo>
                    <a:pt x="558430" y="790450"/>
                  </a:lnTo>
                  <a:lnTo>
                    <a:pt x="586811" y="766123"/>
                  </a:lnTo>
                  <a:lnTo>
                    <a:pt x="592217" y="745850"/>
                  </a:lnTo>
                  <a:lnTo>
                    <a:pt x="631410" y="705306"/>
                  </a:lnTo>
                  <a:lnTo>
                    <a:pt x="650330" y="682331"/>
                  </a:lnTo>
                  <a:lnTo>
                    <a:pt x="659792" y="660707"/>
                  </a:lnTo>
                  <a:lnTo>
                    <a:pt x="685470" y="626919"/>
                  </a:lnTo>
                  <a:lnTo>
                    <a:pt x="696282" y="582321"/>
                  </a:lnTo>
                  <a:lnTo>
                    <a:pt x="711147" y="522855"/>
                  </a:lnTo>
                  <a:lnTo>
                    <a:pt x="711147" y="509340"/>
                  </a:lnTo>
                  <a:lnTo>
                    <a:pt x="710249" y="502559"/>
                  </a:lnTo>
                  <a:lnTo>
                    <a:pt x="744935" y="424196"/>
                  </a:lnTo>
                  <a:lnTo>
                    <a:pt x="804401" y="371488"/>
                  </a:lnTo>
                  <a:lnTo>
                    <a:pt x="880085" y="328240"/>
                  </a:lnTo>
                  <a:lnTo>
                    <a:pt x="957119" y="270126"/>
                  </a:lnTo>
                  <a:lnTo>
                    <a:pt x="1016585" y="249854"/>
                  </a:lnTo>
                  <a:lnTo>
                    <a:pt x="1076050" y="234987"/>
                  </a:lnTo>
                  <a:lnTo>
                    <a:pt x="1097674" y="205254"/>
                  </a:lnTo>
                  <a:lnTo>
                    <a:pt x="1107135" y="203903"/>
                  </a:lnTo>
                  <a:lnTo>
                    <a:pt x="1143624" y="186333"/>
                  </a:lnTo>
                  <a:lnTo>
                    <a:pt x="1197685" y="128220"/>
                  </a:lnTo>
                  <a:lnTo>
                    <a:pt x="1246338" y="61996"/>
                  </a:lnTo>
                  <a:lnTo>
                    <a:pt x="1269314" y="9288"/>
                  </a:lnTo>
                  <a:lnTo>
                    <a:pt x="1269314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0F3A877-E0FA-212D-E801-5E8FE403C148}"/>
              </a:ext>
            </a:extLst>
          </p:cNvPr>
          <p:cNvGrpSpPr/>
          <p:nvPr/>
        </p:nvGrpSpPr>
        <p:grpSpPr>
          <a:xfrm>
            <a:off x="6562144" y="864271"/>
            <a:ext cx="2662702" cy="2668488"/>
            <a:chOff x="6562144" y="864271"/>
            <a:chExt cx="2662702" cy="2668488"/>
          </a:xfrm>
        </p:grpSpPr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57ECD6EF-206B-1CB8-102C-082AB44D61B4}"/>
                </a:ext>
              </a:extLst>
            </p:cNvPr>
            <p:cNvSpPr/>
            <p:nvPr/>
          </p:nvSpPr>
          <p:spPr>
            <a:xfrm>
              <a:off x="6562145" y="864271"/>
              <a:ext cx="1533936" cy="1591884"/>
            </a:xfrm>
            <a:custGeom>
              <a:avLst/>
              <a:gdLst>
                <a:gd name="connsiteX0" fmla="*/ 1554064 w 1583359"/>
                <a:gd name="connsiteY0" fmla="*/ 0 h 1591884"/>
                <a:gd name="connsiteX1" fmla="*/ 1583359 w 1583359"/>
                <a:gd name="connsiteY1" fmla="*/ 0 h 1591884"/>
                <a:gd name="connsiteX2" fmla="*/ 1579346 w 1583359"/>
                <a:gd name="connsiteY2" fmla="*/ 3612 h 1591884"/>
                <a:gd name="connsiteX3" fmla="*/ 1269314 w 1583359"/>
                <a:gd name="connsiteY3" fmla="*/ 0 h 1591884"/>
                <a:gd name="connsiteX4" fmla="*/ 1501500 w 1583359"/>
                <a:gd name="connsiteY4" fmla="*/ 0 h 1591884"/>
                <a:gd name="connsiteX5" fmla="*/ 1501500 w 1583359"/>
                <a:gd name="connsiteY5" fmla="*/ 3612 h 1591884"/>
                <a:gd name="connsiteX6" fmla="*/ 1484201 w 1583359"/>
                <a:gd name="connsiteY6" fmla="*/ 25236 h 1591884"/>
                <a:gd name="connsiteX7" fmla="*/ 1492850 w 1583359"/>
                <a:gd name="connsiteY7" fmla="*/ 44697 h 1591884"/>
                <a:gd name="connsiteX8" fmla="*/ 1490688 w 1583359"/>
                <a:gd name="connsiteY8" fmla="*/ 92270 h 1591884"/>
                <a:gd name="connsiteX9" fmla="*/ 1482038 w 1583359"/>
                <a:gd name="connsiteY9" fmla="*/ 109569 h 1591884"/>
                <a:gd name="connsiteX10" fmla="*/ 1492850 w 1583359"/>
                <a:gd name="connsiteY10" fmla="*/ 129030 h 1591884"/>
                <a:gd name="connsiteX11" fmla="*/ 1492850 w 1583359"/>
                <a:gd name="connsiteY11" fmla="*/ 148492 h 1591884"/>
                <a:gd name="connsiteX12" fmla="*/ 1479876 w 1583359"/>
                <a:gd name="connsiteY12" fmla="*/ 170115 h 1591884"/>
                <a:gd name="connsiteX13" fmla="*/ 1460414 w 1583359"/>
                <a:gd name="connsiteY13" fmla="*/ 172278 h 1591884"/>
                <a:gd name="connsiteX14" fmla="*/ 1460414 w 1583359"/>
                <a:gd name="connsiteY14" fmla="*/ 213363 h 1591884"/>
                <a:gd name="connsiteX15" fmla="*/ 1449602 w 1583359"/>
                <a:gd name="connsiteY15" fmla="*/ 226338 h 1591884"/>
                <a:gd name="connsiteX16" fmla="*/ 1451765 w 1583359"/>
                <a:gd name="connsiteY16" fmla="*/ 243637 h 1591884"/>
                <a:gd name="connsiteX17" fmla="*/ 1453927 w 1583359"/>
                <a:gd name="connsiteY17" fmla="*/ 256611 h 1591884"/>
                <a:gd name="connsiteX18" fmla="*/ 1438791 w 1583359"/>
                <a:gd name="connsiteY18" fmla="*/ 291209 h 1591884"/>
                <a:gd name="connsiteX19" fmla="*/ 1438791 w 1583359"/>
                <a:gd name="connsiteY19" fmla="*/ 306346 h 1591884"/>
                <a:gd name="connsiteX20" fmla="*/ 1443115 w 1583359"/>
                <a:gd name="connsiteY20" fmla="*/ 327970 h 1591884"/>
                <a:gd name="connsiteX21" fmla="*/ 1464739 w 1583359"/>
                <a:gd name="connsiteY21" fmla="*/ 360405 h 1591884"/>
                <a:gd name="connsiteX22" fmla="*/ 1495013 w 1583359"/>
                <a:gd name="connsiteY22" fmla="*/ 379867 h 1591884"/>
                <a:gd name="connsiteX23" fmla="*/ 1507987 w 1583359"/>
                <a:gd name="connsiteY23" fmla="*/ 377705 h 1591884"/>
                <a:gd name="connsiteX24" fmla="*/ 1533936 w 1583359"/>
                <a:gd name="connsiteY24" fmla="*/ 407978 h 1591884"/>
                <a:gd name="connsiteX25" fmla="*/ 1501500 w 1583359"/>
                <a:gd name="connsiteY25" fmla="*/ 451226 h 1591884"/>
                <a:gd name="connsiteX26" fmla="*/ 1464739 w 1583359"/>
                <a:gd name="connsiteY26" fmla="*/ 479337 h 1591884"/>
                <a:gd name="connsiteX27" fmla="*/ 1466902 w 1583359"/>
                <a:gd name="connsiteY27" fmla="*/ 503123 h 1591884"/>
                <a:gd name="connsiteX28" fmla="*/ 1430141 w 1583359"/>
                <a:gd name="connsiteY28" fmla="*/ 535559 h 1591884"/>
                <a:gd name="connsiteX29" fmla="*/ 1430141 w 1583359"/>
                <a:gd name="connsiteY29" fmla="*/ 552858 h 1591884"/>
                <a:gd name="connsiteX30" fmla="*/ 1399868 w 1583359"/>
                <a:gd name="connsiteY30" fmla="*/ 593943 h 1591884"/>
                <a:gd name="connsiteX31" fmla="*/ 1378244 w 1583359"/>
                <a:gd name="connsiteY31" fmla="*/ 600430 h 1591884"/>
                <a:gd name="connsiteX32" fmla="*/ 1373919 w 1583359"/>
                <a:gd name="connsiteY32" fmla="*/ 645840 h 1591884"/>
                <a:gd name="connsiteX33" fmla="*/ 1378244 w 1583359"/>
                <a:gd name="connsiteY33" fmla="*/ 658815 h 1591884"/>
                <a:gd name="connsiteX34" fmla="*/ 1389056 w 1583359"/>
                <a:gd name="connsiteY34" fmla="*/ 699900 h 1591884"/>
                <a:gd name="connsiteX35" fmla="*/ 1395543 w 1583359"/>
                <a:gd name="connsiteY35" fmla="*/ 721524 h 1591884"/>
                <a:gd name="connsiteX36" fmla="*/ 1404192 w 1583359"/>
                <a:gd name="connsiteY36" fmla="*/ 738823 h 1591884"/>
                <a:gd name="connsiteX37" fmla="*/ 1391218 w 1583359"/>
                <a:gd name="connsiteY37" fmla="*/ 764772 h 1591884"/>
                <a:gd name="connsiteX38" fmla="*/ 1367432 w 1583359"/>
                <a:gd name="connsiteY38" fmla="*/ 747472 h 1591884"/>
                <a:gd name="connsiteX39" fmla="*/ 1326347 w 1583359"/>
                <a:gd name="connsiteY39" fmla="*/ 749635 h 1591884"/>
                <a:gd name="connsiteX40" fmla="*/ 1309047 w 1583359"/>
                <a:gd name="connsiteY40" fmla="*/ 764772 h 1591884"/>
                <a:gd name="connsiteX41" fmla="*/ 1289586 w 1583359"/>
                <a:gd name="connsiteY41" fmla="*/ 745310 h 1591884"/>
                <a:gd name="connsiteX42" fmla="*/ 1252825 w 1583359"/>
                <a:gd name="connsiteY42" fmla="*/ 751797 h 1591884"/>
                <a:gd name="connsiteX43" fmla="*/ 1248501 w 1583359"/>
                <a:gd name="connsiteY43" fmla="*/ 795045 h 1591884"/>
                <a:gd name="connsiteX44" fmla="*/ 1235526 w 1583359"/>
                <a:gd name="connsiteY44" fmla="*/ 805857 h 1591884"/>
                <a:gd name="connsiteX45" fmla="*/ 1213902 w 1583359"/>
                <a:gd name="connsiteY45" fmla="*/ 801532 h 1591884"/>
                <a:gd name="connsiteX46" fmla="*/ 1194441 w 1583359"/>
                <a:gd name="connsiteY46" fmla="*/ 805857 h 1591884"/>
                <a:gd name="connsiteX47" fmla="*/ 1099296 w 1583359"/>
                <a:gd name="connsiteY47" fmla="*/ 818831 h 1591884"/>
                <a:gd name="connsiteX48" fmla="*/ 1081997 w 1583359"/>
                <a:gd name="connsiteY48" fmla="*/ 825318 h 1591884"/>
                <a:gd name="connsiteX49" fmla="*/ 1073347 w 1583359"/>
                <a:gd name="connsiteY49" fmla="*/ 862079 h 1591884"/>
                <a:gd name="connsiteX50" fmla="*/ 1084159 w 1583359"/>
                <a:gd name="connsiteY50" fmla="*/ 881540 h 1591884"/>
                <a:gd name="connsiteX51" fmla="*/ 1097134 w 1583359"/>
                <a:gd name="connsiteY51" fmla="*/ 885865 h 1591884"/>
                <a:gd name="connsiteX52" fmla="*/ 1099296 w 1583359"/>
                <a:gd name="connsiteY52" fmla="*/ 905327 h 1591884"/>
                <a:gd name="connsiteX53" fmla="*/ 1090647 w 1583359"/>
                <a:gd name="connsiteY53" fmla="*/ 948574 h 1591884"/>
                <a:gd name="connsiteX54" fmla="*/ 1084159 w 1583359"/>
                <a:gd name="connsiteY54" fmla="*/ 998309 h 1591884"/>
                <a:gd name="connsiteX55" fmla="*/ 1040912 w 1583359"/>
                <a:gd name="connsiteY55" fmla="*/ 1048044 h 1591884"/>
                <a:gd name="connsiteX56" fmla="*/ 1058211 w 1583359"/>
                <a:gd name="connsiteY56" fmla="*/ 1099941 h 1591884"/>
                <a:gd name="connsiteX57" fmla="*/ 1081997 w 1583359"/>
                <a:gd name="connsiteY57" fmla="*/ 1089129 h 1591884"/>
                <a:gd name="connsiteX58" fmla="*/ 1105783 w 1583359"/>
                <a:gd name="connsiteY58" fmla="*/ 1121565 h 1591884"/>
                <a:gd name="connsiteX59" fmla="*/ 1099296 w 1583359"/>
                <a:gd name="connsiteY59" fmla="*/ 1199411 h 1591884"/>
                <a:gd name="connsiteX60" fmla="*/ 1114433 w 1583359"/>
                <a:gd name="connsiteY60" fmla="*/ 1255633 h 1591884"/>
                <a:gd name="connsiteX61" fmla="*/ 1114433 w 1583359"/>
                <a:gd name="connsiteY61" fmla="*/ 1275095 h 1591884"/>
                <a:gd name="connsiteX62" fmla="*/ 1110108 w 1583359"/>
                <a:gd name="connsiteY62" fmla="*/ 1294556 h 1591884"/>
                <a:gd name="connsiteX63" fmla="*/ 1112270 w 1583359"/>
                <a:gd name="connsiteY63" fmla="*/ 1322667 h 1591884"/>
                <a:gd name="connsiteX64" fmla="*/ 1110108 w 1583359"/>
                <a:gd name="connsiteY64" fmla="*/ 1350778 h 1591884"/>
                <a:gd name="connsiteX65" fmla="*/ 1106873 w 1583359"/>
                <a:gd name="connsiteY65" fmla="*/ 1355400 h 1591884"/>
                <a:gd name="connsiteX66" fmla="*/ 1084159 w 1583359"/>
                <a:gd name="connsiteY66" fmla="*/ 1352220 h 1591884"/>
                <a:gd name="connsiteX67" fmla="*/ 1071545 w 1583359"/>
                <a:gd name="connsiteY67" fmla="*/ 1354022 h 1591884"/>
                <a:gd name="connsiteX68" fmla="*/ 1055328 w 1583359"/>
                <a:gd name="connsiteY68" fmla="*/ 1346814 h 1591884"/>
                <a:gd name="connsiteX69" fmla="*/ 1046318 w 1583359"/>
                <a:gd name="connsiteY69" fmla="*/ 1336002 h 1591884"/>
                <a:gd name="connsiteX70" fmla="*/ 1044516 w 1583359"/>
                <a:gd name="connsiteY70" fmla="*/ 1305368 h 1591884"/>
                <a:gd name="connsiteX71" fmla="*/ 1028297 w 1583359"/>
                <a:gd name="connsiteY71" fmla="*/ 1301764 h 1591884"/>
                <a:gd name="connsiteX72" fmla="*/ 1013881 w 1583359"/>
                <a:gd name="connsiteY72" fmla="*/ 1278338 h 1591884"/>
                <a:gd name="connsiteX73" fmla="*/ 997664 w 1583359"/>
                <a:gd name="connsiteY73" fmla="*/ 1258516 h 1591884"/>
                <a:gd name="connsiteX74" fmla="*/ 981447 w 1583359"/>
                <a:gd name="connsiteY74" fmla="*/ 1247704 h 1591884"/>
                <a:gd name="connsiteX75" fmla="*/ 972436 w 1583359"/>
                <a:gd name="connsiteY75" fmla="*/ 1260318 h 1591884"/>
                <a:gd name="connsiteX76" fmla="*/ 970634 w 1583359"/>
                <a:gd name="connsiteY76" fmla="*/ 1294556 h 1591884"/>
                <a:gd name="connsiteX77" fmla="*/ 921980 w 1583359"/>
                <a:gd name="connsiteY77" fmla="*/ 1325190 h 1591884"/>
                <a:gd name="connsiteX78" fmla="*/ 875129 w 1583359"/>
                <a:gd name="connsiteY78" fmla="*/ 1328794 h 1591884"/>
                <a:gd name="connsiteX79" fmla="*/ 864317 w 1583359"/>
                <a:gd name="connsiteY79" fmla="*/ 1337804 h 1591884"/>
                <a:gd name="connsiteX80" fmla="*/ 862514 w 1583359"/>
                <a:gd name="connsiteY80" fmla="*/ 1377448 h 1591884"/>
                <a:gd name="connsiteX81" fmla="*/ 876930 w 1583359"/>
                <a:gd name="connsiteY81" fmla="*/ 1391864 h 1591884"/>
                <a:gd name="connsiteX82" fmla="*/ 876930 w 1583359"/>
                <a:gd name="connsiteY82" fmla="*/ 1429705 h 1591884"/>
                <a:gd name="connsiteX83" fmla="*/ 851703 w 1583359"/>
                <a:gd name="connsiteY83" fmla="*/ 1426101 h 1591884"/>
                <a:gd name="connsiteX84" fmla="*/ 833682 w 1583359"/>
                <a:gd name="connsiteY84" fmla="*/ 1431507 h 1591884"/>
                <a:gd name="connsiteX85" fmla="*/ 824673 w 1583359"/>
                <a:gd name="connsiteY85" fmla="*/ 1442319 h 1591884"/>
                <a:gd name="connsiteX86" fmla="*/ 830080 w 1583359"/>
                <a:gd name="connsiteY86" fmla="*/ 1474755 h 1591884"/>
                <a:gd name="connsiteX87" fmla="*/ 826475 w 1583359"/>
                <a:gd name="connsiteY87" fmla="*/ 1492775 h 1591884"/>
                <a:gd name="connsiteX88" fmla="*/ 815664 w 1583359"/>
                <a:gd name="connsiteY88" fmla="*/ 1496379 h 1591884"/>
                <a:gd name="connsiteX89" fmla="*/ 783227 w 1583359"/>
                <a:gd name="connsiteY89" fmla="*/ 1494577 h 1591884"/>
                <a:gd name="connsiteX90" fmla="*/ 770613 w 1583359"/>
                <a:gd name="connsiteY90" fmla="*/ 1508993 h 1591884"/>
                <a:gd name="connsiteX91" fmla="*/ 741782 w 1583359"/>
                <a:gd name="connsiteY91" fmla="*/ 1508993 h 1591884"/>
                <a:gd name="connsiteX92" fmla="*/ 747187 w 1583359"/>
                <a:gd name="connsiteY92" fmla="*/ 1541429 h 1591884"/>
                <a:gd name="connsiteX93" fmla="*/ 732771 w 1583359"/>
                <a:gd name="connsiteY93" fmla="*/ 1563052 h 1591884"/>
                <a:gd name="connsiteX94" fmla="*/ 721960 w 1583359"/>
                <a:gd name="connsiteY94" fmla="*/ 1564854 h 1591884"/>
                <a:gd name="connsiteX95" fmla="*/ 712950 w 1583359"/>
                <a:gd name="connsiteY95" fmla="*/ 1581072 h 1591884"/>
                <a:gd name="connsiteX96" fmla="*/ 700337 w 1583359"/>
                <a:gd name="connsiteY96" fmla="*/ 1581072 h 1591884"/>
                <a:gd name="connsiteX97" fmla="*/ 664297 w 1583359"/>
                <a:gd name="connsiteY97" fmla="*/ 1568458 h 1591884"/>
                <a:gd name="connsiteX98" fmla="*/ 653484 w 1583359"/>
                <a:gd name="connsiteY98" fmla="*/ 1570260 h 1591884"/>
                <a:gd name="connsiteX99" fmla="*/ 642673 w 1583359"/>
                <a:gd name="connsiteY99" fmla="*/ 1591884 h 1591884"/>
                <a:gd name="connsiteX100" fmla="*/ 626454 w 1583359"/>
                <a:gd name="connsiteY100" fmla="*/ 1591884 h 1591884"/>
                <a:gd name="connsiteX101" fmla="*/ 621049 w 1583359"/>
                <a:gd name="connsiteY101" fmla="*/ 1559448 h 1591884"/>
                <a:gd name="connsiteX102" fmla="*/ 606633 w 1583359"/>
                <a:gd name="connsiteY102" fmla="*/ 1554042 h 1591884"/>
                <a:gd name="connsiteX103" fmla="*/ 606633 w 1583359"/>
                <a:gd name="connsiteY103" fmla="*/ 1543231 h 1591884"/>
                <a:gd name="connsiteX104" fmla="*/ 624652 w 1583359"/>
                <a:gd name="connsiteY104" fmla="*/ 1534221 h 1591884"/>
                <a:gd name="connsiteX105" fmla="*/ 626454 w 1583359"/>
                <a:gd name="connsiteY105" fmla="*/ 1516201 h 1591884"/>
                <a:gd name="connsiteX106" fmla="*/ 619247 w 1583359"/>
                <a:gd name="connsiteY106" fmla="*/ 1498181 h 1591884"/>
                <a:gd name="connsiteX107" fmla="*/ 626454 w 1583359"/>
                <a:gd name="connsiteY107" fmla="*/ 1471151 h 1591884"/>
                <a:gd name="connsiteX108" fmla="*/ 615643 w 1583359"/>
                <a:gd name="connsiteY108" fmla="*/ 1451329 h 1591884"/>
                <a:gd name="connsiteX109" fmla="*/ 597623 w 1583359"/>
                <a:gd name="connsiteY109" fmla="*/ 1454933 h 1591884"/>
                <a:gd name="connsiteX110" fmla="*/ 561583 w 1583359"/>
                <a:gd name="connsiteY110" fmla="*/ 1429705 h 1591884"/>
                <a:gd name="connsiteX111" fmla="*/ 561583 w 1583359"/>
                <a:gd name="connsiteY111" fmla="*/ 1408081 h 1591884"/>
                <a:gd name="connsiteX112" fmla="*/ 543563 w 1583359"/>
                <a:gd name="connsiteY112" fmla="*/ 1408081 h 1591884"/>
                <a:gd name="connsiteX113" fmla="*/ 539959 w 1583359"/>
                <a:gd name="connsiteY113" fmla="*/ 1397269 h 1591884"/>
                <a:gd name="connsiteX114" fmla="*/ 538156 w 1583359"/>
                <a:gd name="connsiteY114" fmla="*/ 1386458 h 1591884"/>
                <a:gd name="connsiteX115" fmla="*/ 530948 w 1583359"/>
                <a:gd name="connsiteY115" fmla="*/ 1319784 h 1591884"/>
                <a:gd name="connsiteX116" fmla="*/ 523741 w 1583359"/>
                <a:gd name="connsiteY116" fmla="*/ 1307170 h 1591884"/>
                <a:gd name="connsiteX117" fmla="*/ 521939 w 1583359"/>
                <a:gd name="connsiteY117" fmla="*/ 1285546 h 1591884"/>
                <a:gd name="connsiteX118" fmla="*/ 480493 w 1583359"/>
                <a:gd name="connsiteY118" fmla="*/ 1281942 h 1591884"/>
                <a:gd name="connsiteX119" fmla="*/ 471483 w 1583359"/>
                <a:gd name="connsiteY119" fmla="*/ 1274734 h 1591884"/>
                <a:gd name="connsiteX120" fmla="*/ 363364 w 1583359"/>
                <a:gd name="connsiteY120" fmla="*/ 1312576 h 1591884"/>
                <a:gd name="connsiteX121" fmla="*/ 350750 w 1583359"/>
                <a:gd name="connsiteY121" fmla="*/ 1337804 h 1591884"/>
                <a:gd name="connsiteX122" fmla="*/ 347147 w 1583359"/>
                <a:gd name="connsiteY122" fmla="*/ 1370240 h 1591884"/>
                <a:gd name="connsiteX123" fmla="*/ 312909 w 1583359"/>
                <a:gd name="connsiteY123" fmla="*/ 1388260 h 1591884"/>
                <a:gd name="connsiteX124" fmla="*/ 300294 w 1583359"/>
                <a:gd name="connsiteY124" fmla="*/ 1393665 h 1591884"/>
                <a:gd name="connsiteX125" fmla="*/ 280473 w 1583359"/>
                <a:gd name="connsiteY125" fmla="*/ 1413487 h 1591884"/>
                <a:gd name="connsiteX126" fmla="*/ 285878 w 1583359"/>
                <a:gd name="connsiteY126" fmla="*/ 1440517 h 1591884"/>
                <a:gd name="connsiteX127" fmla="*/ 280473 w 1583359"/>
                <a:gd name="connsiteY127" fmla="*/ 1451329 h 1591884"/>
                <a:gd name="connsiteX128" fmla="*/ 285878 w 1583359"/>
                <a:gd name="connsiteY128" fmla="*/ 1467547 h 1591884"/>
                <a:gd name="connsiteX129" fmla="*/ 267859 w 1583359"/>
                <a:gd name="connsiteY129" fmla="*/ 1481963 h 1591884"/>
                <a:gd name="connsiteX130" fmla="*/ 262453 w 1583359"/>
                <a:gd name="connsiteY130" fmla="*/ 1462141 h 1591884"/>
                <a:gd name="connsiteX131" fmla="*/ 242630 w 1583359"/>
                <a:gd name="connsiteY131" fmla="*/ 1449527 h 1591884"/>
                <a:gd name="connsiteX132" fmla="*/ 233621 w 1583359"/>
                <a:gd name="connsiteY132" fmla="*/ 1456735 h 1591884"/>
                <a:gd name="connsiteX133" fmla="*/ 208393 w 1583359"/>
                <a:gd name="connsiteY133" fmla="*/ 1454933 h 1591884"/>
                <a:gd name="connsiteX134" fmla="*/ 190373 w 1583359"/>
                <a:gd name="connsiteY134" fmla="*/ 1471151 h 1591884"/>
                <a:gd name="connsiteX135" fmla="*/ 159740 w 1583359"/>
                <a:gd name="connsiteY135" fmla="*/ 1476557 h 1591884"/>
                <a:gd name="connsiteX136" fmla="*/ 134511 w 1583359"/>
                <a:gd name="connsiteY136" fmla="*/ 1472953 h 1591884"/>
                <a:gd name="connsiteX137" fmla="*/ 116492 w 1583359"/>
                <a:gd name="connsiteY137" fmla="*/ 1472953 h 1591884"/>
                <a:gd name="connsiteX138" fmla="*/ 93066 w 1583359"/>
                <a:gd name="connsiteY138" fmla="*/ 1501785 h 1591884"/>
                <a:gd name="connsiteX139" fmla="*/ 93066 w 1583359"/>
                <a:gd name="connsiteY139" fmla="*/ 1516201 h 1591884"/>
                <a:gd name="connsiteX140" fmla="*/ 80453 w 1583359"/>
                <a:gd name="connsiteY140" fmla="*/ 1519805 h 1591884"/>
                <a:gd name="connsiteX141" fmla="*/ 28194 w 1583359"/>
                <a:gd name="connsiteY141" fmla="*/ 1496379 h 1591884"/>
                <a:gd name="connsiteX142" fmla="*/ 40808 w 1583359"/>
                <a:gd name="connsiteY142" fmla="*/ 1476557 h 1591884"/>
                <a:gd name="connsiteX143" fmla="*/ 39006 w 1583359"/>
                <a:gd name="connsiteY143" fmla="*/ 1465745 h 1591884"/>
                <a:gd name="connsiteX144" fmla="*/ 49818 w 1583359"/>
                <a:gd name="connsiteY144" fmla="*/ 1445923 h 1591884"/>
                <a:gd name="connsiteX145" fmla="*/ 48016 w 1583359"/>
                <a:gd name="connsiteY145" fmla="*/ 1426101 h 1591884"/>
                <a:gd name="connsiteX146" fmla="*/ 39006 w 1583359"/>
                <a:gd name="connsiteY146" fmla="*/ 1426101 h 1591884"/>
                <a:gd name="connsiteX147" fmla="*/ 31798 w 1583359"/>
                <a:gd name="connsiteY147" fmla="*/ 1415289 h 1591884"/>
                <a:gd name="connsiteX148" fmla="*/ 22789 w 1583359"/>
                <a:gd name="connsiteY148" fmla="*/ 1415289 h 1591884"/>
                <a:gd name="connsiteX149" fmla="*/ 20986 w 1583359"/>
                <a:gd name="connsiteY149" fmla="*/ 1404477 h 1591884"/>
                <a:gd name="connsiteX150" fmla="*/ 4768 w 1583359"/>
                <a:gd name="connsiteY150" fmla="*/ 1402675 h 1591884"/>
                <a:gd name="connsiteX151" fmla="*/ 0 w 1583359"/>
                <a:gd name="connsiteY151" fmla="*/ 1406762 h 1591884"/>
                <a:gd name="connsiteX152" fmla="*/ 0 w 1583359"/>
                <a:gd name="connsiteY152" fmla="*/ 1205006 h 1591884"/>
                <a:gd name="connsiteX153" fmla="*/ 24590 w 1583359"/>
                <a:gd name="connsiteY153" fmla="*/ 1182382 h 1591884"/>
                <a:gd name="connsiteX154" fmla="*/ 51621 w 1583359"/>
                <a:gd name="connsiteY154" fmla="*/ 1181031 h 1591884"/>
                <a:gd name="connsiteX155" fmla="*/ 107031 w 1583359"/>
                <a:gd name="connsiteY155" fmla="*/ 1122917 h 1591884"/>
                <a:gd name="connsiteX156" fmla="*/ 135412 w 1583359"/>
                <a:gd name="connsiteY156" fmla="*/ 1124268 h 1591884"/>
                <a:gd name="connsiteX157" fmla="*/ 147576 w 1583359"/>
                <a:gd name="connsiteY157" fmla="*/ 1135080 h 1591884"/>
                <a:gd name="connsiteX158" fmla="*/ 198933 w 1583359"/>
                <a:gd name="connsiteY158" fmla="*/ 1124268 h 1591884"/>
                <a:gd name="connsiteX159" fmla="*/ 212448 w 1583359"/>
                <a:gd name="connsiteY159" fmla="*/ 1122917 h 1591884"/>
                <a:gd name="connsiteX160" fmla="*/ 231369 w 1583359"/>
                <a:gd name="connsiteY160" fmla="*/ 1120214 h 1591884"/>
                <a:gd name="connsiteX161" fmla="*/ 244884 w 1583359"/>
                <a:gd name="connsiteY161" fmla="*/ 1097239 h 1591884"/>
                <a:gd name="connsiteX162" fmla="*/ 274617 w 1583359"/>
                <a:gd name="connsiteY162" fmla="*/ 1087778 h 1591884"/>
                <a:gd name="connsiteX163" fmla="*/ 358409 w 1583359"/>
                <a:gd name="connsiteY163" fmla="*/ 1012095 h 1591884"/>
                <a:gd name="connsiteX164" fmla="*/ 389493 w 1583359"/>
                <a:gd name="connsiteY164" fmla="*/ 968847 h 1591884"/>
                <a:gd name="connsiteX165" fmla="*/ 457068 w 1583359"/>
                <a:gd name="connsiteY165" fmla="*/ 921544 h 1591884"/>
                <a:gd name="connsiteX166" fmla="*/ 501667 w 1583359"/>
                <a:gd name="connsiteY166" fmla="*/ 899921 h 1591884"/>
                <a:gd name="connsiteX167" fmla="*/ 535454 w 1583359"/>
                <a:gd name="connsiteY167" fmla="*/ 848564 h 1591884"/>
                <a:gd name="connsiteX168" fmla="*/ 558430 w 1583359"/>
                <a:gd name="connsiteY168" fmla="*/ 790450 h 1591884"/>
                <a:gd name="connsiteX169" fmla="*/ 586811 w 1583359"/>
                <a:gd name="connsiteY169" fmla="*/ 766123 h 1591884"/>
                <a:gd name="connsiteX170" fmla="*/ 592217 w 1583359"/>
                <a:gd name="connsiteY170" fmla="*/ 745850 h 1591884"/>
                <a:gd name="connsiteX171" fmla="*/ 631410 w 1583359"/>
                <a:gd name="connsiteY171" fmla="*/ 705306 h 1591884"/>
                <a:gd name="connsiteX172" fmla="*/ 650330 w 1583359"/>
                <a:gd name="connsiteY172" fmla="*/ 682331 h 1591884"/>
                <a:gd name="connsiteX173" fmla="*/ 659792 w 1583359"/>
                <a:gd name="connsiteY173" fmla="*/ 660707 h 1591884"/>
                <a:gd name="connsiteX174" fmla="*/ 685470 w 1583359"/>
                <a:gd name="connsiteY174" fmla="*/ 626919 h 1591884"/>
                <a:gd name="connsiteX175" fmla="*/ 696282 w 1583359"/>
                <a:gd name="connsiteY175" fmla="*/ 582321 h 1591884"/>
                <a:gd name="connsiteX176" fmla="*/ 711147 w 1583359"/>
                <a:gd name="connsiteY176" fmla="*/ 522855 h 1591884"/>
                <a:gd name="connsiteX177" fmla="*/ 711147 w 1583359"/>
                <a:gd name="connsiteY177" fmla="*/ 509340 h 1591884"/>
                <a:gd name="connsiteX178" fmla="*/ 710249 w 1583359"/>
                <a:gd name="connsiteY178" fmla="*/ 502559 h 1591884"/>
                <a:gd name="connsiteX179" fmla="*/ 744935 w 1583359"/>
                <a:gd name="connsiteY179" fmla="*/ 424196 h 1591884"/>
                <a:gd name="connsiteX180" fmla="*/ 804401 w 1583359"/>
                <a:gd name="connsiteY180" fmla="*/ 371488 h 1591884"/>
                <a:gd name="connsiteX181" fmla="*/ 880085 w 1583359"/>
                <a:gd name="connsiteY181" fmla="*/ 328240 h 1591884"/>
                <a:gd name="connsiteX182" fmla="*/ 957119 w 1583359"/>
                <a:gd name="connsiteY182" fmla="*/ 270126 h 1591884"/>
                <a:gd name="connsiteX183" fmla="*/ 1016585 w 1583359"/>
                <a:gd name="connsiteY183" fmla="*/ 249854 h 1591884"/>
                <a:gd name="connsiteX184" fmla="*/ 1076050 w 1583359"/>
                <a:gd name="connsiteY184" fmla="*/ 234987 h 1591884"/>
                <a:gd name="connsiteX185" fmla="*/ 1097674 w 1583359"/>
                <a:gd name="connsiteY185" fmla="*/ 205254 h 1591884"/>
                <a:gd name="connsiteX186" fmla="*/ 1107135 w 1583359"/>
                <a:gd name="connsiteY186" fmla="*/ 203903 h 1591884"/>
                <a:gd name="connsiteX187" fmla="*/ 1143624 w 1583359"/>
                <a:gd name="connsiteY187" fmla="*/ 186333 h 1591884"/>
                <a:gd name="connsiteX188" fmla="*/ 1197685 w 1583359"/>
                <a:gd name="connsiteY188" fmla="*/ 128220 h 1591884"/>
                <a:gd name="connsiteX189" fmla="*/ 1246338 w 1583359"/>
                <a:gd name="connsiteY189" fmla="*/ 61996 h 1591884"/>
                <a:gd name="connsiteX190" fmla="*/ 1269314 w 1583359"/>
                <a:gd name="connsiteY190" fmla="*/ 9288 h 1591884"/>
                <a:gd name="connsiteX0" fmla="*/ 1554064 w 1583359"/>
                <a:gd name="connsiteY0" fmla="*/ 0 h 1591884"/>
                <a:gd name="connsiteX1" fmla="*/ 1583359 w 1583359"/>
                <a:gd name="connsiteY1" fmla="*/ 0 h 1591884"/>
                <a:gd name="connsiteX2" fmla="*/ 1554064 w 1583359"/>
                <a:gd name="connsiteY2" fmla="*/ 0 h 1591884"/>
                <a:gd name="connsiteX3" fmla="*/ 1269314 w 1583359"/>
                <a:gd name="connsiteY3" fmla="*/ 0 h 1591884"/>
                <a:gd name="connsiteX4" fmla="*/ 1501500 w 1583359"/>
                <a:gd name="connsiteY4" fmla="*/ 0 h 1591884"/>
                <a:gd name="connsiteX5" fmla="*/ 1501500 w 1583359"/>
                <a:gd name="connsiteY5" fmla="*/ 3612 h 1591884"/>
                <a:gd name="connsiteX6" fmla="*/ 1484201 w 1583359"/>
                <a:gd name="connsiteY6" fmla="*/ 25236 h 1591884"/>
                <a:gd name="connsiteX7" fmla="*/ 1492850 w 1583359"/>
                <a:gd name="connsiteY7" fmla="*/ 44697 h 1591884"/>
                <a:gd name="connsiteX8" fmla="*/ 1490688 w 1583359"/>
                <a:gd name="connsiteY8" fmla="*/ 92270 h 1591884"/>
                <a:gd name="connsiteX9" fmla="*/ 1482038 w 1583359"/>
                <a:gd name="connsiteY9" fmla="*/ 109569 h 1591884"/>
                <a:gd name="connsiteX10" fmla="*/ 1492850 w 1583359"/>
                <a:gd name="connsiteY10" fmla="*/ 129030 h 1591884"/>
                <a:gd name="connsiteX11" fmla="*/ 1492850 w 1583359"/>
                <a:gd name="connsiteY11" fmla="*/ 148492 h 1591884"/>
                <a:gd name="connsiteX12" fmla="*/ 1479876 w 1583359"/>
                <a:gd name="connsiteY12" fmla="*/ 170115 h 1591884"/>
                <a:gd name="connsiteX13" fmla="*/ 1460414 w 1583359"/>
                <a:gd name="connsiteY13" fmla="*/ 172278 h 1591884"/>
                <a:gd name="connsiteX14" fmla="*/ 1460414 w 1583359"/>
                <a:gd name="connsiteY14" fmla="*/ 213363 h 1591884"/>
                <a:gd name="connsiteX15" fmla="*/ 1449602 w 1583359"/>
                <a:gd name="connsiteY15" fmla="*/ 226338 h 1591884"/>
                <a:gd name="connsiteX16" fmla="*/ 1451765 w 1583359"/>
                <a:gd name="connsiteY16" fmla="*/ 243637 h 1591884"/>
                <a:gd name="connsiteX17" fmla="*/ 1453927 w 1583359"/>
                <a:gd name="connsiteY17" fmla="*/ 256611 h 1591884"/>
                <a:gd name="connsiteX18" fmla="*/ 1438791 w 1583359"/>
                <a:gd name="connsiteY18" fmla="*/ 291209 h 1591884"/>
                <a:gd name="connsiteX19" fmla="*/ 1438791 w 1583359"/>
                <a:gd name="connsiteY19" fmla="*/ 306346 h 1591884"/>
                <a:gd name="connsiteX20" fmla="*/ 1443115 w 1583359"/>
                <a:gd name="connsiteY20" fmla="*/ 327970 h 1591884"/>
                <a:gd name="connsiteX21" fmla="*/ 1464739 w 1583359"/>
                <a:gd name="connsiteY21" fmla="*/ 360405 h 1591884"/>
                <a:gd name="connsiteX22" fmla="*/ 1495013 w 1583359"/>
                <a:gd name="connsiteY22" fmla="*/ 379867 h 1591884"/>
                <a:gd name="connsiteX23" fmla="*/ 1507987 w 1583359"/>
                <a:gd name="connsiteY23" fmla="*/ 377705 h 1591884"/>
                <a:gd name="connsiteX24" fmla="*/ 1533936 w 1583359"/>
                <a:gd name="connsiteY24" fmla="*/ 407978 h 1591884"/>
                <a:gd name="connsiteX25" fmla="*/ 1501500 w 1583359"/>
                <a:gd name="connsiteY25" fmla="*/ 451226 h 1591884"/>
                <a:gd name="connsiteX26" fmla="*/ 1464739 w 1583359"/>
                <a:gd name="connsiteY26" fmla="*/ 479337 h 1591884"/>
                <a:gd name="connsiteX27" fmla="*/ 1466902 w 1583359"/>
                <a:gd name="connsiteY27" fmla="*/ 503123 h 1591884"/>
                <a:gd name="connsiteX28" fmla="*/ 1430141 w 1583359"/>
                <a:gd name="connsiteY28" fmla="*/ 535559 h 1591884"/>
                <a:gd name="connsiteX29" fmla="*/ 1430141 w 1583359"/>
                <a:gd name="connsiteY29" fmla="*/ 552858 h 1591884"/>
                <a:gd name="connsiteX30" fmla="*/ 1399868 w 1583359"/>
                <a:gd name="connsiteY30" fmla="*/ 593943 h 1591884"/>
                <a:gd name="connsiteX31" fmla="*/ 1378244 w 1583359"/>
                <a:gd name="connsiteY31" fmla="*/ 600430 h 1591884"/>
                <a:gd name="connsiteX32" fmla="*/ 1373919 w 1583359"/>
                <a:gd name="connsiteY32" fmla="*/ 645840 h 1591884"/>
                <a:gd name="connsiteX33" fmla="*/ 1378244 w 1583359"/>
                <a:gd name="connsiteY33" fmla="*/ 658815 h 1591884"/>
                <a:gd name="connsiteX34" fmla="*/ 1389056 w 1583359"/>
                <a:gd name="connsiteY34" fmla="*/ 699900 h 1591884"/>
                <a:gd name="connsiteX35" fmla="*/ 1395543 w 1583359"/>
                <a:gd name="connsiteY35" fmla="*/ 721524 h 1591884"/>
                <a:gd name="connsiteX36" fmla="*/ 1404192 w 1583359"/>
                <a:gd name="connsiteY36" fmla="*/ 738823 h 1591884"/>
                <a:gd name="connsiteX37" fmla="*/ 1391218 w 1583359"/>
                <a:gd name="connsiteY37" fmla="*/ 764772 h 1591884"/>
                <a:gd name="connsiteX38" fmla="*/ 1367432 w 1583359"/>
                <a:gd name="connsiteY38" fmla="*/ 747472 h 1591884"/>
                <a:gd name="connsiteX39" fmla="*/ 1326347 w 1583359"/>
                <a:gd name="connsiteY39" fmla="*/ 749635 h 1591884"/>
                <a:gd name="connsiteX40" fmla="*/ 1309047 w 1583359"/>
                <a:gd name="connsiteY40" fmla="*/ 764772 h 1591884"/>
                <a:gd name="connsiteX41" fmla="*/ 1289586 w 1583359"/>
                <a:gd name="connsiteY41" fmla="*/ 745310 h 1591884"/>
                <a:gd name="connsiteX42" fmla="*/ 1252825 w 1583359"/>
                <a:gd name="connsiteY42" fmla="*/ 751797 h 1591884"/>
                <a:gd name="connsiteX43" fmla="*/ 1248501 w 1583359"/>
                <a:gd name="connsiteY43" fmla="*/ 795045 h 1591884"/>
                <a:gd name="connsiteX44" fmla="*/ 1235526 w 1583359"/>
                <a:gd name="connsiteY44" fmla="*/ 805857 h 1591884"/>
                <a:gd name="connsiteX45" fmla="*/ 1213902 w 1583359"/>
                <a:gd name="connsiteY45" fmla="*/ 801532 h 1591884"/>
                <a:gd name="connsiteX46" fmla="*/ 1194441 w 1583359"/>
                <a:gd name="connsiteY46" fmla="*/ 805857 h 1591884"/>
                <a:gd name="connsiteX47" fmla="*/ 1099296 w 1583359"/>
                <a:gd name="connsiteY47" fmla="*/ 818831 h 1591884"/>
                <a:gd name="connsiteX48" fmla="*/ 1081997 w 1583359"/>
                <a:gd name="connsiteY48" fmla="*/ 825318 h 1591884"/>
                <a:gd name="connsiteX49" fmla="*/ 1073347 w 1583359"/>
                <a:gd name="connsiteY49" fmla="*/ 862079 h 1591884"/>
                <a:gd name="connsiteX50" fmla="*/ 1084159 w 1583359"/>
                <a:gd name="connsiteY50" fmla="*/ 881540 h 1591884"/>
                <a:gd name="connsiteX51" fmla="*/ 1097134 w 1583359"/>
                <a:gd name="connsiteY51" fmla="*/ 885865 h 1591884"/>
                <a:gd name="connsiteX52" fmla="*/ 1099296 w 1583359"/>
                <a:gd name="connsiteY52" fmla="*/ 905327 h 1591884"/>
                <a:gd name="connsiteX53" fmla="*/ 1090647 w 1583359"/>
                <a:gd name="connsiteY53" fmla="*/ 948574 h 1591884"/>
                <a:gd name="connsiteX54" fmla="*/ 1084159 w 1583359"/>
                <a:gd name="connsiteY54" fmla="*/ 998309 h 1591884"/>
                <a:gd name="connsiteX55" fmla="*/ 1040912 w 1583359"/>
                <a:gd name="connsiteY55" fmla="*/ 1048044 h 1591884"/>
                <a:gd name="connsiteX56" fmla="*/ 1058211 w 1583359"/>
                <a:gd name="connsiteY56" fmla="*/ 1099941 h 1591884"/>
                <a:gd name="connsiteX57" fmla="*/ 1081997 w 1583359"/>
                <a:gd name="connsiteY57" fmla="*/ 1089129 h 1591884"/>
                <a:gd name="connsiteX58" fmla="*/ 1105783 w 1583359"/>
                <a:gd name="connsiteY58" fmla="*/ 1121565 h 1591884"/>
                <a:gd name="connsiteX59" fmla="*/ 1099296 w 1583359"/>
                <a:gd name="connsiteY59" fmla="*/ 1199411 h 1591884"/>
                <a:gd name="connsiteX60" fmla="*/ 1114433 w 1583359"/>
                <a:gd name="connsiteY60" fmla="*/ 1255633 h 1591884"/>
                <a:gd name="connsiteX61" fmla="*/ 1114433 w 1583359"/>
                <a:gd name="connsiteY61" fmla="*/ 1275095 h 1591884"/>
                <a:gd name="connsiteX62" fmla="*/ 1110108 w 1583359"/>
                <a:gd name="connsiteY62" fmla="*/ 1294556 h 1591884"/>
                <a:gd name="connsiteX63" fmla="*/ 1112270 w 1583359"/>
                <a:gd name="connsiteY63" fmla="*/ 1322667 h 1591884"/>
                <a:gd name="connsiteX64" fmla="*/ 1110108 w 1583359"/>
                <a:gd name="connsiteY64" fmla="*/ 1350778 h 1591884"/>
                <a:gd name="connsiteX65" fmla="*/ 1106873 w 1583359"/>
                <a:gd name="connsiteY65" fmla="*/ 1355400 h 1591884"/>
                <a:gd name="connsiteX66" fmla="*/ 1084159 w 1583359"/>
                <a:gd name="connsiteY66" fmla="*/ 1352220 h 1591884"/>
                <a:gd name="connsiteX67" fmla="*/ 1071545 w 1583359"/>
                <a:gd name="connsiteY67" fmla="*/ 1354022 h 1591884"/>
                <a:gd name="connsiteX68" fmla="*/ 1055328 w 1583359"/>
                <a:gd name="connsiteY68" fmla="*/ 1346814 h 1591884"/>
                <a:gd name="connsiteX69" fmla="*/ 1046318 w 1583359"/>
                <a:gd name="connsiteY69" fmla="*/ 1336002 h 1591884"/>
                <a:gd name="connsiteX70" fmla="*/ 1044516 w 1583359"/>
                <a:gd name="connsiteY70" fmla="*/ 1305368 h 1591884"/>
                <a:gd name="connsiteX71" fmla="*/ 1028297 w 1583359"/>
                <a:gd name="connsiteY71" fmla="*/ 1301764 h 1591884"/>
                <a:gd name="connsiteX72" fmla="*/ 1013881 w 1583359"/>
                <a:gd name="connsiteY72" fmla="*/ 1278338 h 1591884"/>
                <a:gd name="connsiteX73" fmla="*/ 997664 w 1583359"/>
                <a:gd name="connsiteY73" fmla="*/ 1258516 h 1591884"/>
                <a:gd name="connsiteX74" fmla="*/ 981447 w 1583359"/>
                <a:gd name="connsiteY74" fmla="*/ 1247704 h 1591884"/>
                <a:gd name="connsiteX75" fmla="*/ 972436 w 1583359"/>
                <a:gd name="connsiteY75" fmla="*/ 1260318 h 1591884"/>
                <a:gd name="connsiteX76" fmla="*/ 970634 w 1583359"/>
                <a:gd name="connsiteY76" fmla="*/ 1294556 h 1591884"/>
                <a:gd name="connsiteX77" fmla="*/ 921980 w 1583359"/>
                <a:gd name="connsiteY77" fmla="*/ 1325190 h 1591884"/>
                <a:gd name="connsiteX78" fmla="*/ 875129 w 1583359"/>
                <a:gd name="connsiteY78" fmla="*/ 1328794 h 1591884"/>
                <a:gd name="connsiteX79" fmla="*/ 864317 w 1583359"/>
                <a:gd name="connsiteY79" fmla="*/ 1337804 h 1591884"/>
                <a:gd name="connsiteX80" fmla="*/ 862514 w 1583359"/>
                <a:gd name="connsiteY80" fmla="*/ 1377448 h 1591884"/>
                <a:gd name="connsiteX81" fmla="*/ 876930 w 1583359"/>
                <a:gd name="connsiteY81" fmla="*/ 1391864 h 1591884"/>
                <a:gd name="connsiteX82" fmla="*/ 876930 w 1583359"/>
                <a:gd name="connsiteY82" fmla="*/ 1429705 h 1591884"/>
                <a:gd name="connsiteX83" fmla="*/ 851703 w 1583359"/>
                <a:gd name="connsiteY83" fmla="*/ 1426101 h 1591884"/>
                <a:gd name="connsiteX84" fmla="*/ 833682 w 1583359"/>
                <a:gd name="connsiteY84" fmla="*/ 1431507 h 1591884"/>
                <a:gd name="connsiteX85" fmla="*/ 824673 w 1583359"/>
                <a:gd name="connsiteY85" fmla="*/ 1442319 h 1591884"/>
                <a:gd name="connsiteX86" fmla="*/ 830080 w 1583359"/>
                <a:gd name="connsiteY86" fmla="*/ 1474755 h 1591884"/>
                <a:gd name="connsiteX87" fmla="*/ 826475 w 1583359"/>
                <a:gd name="connsiteY87" fmla="*/ 1492775 h 1591884"/>
                <a:gd name="connsiteX88" fmla="*/ 815664 w 1583359"/>
                <a:gd name="connsiteY88" fmla="*/ 1496379 h 1591884"/>
                <a:gd name="connsiteX89" fmla="*/ 783227 w 1583359"/>
                <a:gd name="connsiteY89" fmla="*/ 1494577 h 1591884"/>
                <a:gd name="connsiteX90" fmla="*/ 770613 w 1583359"/>
                <a:gd name="connsiteY90" fmla="*/ 1508993 h 1591884"/>
                <a:gd name="connsiteX91" fmla="*/ 741782 w 1583359"/>
                <a:gd name="connsiteY91" fmla="*/ 1508993 h 1591884"/>
                <a:gd name="connsiteX92" fmla="*/ 747187 w 1583359"/>
                <a:gd name="connsiteY92" fmla="*/ 1541429 h 1591884"/>
                <a:gd name="connsiteX93" fmla="*/ 732771 w 1583359"/>
                <a:gd name="connsiteY93" fmla="*/ 1563052 h 1591884"/>
                <a:gd name="connsiteX94" fmla="*/ 721960 w 1583359"/>
                <a:gd name="connsiteY94" fmla="*/ 1564854 h 1591884"/>
                <a:gd name="connsiteX95" fmla="*/ 712950 w 1583359"/>
                <a:gd name="connsiteY95" fmla="*/ 1581072 h 1591884"/>
                <a:gd name="connsiteX96" fmla="*/ 700337 w 1583359"/>
                <a:gd name="connsiteY96" fmla="*/ 1581072 h 1591884"/>
                <a:gd name="connsiteX97" fmla="*/ 664297 w 1583359"/>
                <a:gd name="connsiteY97" fmla="*/ 1568458 h 1591884"/>
                <a:gd name="connsiteX98" fmla="*/ 653484 w 1583359"/>
                <a:gd name="connsiteY98" fmla="*/ 1570260 h 1591884"/>
                <a:gd name="connsiteX99" fmla="*/ 642673 w 1583359"/>
                <a:gd name="connsiteY99" fmla="*/ 1591884 h 1591884"/>
                <a:gd name="connsiteX100" fmla="*/ 626454 w 1583359"/>
                <a:gd name="connsiteY100" fmla="*/ 1591884 h 1591884"/>
                <a:gd name="connsiteX101" fmla="*/ 621049 w 1583359"/>
                <a:gd name="connsiteY101" fmla="*/ 1559448 h 1591884"/>
                <a:gd name="connsiteX102" fmla="*/ 606633 w 1583359"/>
                <a:gd name="connsiteY102" fmla="*/ 1554042 h 1591884"/>
                <a:gd name="connsiteX103" fmla="*/ 606633 w 1583359"/>
                <a:gd name="connsiteY103" fmla="*/ 1543231 h 1591884"/>
                <a:gd name="connsiteX104" fmla="*/ 624652 w 1583359"/>
                <a:gd name="connsiteY104" fmla="*/ 1534221 h 1591884"/>
                <a:gd name="connsiteX105" fmla="*/ 626454 w 1583359"/>
                <a:gd name="connsiteY105" fmla="*/ 1516201 h 1591884"/>
                <a:gd name="connsiteX106" fmla="*/ 619247 w 1583359"/>
                <a:gd name="connsiteY106" fmla="*/ 1498181 h 1591884"/>
                <a:gd name="connsiteX107" fmla="*/ 626454 w 1583359"/>
                <a:gd name="connsiteY107" fmla="*/ 1471151 h 1591884"/>
                <a:gd name="connsiteX108" fmla="*/ 615643 w 1583359"/>
                <a:gd name="connsiteY108" fmla="*/ 1451329 h 1591884"/>
                <a:gd name="connsiteX109" fmla="*/ 597623 w 1583359"/>
                <a:gd name="connsiteY109" fmla="*/ 1454933 h 1591884"/>
                <a:gd name="connsiteX110" fmla="*/ 561583 w 1583359"/>
                <a:gd name="connsiteY110" fmla="*/ 1429705 h 1591884"/>
                <a:gd name="connsiteX111" fmla="*/ 561583 w 1583359"/>
                <a:gd name="connsiteY111" fmla="*/ 1408081 h 1591884"/>
                <a:gd name="connsiteX112" fmla="*/ 543563 w 1583359"/>
                <a:gd name="connsiteY112" fmla="*/ 1408081 h 1591884"/>
                <a:gd name="connsiteX113" fmla="*/ 539959 w 1583359"/>
                <a:gd name="connsiteY113" fmla="*/ 1397269 h 1591884"/>
                <a:gd name="connsiteX114" fmla="*/ 538156 w 1583359"/>
                <a:gd name="connsiteY114" fmla="*/ 1386458 h 1591884"/>
                <a:gd name="connsiteX115" fmla="*/ 530948 w 1583359"/>
                <a:gd name="connsiteY115" fmla="*/ 1319784 h 1591884"/>
                <a:gd name="connsiteX116" fmla="*/ 523741 w 1583359"/>
                <a:gd name="connsiteY116" fmla="*/ 1307170 h 1591884"/>
                <a:gd name="connsiteX117" fmla="*/ 521939 w 1583359"/>
                <a:gd name="connsiteY117" fmla="*/ 1285546 h 1591884"/>
                <a:gd name="connsiteX118" fmla="*/ 480493 w 1583359"/>
                <a:gd name="connsiteY118" fmla="*/ 1281942 h 1591884"/>
                <a:gd name="connsiteX119" fmla="*/ 471483 w 1583359"/>
                <a:gd name="connsiteY119" fmla="*/ 1274734 h 1591884"/>
                <a:gd name="connsiteX120" fmla="*/ 363364 w 1583359"/>
                <a:gd name="connsiteY120" fmla="*/ 1312576 h 1591884"/>
                <a:gd name="connsiteX121" fmla="*/ 350750 w 1583359"/>
                <a:gd name="connsiteY121" fmla="*/ 1337804 h 1591884"/>
                <a:gd name="connsiteX122" fmla="*/ 347147 w 1583359"/>
                <a:gd name="connsiteY122" fmla="*/ 1370240 h 1591884"/>
                <a:gd name="connsiteX123" fmla="*/ 312909 w 1583359"/>
                <a:gd name="connsiteY123" fmla="*/ 1388260 h 1591884"/>
                <a:gd name="connsiteX124" fmla="*/ 300294 w 1583359"/>
                <a:gd name="connsiteY124" fmla="*/ 1393665 h 1591884"/>
                <a:gd name="connsiteX125" fmla="*/ 280473 w 1583359"/>
                <a:gd name="connsiteY125" fmla="*/ 1413487 h 1591884"/>
                <a:gd name="connsiteX126" fmla="*/ 285878 w 1583359"/>
                <a:gd name="connsiteY126" fmla="*/ 1440517 h 1591884"/>
                <a:gd name="connsiteX127" fmla="*/ 280473 w 1583359"/>
                <a:gd name="connsiteY127" fmla="*/ 1451329 h 1591884"/>
                <a:gd name="connsiteX128" fmla="*/ 285878 w 1583359"/>
                <a:gd name="connsiteY128" fmla="*/ 1467547 h 1591884"/>
                <a:gd name="connsiteX129" fmla="*/ 267859 w 1583359"/>
                <a:gd name="connsiteY129" fmla="*/ 1481963 h 1591884"/>
                <a:gd name="connsiteX130" fmla="*/ 262453 w 1583359"/>
                <a:gd name="connsiteY130" fmla="*/ 1462141 h 1591884"/>
                <a:gd name="connsiteX131" fmla="*/ 242630 w 1583359"/>
                <a:gd name="connsiteY131" fmla="*/ 1449527 h 1591884"/>
                <a:gd name="connsiteX132" fmla="*/ 233621 w 1583359"/>
                <a:gd name="connsiteY132" fmla="*/ 1456735 h 1591884"/>
                <a:gd name="connsiteX133" fmla="*/ 208393 w 1583359"/>
                <a:gd name="connsiteY133" fmla="*/ 1454933 h 1591884"/>
                <a:gd name="connsiteX134" fmla="*/ 190373 w 1583359"/>
                <a:gd name="connsiteY134" fmla="*/ 1471151 h 1591884"/>
                <a:gd name="connsiteX135" fmla="*/ 159740 w 1583359"/>
                <a:gd name="connsiteY135" fmla="*/ 1476557 h 1591884"/>
                <a:gd name="connsiteX136" fmla="*/ 134511 w 1583359"/>
                <a:gd name="connsiteY136" fmla="*/ 1472953 h 1591884"/>
                <a:gd name="connsiteX137" fmla="*/ 116492 w 1583359"/>
                <a:gd name="connsiteY137" fmla="*/ 1472953 h 1591884"/>
                <a:gd name="connsiteX138" fmla="*/ 93066 w 1583359"/>
                <a:gd name="connsiteY138" fmla="*/ 1501785 h 1591884"/>
                <a:gd name="connsiteX139" fmla="*/ 93066 w 1583359"/>
                <a:gd name="connsiteY139" fmla="*/ 1516201 h 1591884"/>
                <a:gd name="connsiteX140" fmla="*/ 80453 w 1583359"/>
                <a:gd name="connsiteY140" fmla="*/ 1519805 h 1591884"/>
                <a:gd name="connsiteX141" fmla="*/ 28194 w 1583359"/>
                <a:gd name="connsiteY141" fmla="*/ 1496379 h 1591884"/>
                <a:gd name="connsiteX142" fmla="*/ 40808 w 1583359"/>
                <a:gd name="connsiteY142" fmla="*/ 1476557 h 1591884"/>
                <a:gd name="connsiteX143" fmla="*/ 39006 w 1583359"/>
                <a:gd name="connsiteY143" fmla="*/ 1465745 h 1591884"/>
                <a:gd name="connsiteX144" fmla="*/ 49818 w 1583359"/>
                <a:gd name="connsiteY144" fmla="*/ 1445923 h 1591884"/>
                <a:gd name="connsiteX145" fmla="*/ 48016 w 1583359"/>
                <a:gd name="connsiteY145" fmla="*/ 1426101 h 1591884"/>
                <a:gd name="connsiteX146" fmla="*/ 39006 w 1583359"/>
                <a:gd name="connsiteY146" fmla="*/ 1426101 h 1591884"/>
                <a:gd name="connsiteX147" fmla="*/ 31798 w 1583359"/>
                <a:gd name="connsiteY147" fmla="*/ 1415289 h 1591884"/>
                <a:gd name="connsiteX148" fmla="*/ 22789 w 1583359"/>
                <a:gd name="connsiteY148" fmla="*/ 1415289 h 1591884"/>
                <a:gd name="connsiteX149" fmla="*/ 20986 w 1583359"/>
                <a:gd name="connsiteY149" fmla="*/ 1404477 h 1591884"/>
                <a:gd name="connsiteX150" fmla="*/ 4768 w 1583359"/>
                <a:gd name="connsiteY150" fmla="*/ 1402675 h 1591884"/>
                <a:gd name="connsiteX151" fmla="*/ 0 w 1583359"/>
                <a:gd name="connsiteY151" fmla="*/ 1406762 h 1591884"/>
                <a:gd name="connsiteX152" fmla="*/ 0 w 1583359"/>
                <a:gd name="connsiteY152" fmla="*/ 1205006 h 1591884"/>
                <a:gd name="connsiteX153" fmla="*/ 24590 w 1583359"/>
                <a:gd name="connsiteY153" fmla="*/ 1182382 h 1591884"/>
                <a:gd name="connsiteX154" fmla="*/ 51621 w 1583359"/>
                <a:gd name="connsiteY154" fmla="*/ 1181031 h 1591884"/>
                <a:gd name="connsiteX155" fmla="*/ 107031 w 1583359"/>
                <a:gd name="connsiteY155" fmla="*/ 1122917 h 1591884"/>
                <a:gd name="connsiteX156" fmla="*/ 135412 w 1583359"/>
                <a:gd name="connsiteY156" fmla="*/ 1124268 h 1591884"/>
                <a:gd name="connsiteX157" fmla="*/ 147576 w 1583359"/>
                <a:gd name="connsiteY157" fmla="*/ 1135080 h 1591884"/>
                <a:gd name="connsiteX158" fmla="*/ 198933 w 1583359"/>
                <a:gd name="connsiteY158" fmla="*/ 1124268 h 1591884"/>
                <a:gd name="connsiteX159" fmla="*/ 212448 w 1583359"/>
                <a:gd name="connsiteY159" fmla="*/ 1122917 h 1591884"/>
                <a:gd name="connsiteX160" fmla="*/ 231369 w 1583359"/>
                <a:gd name="connsiteY160" fmla="*/ 1120214 h 1591884"/>
                <a:gd name="connsiteX161" fmla="*/ 244884 w 1583359"/>
                <a:gd name="connsiteY161" fmla="*/ 1097239 h 1591884"/>
                <a:gd name="connsiteX162" fmla="*/ 274617 w 1583359"/>
                <a:gd name="connsiteY162" fmla="*/ 1087778 h 1591884"/>
                <a:gd name="connsiteX163" fmla="*/ 358409 w 1583359"/>
                <a:gd name="connsiteY163" fmla="*/ 1012095 h 1591884"/>
                <a:gd name="connsiteX164" fmla="*/ 389493 w 1583359"/>
                <a:gd name="connsiteY164" fmla="*/ 968847 h 1591884"/>
                <a:gd name="connsiteX165" fmla="*/ 457068 w 1583359"/>
                <a:gd name="connsiteY165" fmla="*/ 921544 h 1591884"/>
                <a:gd name="connsiteX166" fmla="*/ 501667 w 1583359"/>
                <a:gd name="connsiteY166" fmla="*/ 899921 h 1591884"/>
                <a:gd name="connsiteX167" fmla="*/ 535454 w 1583359"/>
                <a:gd name="connsiteY167" fmla="*/ 848564 h 1591884"/>
                <a:gd name="connsiteX168" fmla="*/ 558430 w 1583359"/>
                <a:gd name="connsiteY168" fmla="*/ 790450 h 1591884"/>
                <a:gd name="connsiteX169" fmla="*/ 586811 w 1583359"/>
                <a:gd name="connsiteY169" fmla="*/ 766123 h 1591884"/>
                <a:gd name="connsiteX170" fmla="*/ 592217 w 1583359"/>
                <a:gd name="connsiteY170" fmla="*/ 745850 h 1591884"/>
                <a:gd name="connsiteX171" fmla="*/ 631410 w 1583359"/>
                <a:gd name="connsiteY171" fmla="*/ 705306 h 1591884"/>
                <a:gd name="connsiteX172" fmla="*/ 650330 w 1583359"/>
                <a:gd name="connsiteY172" fmla="*/ 682331 h 1591884"/>
                <a:gd name="connsiteX173" fmla="*/ 659792 w 1583359"/>
                <a:gd name="connsiteY173" fmla="*/ 660707 h 1591884"/>
                <a:gd name="connsiteX174" fmla="*/ 685470 w 1583359"/>
                <a:gd name="connsiteY174" fmla="*/ 626919 h 1591884"/>
                <a:gd name="connsiteX175" fmla="*/ 696282 w 1583359"/>
                <a:gd name="connsiteY175" fmla="*/ 582321 h 1591884"/>
                <a:gd name="connsiteX176" fmla="*/ 711147 w 1583359"/>
                <a:gd name="connsiteY176" fmla="*/ 522855 h 1591884"/>
                <a:gd name="connsiteX177" fmla="*/ 711147 w 1583359"/>
                <a:gd name="connsiteY177" fmla="*/ 509340 h 1591884"/>
                <a:gd name="connsiteX178" fmla="*/ 710249 w 1583359"/>
                <a:gd name="connsiteY178" fmla="*/ 502559 h 1591884"/>
                <a:gd name="connsiteX179" fmla="*/ 744935 w 1583359"/>
                <a:gd name="connsiteY179" fmla="*/ 424196 h 1591884"/>
                <a:gd name="connsiteX180" fmla="*/ 804401 w 1583359"/>
                <a:gd name="connsiteY180" fmla="*/ 371488 h 1591884"/>
                <a:gd name="connsiteX181" fmla="*/ 880085 w 1583359"/>
                <a:gd name="connsiteY181" fmla="*/ 328240 h 1591884"/>
                <a:gd name="connsiteX182" fmla="*/ 957119 w 1583359"/>
                <a:gd name="connsiteY182" fmla="*/ 270126 h 1591884"/>
                <a:gd name="connsiteX183" fmla="*/ 1016585 w 1583359"/>
                <a:gd name="connsiteY183" fmla="*/ 249854 h 1591884"/>
                <a:gd name="connsiteX184" fmla="*/ 1076050 w 1583359"/>
                <a:gd name="connsiteY184" fmla="*/ 234987 h 1591884"/>
                <a:gd name="connsiteX185" fmla="*/ 1097674 w 1583359"/>
                <a:gd name="connsiteY185" fmla="*/ 205254 h 1591884"/>
                <a:gd name="connsiteX186" fmla="*/ 1107135 w 1583359"/>
                <a:gd name="connsiteY186" fmla="*/ 203903 h 1591884"/>
                <a:gd name="connsiteX187" fmla="*/ 1143624 w 1583359"/>
                <a:gd name="connsiteY187" fmla="*/ 186333 h 1591884"/>
                <a:gd name="connsiteX188" fmla="*/ 1197685 w 1583359"/>
                <a:gd name="connsiteY188" fmla="*/ 128220 h 1591884"/>
                <a:gd name="connsiteX189" fmla="*/ 1246338 w 1583359"/>
                <a:gd name="connsiteY189" fmla="*/ 61996 h 1591884"/>
                <a:gd name="connsiteX190" fmla="*/ 1269314 w 1583359"/>
                <a:gd name="connsiteY190" fmla="*/ 9288 h 1591884"/>
                <a:gd name="connsiteX191" fmla="*/ 1269314 w 1583359"/>
                <a:gd name="connsiteY191" fmla="*/ 0 h 1591884"/>
                <a:gd name="connsiteX0" fmla="*/ 1269314 w 1533936"/>
                <a:gd name="connsiteY0" fmla="*/ 0 h 1591884"/>
                <a:gd name="connsiteX1" fmla="*/ 1501500 w 1533936"/>
                <a:gd name="connsiteY1" fmla="*/ 0 h 1591884"/>
                <a:gd name="connsiteX2" fmla="*/ 1501500 w 1533936"/>
                <a:gd name="connsiteY2" fmla="*/ 3612 h 1591884"/>
                <a:gd name="connsiteX3" fmla="*/ 1484201 w 1533936"/>
                <a:gd name="connsiteY3" fmla="*/ 25236 h 1591884"/>
                <a:gd name="connsiteX4" fmla="*/ 1492850 w 1533936"/>
                <a:gd name="connsiteY4" fmla="*/ 44697 h 1591884"/>
                <a:gd name="connsiteX5" fmla="*/ 1490688 w 1533936"/>
                <a:gd name="connsiteY5" fmla="*/ 92270 h 1591884"/>
                <a:gd name="connsiteX6" fmla="*/ 1482038 w 1533936"/>
                <a:gd name="connsiteY6" fmla="*/ 109569 h 1591884"/>
                <a:gd name="connsiteX7" fmla="*/ 1492850 w 1533936"/>
                <a:gd name="connsiteY7" fmla="*/ 129030 h 1591884"/>
                <a:gd name="connsiteX8" fmla="*/ 1492850 w 1533936"/>
                <a:gd name="connsiteY8" fmla="*/ 148492 h 1591884"/>
                <a:gd name="connsiteX9" fmla="*/ 1479876 w 1533936"/>
                <a:gd name="connsiteY9" fmla="*/ 170115 h 1591884"/>
                <a:gd name="connsiteX10" fmla="*/ 1460414 w 1533936"/>
                <a:gd name="connsiteY10" fmla="*/ 172278 h 1591884"/>
                <a:gd name="connsiteX11" fmla="*/ 1460414 w 1533936"/>
                <a:gd name="connsiteY11" fmla="*/ 213363 h 1591884"/>
                <a:gd name="connsiteX12" fmla="*/ 1449602 w 1533936"/>
                <a:gd name="connsiteY12" fmla="*/ 226338 h 1591884"/>
                <a:gd name="connsiteX13" fmla="*/ 1451765 w 1533936"/>
                <a:gd name="connsiteY13" fmla="*/ 243637 h 1591884"/>
                <a:gd name="connsiteX14" fmla="*/ 1453927 w 1533936"/>
                <a:gd name="connsiteY14" fmla="*/ 256611 h 1591884"/>
                <a:gd name="connsiteX15" fmla="*/ 1438791 w 1533936"/>
                <a:gd name="connsiteY15" fmla="*/ 291209 h 1591884"/>
                <a:gd name="connsiteX16" fmla="*/ 1438791 w 1533936"/>
                <a:gd name="connsiteY16" fmla="*/ 306346 h 1591884"/>
                <a:gd name="connsiteX17" fmla="*/ 1443115 w 1533936"/>
                <a:gd name="connsiteY17" fmla="*/ 327970 h 1591884"/>
                <a:gd name="connsiteX18" fmla="*/ 1464739 w 1533936"/>
                <a:gd name="connsiteY18" fmla="*/ 360405 h 1591884"/>
                <a:gd name="connsiteX19" fmla="*/ 1495013 w 1533936"/>
                <a:gd name="connsiteY19" fmla="*/ 379867 h 1591884"/>
                <a:gd name="connsiteX20" fmla="*/ 1507987 w 1533936"/>
                <a:gd name="connsiteY20" fmla="*/ 377705 h 1591884"/>
                <a:gd name="connsiteX21" fmla="*/ 1533936 w 1533936"/>
                <a:gd name="connsiteY21" fmla="*/ 407978 h 1591884"/>
                <a:gd name="connsiteX22" fmla="*/ 1501500 w 1533936"/>
                <a:gd name="connsiteY22" fmla="*/ 451226 h 1591884"/>
                <a:gd name="connsiteX23" fmla="*/ 1464739 w 1533936"/>
                <a:gd name="connsiteY23" fmla="*/ 479337 h 1591884"/>
                <a:gd name="connsiteX24" fmla="*/ 1466902 w 1533936"/>
                <a:gd name="connsiteY24" fmla="*/ 503123 h 1591884"/>
                <a:gd name="connsiteX25" fmla="*/ 1430141 w 1533936"/>
                <a:gd name="connsiteY25" fmla="*/ 535559 h 1591884"/>
                <a:gd name="connsiteX26" fmla="*/ 1430141 w 1533936"/>
                <a:gd name="connsiteY26" fmla="*/ 552858 h 1591884"/>
                <a:gd name="connsiteX27" fmla="*/ 1399868 w 1533936"/>
                <a:gd name="connsiteY27" fmla="*/ 593943 h 1591884"/>
                <a:gd name="connsiteX28" fmla="*/ 1378244 w 1533936"/>
                <a:gd name="connsiteY28" fmla="*/ 600430 h 1591884"/>
                <a:gd name="connsiteX29" fmla="*/ 1373919 w 1533936"/>
                <a:gd name="connsiteY29" fmla="*/ 645840 h 1591884"/>
                <a:gd name="connsiteX30" fmla="*/ 1378244 w 1533936"/>
                <a:gd name="connsiteY30" fmla="*/ 658815 h 1591884"/>
                <a:gd name="connsiteX31" fmla="*/ 1389056 w 1533936"/>
                <a:gd name="connsiteY31" fmla="*/ 699900 h 1591884"/>
                <a:gd name="connsiteX32" fmla="*/ 1395543 w 1533936"/>
                <a:gd name="connsiteY32" fmla="*/ 721524 h 1591884"/>
                <a:gd name="connsiteX33" fmla="*/ 1404192 w 1533936"/>
                <a:gd name="connsiteY33" fmla="*/ 738823 h 1591884"/>
                <a:gd name="connsiteX34" fmla="*/ 1391218 w 1533936"/>
                <a:gd name="connsiteY34" fmla="*/ 764772 h 1591884"/>
                <a:gd name="connsiteX35" fmla="*/ 1367432 w 1533936"/>
                <a:gd name="connsiteY35" fmla="*/ 747472 h 1591884"/>
                <a:gd name="connsiteX36" fmla="*/ 1326347 w 1533936"/>
                <a:gd name="connsiteY36" fmla="*/ 749635 h 1591884"/>
                <a:gd name="connsiteX37" fmla="*/ 1309047 w 1533936"/>
                <a:gd name="connsiteY37" fmla="*/ 764772 h 1591884"/>
                <a:gd name="connsiteX38" fmla="*/ 1289586 w 1533936"/>
                <a:gd name="connsiteY38" fmla="*/ 745310 h 1591884"/>
                <a:gd name="connsiteX39" fmla="*/ 1252825 w 1533936"/>
                <a:gd name="connsiteY39" fmla="*/ 751797 h 1591884"/>
                <a:gd name="connsiteX40" fmla="*/ 1248501 w 1533936"/>
                <a:gd name="connsiteY40" fmla="*/ 795045 h 1591884"/>
                <a:gd name="connsiteX41" fmla="*/ 1235526 w 1533936"/>
                <a:gd name="connsiteY41" fmla="*/ 805857 h 1591884"/>
                <a:gd name="connsiteX42" fmla="*/ 1213902 w 1533936"/>
                <a:gd name="connsiteY42" fmla="*/ 801532 h 1591884"/>
                <a:gd name="connsiteX43" fmla="*/ 1194441 w 1533936"/>
                <a:gd name="connsiteY43" fmla="*/ 805857 h 1591884"/>
                <a:gd name="connsiteX44" fmla="*/ 1099296 w 1533936"/>
                <a:gd name="connsiteY44" fmla="*/ 818831 h 1591884"/>
                <a:gd name="connsiteX45" fmla="*/ 1081997 w 1533936"/>
                <a:gd name="connsiteY45" fmla="*/ 825318 h 1591884"/>
                <a:gd name="connsiteX46" fmla="*/ 1073347 w 1533936"/>
                <a:gd name="connsiteY46" fmla="*/ 862079 h 1591884"/>
                <a:gd name="connsiteX47" fmla="*/ 1084159 w 1533936"/>
                <a:gd name="connsiteY47" fmla="*/ 881540 h 1591884"/>
                <a:gd name="connsiteX48" fmla="*/ 1097134 w 1533936"/>
                <a:gd name="connsiteY48" fmla="*/ 885865 h 1591884"/>
                <a:gd name="connsiteX49" fmla="*/ 1099296 w 1533936"/>
                <a:gd name="connsiteY49" fmla="*/ 905327 h 1591884"/>
                <a:gd name="connsiteX50" fmla="*/ 1090647 w 1533936"/>
                <a:gd name="connsiteY50" fmla="*/ 948574 h 1591884"/>
                <a:gd name="connsiteX51" fmla="*/ 1084159 w 1533936"/>
                <a:gd name="connsiteY51" fmla="*/ 998309 h 1591884"/>
                <a:gd name="connsiteX52" fmla="*/ 1040912 w 1533936"/>
                <a:gd name="connsiteY52" fmla="*/ 1048044 h 1591884"/>
                <a:gd name="connsiteX53" fmla="*/ 1058211 w 1533936"/>
                <a:gd name="connsiteY53" fmla="*/ 1099941 h 1591884"/>
                <a:gd name="connsiteX54" fmla="*/ 1081997 w 1533936"/>
                <a:gd name="connsiteY54" fmla="*/ 1089129 h 1591884"/>
                <a:gd name="connsiteX55" fmla="*/ 1105783 w 1533936"/>
                <a:gd name="connsiteY55" fmla="*/ 1121565 h 1591884"/>
                <a:gd name="connsiteX56" fmla="*/ 1099296 w 1533936"/>
                <a:gd name="connsiteY56" fmla="*/ 1199411 h 1591884"/>
                <a:gd name="connsiteX57" fmla="*/ 1114433 w 1533936"/>
                <a:gd name="connsiteY57" fmla="*/ 1255633 h 1591884"/>
                <a:gd name="connsiteX58" fmla="*/ 1114433 w 1533936"/>
                <a:gd name="connsiteY58" fmla="*/ 1275095 h 1591884"/>
                <a:gd name="connsiteX59" fmla="*/ 1110108 w 1533936"/>
                <a:gd name="connsiteY59" fmla="*/ 1294556 h 1591884"/>
                <a:gd name="connsiteX60" fmla="*/ 1112270 w 1533936"/>
                <a:gd name="connsiteY60" fmla="*/ 1322667 h 1591884"/>
                <a:gd name="connsiteX61" fmla="*/ 1110108 w 1533936"/>
                <a:gd name="connsiteY61" fmla="*/ 1350778 h 1591884"/>
                <a:gd name="connsiteX62" fmla="*/ 1106873 w 1533936"/>
                <a:gd name="connsiteY62" fmla="*/ 1355400 h 1591884"/>
                <a:gd name="connsiteX63" fmla="*/ 1084159 w 1533936"/>
                <a:gd name="connsiteY63" fmla="*/ 1352220 h 1591884"/>
                <a:gd name="connsiteX64" fmla="*/ 1071545 w 1533936"/>
                <a:gd name="connsiteY64" fmla="*/ 1354022 h 1591884"/>
                <a:gd name="connsiteX65" fmla="*/ 1055328 w 1533936"/>
                <a:gd name="connsiteY65" fmla="*/ 1346814 h 1591884"/>
                <a:gd name="connsiteX66" fmla="*/ 1046318 w 1533936"/>
                <a:gd name="connsiteY66" fmla="*/ 1336002 h 1591884"/>
                <a:gd name="connsiteX67" fmla="*/ 1044516 w 1533936"/>
                <a:gd name="connsiteY67" fmla="*/ 1305368 h 1591884"/>
                <a:gd name="connsiteX68" fmla="*/ 1028297 w 1533936"/>
                <a:gd name="connsiteY68" fmla="*/ 1301764 h 1591884"/>
                <a:gd name="connsiteX69" fmla="*/ 1013881 w 1533936"/>
                <a:gd name="connsiteY69" fmla="*/ 1278338 h 1591884"/>
                <a:gd name="connsiteX70" fmla="*/ 997664 w 1533936"/>
                <a:gd name="connsiteY70" fmla="*/ 1258516 h 1591884"/>
                <a:gd name="connsiteX71" fmla="*/ 981447 w 1533936"/>
                <a:gd name="connsiteY71" fmla="*/ 1247704 h 1591884"/>
                <a:gd name="connsiteX72" fmla="*/ 972436 w 1533936"/>
                <a:gd name="connsiteY72" fmla="*/ 1260318 h 1591884"/>
                <a:gd name="connsiteX73" fmla="*/ 970634 w 1533936"/>
                <a:gd name="connsiteY73" fmla="*/ 1294556 h 1591884"/>
                <a:gd name="connsiteX74" fmla="*/ 921980 w 1533936"/>
                <a:gd name="connsiteY74" fmla="*/ 1325190 h 1591884"/>
                <a:gd name="connsiteX75" fmla="*/ 875129 w 1533936"/>
                <a:gd name="connsiteY75" fmla="*/ 1328794 h 1591884"/>
                <a:gd name="connsiteX76" fmla="*/ 864317 w 1533936"/>
                <a:gd name="connsiteY76" fmla="*/ 1337804 h 1591884"/>
                <a:gd name="connsiteX77" fmla="*/ 862514 w 1533936"/>
                <a:gd name="connsiteY77" fmla="*/ 1377448 h 1591884"/>
                <a:gd name="connsiteX78" fmla="*/ 876930 w 1533936"/>
                <a:gd name="connsiteY78" fmla="*/ 1391864 h 1591884"/>
                <a:gd name="connsiteX79" fmla="*/ 876930 w 1533936"/>
                <a:gd name="connsiteY79" fmla="*/ 1429705 h 1591884"/>
                <a:gd name="connsiteX80" fmla="*/ 851703 w 1533936"/>
                <a:gd name="connsiteY80" fmla="*/ 1426101 h 1591884"/>
                <a:gd name="connsiteX81" fmla="*/ 833682 w 1533936"/>
                <a:gd name="connsiteY81" fmla="*/ 1431507 h 1591884"/>
                <a:gd name="connsiteX82" fmla="*/ 824673 w 1533936"/>
                <a:gd name="connsiteY82" fmla="*/ 1442319 h 1591884"/>
                <a:gd name="connsiteX83" fmla="*/ 830080 w 1533936"/>
                <a:gd name="connsiteY83" fmla="*/ 1474755 h 1591884"/>
                <a:gd name="connsiteX84" fmla="*/ 826475 w 1533936"/>
                <a:gd name="connsiteY84" fmla="*/ 1492775 h 1591884"/>
                <a:gd name="connsiteX85" fmla="*/ 815664 w 1533936"/>
                <a:gd name="connsiteY85" fmla="*/ 1496379 h 1591884"/>
                <a:gd name="connsiteX86" fmla="*/ 783227 w 1533936"/>
                <a:gd name="connsiteY86" fmla="*/ 1494577 h 1591884"/>
                <a:gd name="connsiteX87" fmla="*/ 770613 w 1533936"/>
                <a:gd name="connsiteY87" fmla="*/ 1508993 h 1591884"/>
                <a:gd name="connsiteX88" fmla="*/ 741782 w 1533936"/>
                <a:gd name="connsiteY88" fmla="*/ 1508993 h 1591884"/>
                <a:gd name="connsiteX89" fmla="*/ 747187 w 1533936"/>
                <a:gd name="connsiteY89" fmla="*/ 1541429 h 1591884"/>
                <a:gd name="connsiteX90" fmla="*/ 732771 w 1533936"/>
                <a:gd name="connsiteY90" fmla="*/ 1563052 h 1591884"/>
                <a:gd name="connsiteX91" fmla="*/ 721960 w 1533936"/>
                <a:gd name="connsiteY91" fmla="*/ 1564854 h 1591884"/>
                <a:gd name="connsiteX92" fmla="*/ 712950 w 1533936"/>
                <a:gd name="connsiteY92" fmla="*/ 1581072 h 1591884"/>
                <a:gd name="connsiteX93" fmla="*/ 700337 w 1533936"/>
                <a:gd name="connsiteY93" fmla="*/ 1581072 h 1591884"/>
                <a:gd name="connsiteX94" fmla="*/ 664297 w 1533936"/>
                <a:gd name="connsiteY94" fmla="*/ 1568458 h 1591884"/>
                <a:gd name="connsiteX95" fmla="*/ 653484 w 1533936"/>
                <a:gd name="connsiteY95" fmla="*/ 1570260 h 1591884"/>
                <a:gd name="connsiteX96" fmla="*/ 642673 w 1533936"/>
                <a:gd name="connsiteY96" fmla="*/ 1591884 h 1591884"/>
                <a:gd name="connsiteX97" fmla="*/ 626454 w 1533936"/>
                <a:gd name="connsiteY97" fmla="*/ 1591884 h 1591884"/>
                <a:gd name="connsiteX98" fmla="*/ 621049 w 1533936"/>
                <a:gd name="connsiteY98" fmla="*/ 1559448 h 1591884"/>
                <a:gd name="connsiteX99" fmla="*/ 606633 w 1533936"/>
                <a:gd name="connsiteY99" fmla="*/ 1554042 h 1591884"/>
                <a:gd name="connsiteX100" fmla="*/ 606633 w 1533936"/>
                <a:gd name="connsiteY100" fmla="*/ 1543231 h 1591884"/>
                <a:gd name="connsiteX101" fmla="*/ 624652 w 1533936"/>
                <a:gd name="connsiteY101" fmla="*/ 1534221 h 1591884"/>
                <a:gd name="connsiteX102" fmla="*/ 626454 w 1533936"/>
                <a:gd name="connsiteY102" fmla="*/ 1516201 h 1591884"/>
                <a:gd name="connsiteX103" fmla="*/ 619247 w 1533936"/>
                <a:gd name="connsiteY103" fmla="*/ 1498181 h 1591884"/>
                <a:gd name="connsiteX104" fmla="*/ 626454 w 1533936"/>
                <a:gd name="connsiteY104" fmla="*/ 1471151 h 1591884"/>
                <a:gd name="connsiteX105" fmla="*/ 615643 w 1533936"/>
                <a:gd name="connsiteY105" fmla="*/ 1451329 h 1591884"/>
                <a:gd name="connsiteX106" fmla="*/ 597623 w 1533936"/>
                <a:gd name="connsiteY106" fmla="*/ 1454933 h 1591884"/>
                <a:gd name="connsiteX107" fmla="*/ 561583 w 1533936"/>
                <a:gd name="connsiteY107" fmla="*/ 1429705 h 1591884"/>
                <a:gd name="connsiteX108" fmla="*/ 561583 w 1533936"/>
                <a:gd name="connsiteY108" fmla="*/ 1408081 h 1591884"/>
                <a:gd name="connsiteX109" fmla="*/ 543563 w 1533936"/>
                <a:gd name="connsiteY109" fmla="*/ 1408081 h 1591884"/>
                <a:gd name="connsiteX110" fmla="*/ 539959 w 1533936"/>
                <a:gd name="connsiteY110" fmla="*/ 1397269 h 1591884"/>
                <a:gd name="connsiteX111" fmla="*/ 538156 w 1533936"/>
                <a:gd name="connsiteY111" fmla="*/ 1386458 h 1591884"/>
                <a:gd name="connsiteX112" fmla="*/ 530948 w 1533936"/>
                <a:gd name="connsiteY112" fmla="*/ 1319784 h 1591884"/>
                <a:gd name="connsiteX113" fmla="*/ 523741 w 1533936"/>
                <a:gd name="connsiteY113" fmla="*/ 1307170 h 1591884"/>
                <a:gd name="connsiteX114" fmla="*/ 521939 w 1533936"/>
                <a:gd name="connsiteY114" fmla="*/ 1285546 h 1591884"/>
                <a:gd name="connsiteX115" fmla="*/ 480493 w 1533936"/>
                <a:gd name="connsiteY115" fmla="*/ 1281942 h 1591884"/>
                <a:gd name="connsiteX116" fmla="*/ 471483 w 1533936"/>
                <a:gd name="connsiteY116" fmla="*/ 1274734 h 1591884"/>
                <a:gd name="connsiteX117" fmla="*/ 363364 w 1533936"/>
                <a:gd name="connsiteY117" fmla="*/ 1312576 h 1591884"/>
                <a:gd name="connsiteX118" fmla="*/ 350750 w 1533936"/>
                <a:gd name="connsiteY118" fmla="*/ 1337804 h 1591884"/>
                <a:gd name="connsiteX119" fmla="*/ 347147 w 1533936"/>
                <a:gd name="connsiteY119" fmla="*/ 1370240 h 1591884"/>
                <a:gd name="connsiteX120" fmla="*/ 312909 w 1533936"/>
                <a:gd name="connsiteY120" fmla="*/ 1388260 h 1591884"/>
                <a:gd name="connsiteX121" fmla="*/ 300294 w 1533936"/>
                <a:gd name="connsiteY121" fmla="*/ 1393665 h 1591884"/>
                <a:gd name="connsiteX122" fmla="*/ 280473 w 1533936"/>
                <a:gd name="connsiteY122" fmla="*/ 1413487 h 1591884"/>
                <a:gd name="connsiteX123" fmla="*/ 285878 w 1533936"/>
                <a:gd name="connsiteY123" fmla="*/ 1440517 h 1591884"/>
                <a:gd name="connsiteX124" fmla="*/ 280473 w 1533936"/>
                <a:gd name="connsiteY124" fmla="*/ 1451329 h 1591884"/>
                <a:gd name="connsiteX125" fmla="*/ 285878 w 1533936"/>
                <a:gd name="connsiteY125" fmla="*/ 1467547 h 1591884"/>
                <a:gd name="connsiteX126" fmla="*/ 267859 w 1533936"/>
                <a:gd name="connsiteY126" fmla="*/ 1481963 h 1591884"/>
                <a:gd name="connsiteX127" fmla="*/ 262453 w 1533936"/>
                <a:gd name="connsiteY127" fmla="*/ 1462141 h 1591884"/>
                <a:gd name="connsiteX128" fmla="*/ 242630 w 1533936"/>
                <a:gd name="connsiteY128" fmla="*/ 1449527 h 1591884"/>
                <a:gd name="connsiteX129" fmla="*/ 233621 w 1533936"/>
                <a:gd name="connsiteY129" fmla="*/ 1456735 h 1591884"/>
                <a:gd name="connsiteX130" fmla="*/ 208393 w 1533936"/>
                <a:gd name="connsiteY130" fmla="*/ 1454933 h 1591884"/>
                <a:gd name="connsiteX131" fmla="*/ 190373 w 1533936"/>
                <a:gd name="connsiteY131" fmla="*/ 1471151 h 1591884"/>
                <a:gd name="connsiteX132" fmla="*/ 159740 w 1533936"/>
                <a:gd name="connsiteY132" fmla="*/ 1476557 h 1591884"/>
                <a:gd name="connsiteX133" fmla="*/ 134511 w 1533936"/>
                <a:gd name="connsiteY133" fmla="*/ 1472953 h 1591884"/>
                <a:gd name="connsiteX134" fmla="*/ 116492 w 1533936"/>
                <a:gd name="connsiteY134" fmla="*/ 1472953 h 1591884"/>
                <a:gd name="connsiteX135" fmla="*/ 93066 w 1533936"/>
                <a:gd name="connsiteY135" fmla="*/ 1501785 h 1591884"/>
                <a:gd name="connsiteX136" fmla="*/ 93066 w 1533936"/>
                <a:gd name="connsiteY136" fmla="*/ 1516201 h 1591884"/>
                <a:gd name="connsiteX137" fmla="*/ 80453 w 1533936"/>
                <a:gd name="connsiteY137" fmla="*/ 1519805 h 1591884"/>
                <a:gd name="connsiteX138" fmla="*/ 28194 w 1533936"/>
                <a:gd name="connsiteY138" fmla="*/ 1496379 h 1591884"/>
                <a:gd name="connsiteX139" fmla="*/ 40808 w 1533936"/>
                <a:gd name="connsiteY139" fmla="*/ 1476557 h 1591884"/>
                <a:gd name="connsiteX140" fmla="*/ 39006 w 1533936"/>
                <a:gd name="connsiteY140" fmla="*/ 1465745 h 1591884"/>
                <a:gd name="connsiteX141" fmla="*/ 49818 w 1533936"/>
                <a:gd name="connsiteY141" fmla="*/ 1445923 h 1591884"/>
                <a:gd name="connsiteX142" fmla="*/ 48016 w 1533936"/>
                <a:gd name="connsiteY142" fmla="*/ 1426101 h 1591884"/>
                <a:gd name="connsiteX143" fmla="*/ 39006 w 1533936"/>
                <a:gd name="connsiteY143" fmla="*/ 1426101 h 1591884"/>
                <a:gd name="connsiteX144" fmla="*/ 31798 w 1533936"/>
                <a:gd name="connsiteY144" fmla="*/ 1415289 h 1591884"/>
                <a:gd name="connsiteX145" fmla="*/ 22789 w 1533936"/>
                <a:gd name="connsiteY145" fmla="*/ 1415289 h 1591884"/>
                <a:gd name="connsiteX146" fmla="*/ 20986 w 1533936"/>
                <a:gd name="connsiteY146" fmla="*/ 1404477 h 1591884"/>
                <a:gd name="connsiteX147" fmla="*/ 4768 w 1533936"/>
                <a:gd name="connsiteY147" fmla="*/ 1402675 h 1591884"/>
                <a:gd name="connsiteX148" fmla="*/ 0 w 1533936"/>
                <a:gd name="connsiteY148" fmla="*/ 1406762 h 1591884"/>
                <a:gd name="connsiteX149" fmla="*/ 0 w 1533936"/>
                <a:gd name="connsiteY149" fmla="*/ 1205006 h 1591884"/>
                <a:gd name="connsiteX150" fmla="*/ 24590 w 1533936"/>
                <a:gd name="connsiteY150" fmla="*/ 1182382 h 1591884"/>
                <a:gd name="connsiteX151" fmla="*/ 51621 w 1533936"/>
                <a:gd name="connsiteY151" fmla="*/ 1181031 h 1591884"/>
                <a:gd name="connsiteX152" fmla="*/ 107031 w 1533936"/>
                <a:gd name="connsiteY152" fmla="*/ 1122917 h 1591884"/>
                <a:gd name="connsiteX153" fmla="*/ 135412 w 1533936"/>
                <a:gd name="connsiteY153" fmla="*/ 1124268 h 1591884"/>
                <a:gd name="connsiteX154" fmla="*/ 147576 w 1533936"/>
                <a:gd name="connsiteY154" fmla="*/ 1135080 h 1591884"/>
                <a:gd name="connsiteX155" fmla="*/ 198933 w 1533936"/>
                <a:gd name="connsiteY155" fmla="*/ 1124268 h 1591884"/>
                <a:gd name="connsiteX156" fmla="*/ 212448 w 1533936"/>
                <a:gd name="connsiteY156" fmla="*/ 1122917 h 1591884"/>
                <a:gd name="connsiteX157" fmla="*/ 231369 w 1533936"/>
                <a:gd name="connsiteY157" fmla="*/ 1120214 h 1591884"/>
                <a:gd name="connsiteX158" fmla="*/ 244884 w 1533936"/>
                <a:gd name="connsiteY158" fmla="*/ 1097239 h 1591884"/>
                <a:gd name="connsiteX159" fmla="*/ 274617 w 1533936"/>
                <a:gd name="connsiteY159" fmla="*/ 1087778 h 1591884"/>
                <a:gd name="connsiteX160" fmla="*/ 358409 w 1533936"/>
                <a:gd name="connsiteY160" fmla="*/ 1012095 h 1591884"/>
                <a:gd name="connsiteX161" fmla="*/ 389493 w 1533936"/>
                <a:gd name="connsiteY161" fmla="*/ 968847 h 1591884"/>
                <a:gd name="connsiteX162" fmla="*/ 457068 w 1533936"/>
                <a:gd name="connsiteY162" fmla="*/ 921544 h 1591884"/>
                <a:gd name="connsiteX163" fmla="*/ 501667 w 1533936"/>
                <a:gd name="connsiteY163" fmla="*/ 899921 h 1591884"/>
                <a:gd name="connsiteX164" fmla="*/ 535454 w 1533936"/>
                <a:gd name="connsiteY164" fmla="*/ 848564 h 1591884"/>
                <a:gd name="connsiteX165" fmla="*/ 558430 w 1533936"/>
                <a:gd name="connsiteY165" fmla="*/ 790450 h 1591884"/>
                <a:gd name="connsiteX166" fmla="*/ 586811 w 1533936"/>
                <a:gd name="connsiteY166" fmla="*/ 766123 h 1591884"/>
                <a:gd name="connsiteX167" fmla="*/ 592217 w 1533936"/>
                <a:gd name="connsiteY167" fmla="*/ 745850 h 1591884"/>
                <a:gd name="connsiteX168" fmla="*/ 631410 w 1533936"/>
                <a:gd name="connsiteY168" fmla="*/ 705306 h 1591884"/>
                <a:gd name="connsiteX169" fmla="*/ 650330 w 1533936"/>
                <a:gd name="connsiteY169" fmla="*/ 682331 h 1591884"/>
                <a:gd name="connsiteX170" fmla="*/ 659792 w 1533936"/>
                <a:gd name="connsiteY170" fmla="*/ 660707 h 1591884"/>
                <a:gd name="connsiteX171" fmla="*/ 685470 w 1533936"/>
                <a:gd name="connsiteY171" fmla="*/ 626919 h 1591884"/>
                <a:gd name="connsiteX172" fmla="*/ 696282 w 1533936"/>
                <a:gd name="connsiteY172" fmla="*/ 582321 h 1591884"/>
                <a:gd name="connsiteX173" fmla="*/ 711147 w 1533936"/>
                <a:gd name="connsiteY173" fmla="*/ 522855 h 1591884"/>
                <a:gd name="connsiteX174" fmla="*/ 711147 w 1533936"/>
                <a:gd name="connsiteY174" fmla="*/ 509340 h 1591884"/>
                <a:gd name="connsiteX175" fmla="*/ 710249 w 1533936"/>
                <a:gd name="connsiteY175" fmla="*/ 502559 h 1591884"/>
                <a:gd name="connsiteX176" fmla="*/ 744935 w 1533936"/>
                <a:gd name="connsiteY176" fmla="*/ 424196 h 1591884"/>
                <a:gd name="connsiteX177" fmla="*/ 804401 w 1533936"/>
                <a:gd name="connsiteY177" fmla="*/ 371488 h 1591884"/>
                <a:gd name="connsiteX178" fmla="*/ 880085 w 1533936"/>
                <a:gd name="connsiteY178" fmla="*/ 328240 h 1591884"/>
                <a:gd name="connsiteX179" fmla="*/ 957119 w 1533936"/>
                <a:gd name="connsiteY179" fmla="*/ 270126 h 1591884"/>
                <a:gd name="connsiteX180" fmla="*/ 1016585 w 1533936"/>
                <a:gd name="connsiteY180" fmla="*/ 249854 h 1591884"/>
                <a:gd name="connsiteX181" fmla="*/ 1076050 w 1533936"/>
                <a:gd name="connsiteY181" fmla="*/ 234987 h 1591884"/>
                <a:gd name="connsiteX182" fmla="*/ 1097674 w 1533936"/>
                <a:gd name="connsiteY182" fmla="*/ 205254 h 1591884"/>
                <a:gd name="connsiteX183" fmla="*/ 1107135 w 1533936"/>
                <a:gd name="connsiteY183" fmla="*/ 203903 h 1591884"/>
                <a:gd name="connsiteX184" fmla="*/ 1143624 w 1533936"/>
                <a:gd name="connsiteY184" fmla="*/ 186333 h 1591884"/>
                <a:gd name="connsiteX185" fmla="*/ 1197685 w 1533936"/>
                <a:gd name="connsiteY185" fmla="*/ 128220 h 1591884"/>
                <a:gd name="connsiteX186" fmla="*/ 1246338 w 1533936"/>
                <a:gd name="connsiteY186" fmla="*/ 61996 h 1591884"/>
                <a:gd name="connsiteX187" fmla="*/ 1269314 w 1533936"/>
                <a:gd name="connsiteY187" fmla="*/ 9288 h 1591884"/>
                <a:gd name="connsiteX188" fmla="*/ 1269314 w 1533936"/>
                <a:gd name="connsiteY188" fmla="*/ 0 h 159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1533936" h="1591884">
                  <a:moveTo>
                    <a:pt x="1269314" y="0"/>
                  </a:moveTo>
                  <a:lnTo>
                    <a:pt x="1501500" y="0"/>
                  </a:lnTo>
                  <a:lnTo>
                    <a:pt x="1501500" y="3612"/>
                  </a:lnTo>
                  <a:lnTo>
                    <a:pt x="1484201" y="25236"/>
                  </a:lnTo>
                  <a:lnTo>
                    <a:pt x="1492850" y="44697"/>
                  </a:lnTo>
                  <a:lnTo>
                    <a:pt x="1490688" y="92270"/>
                  </a:lnTo>
                  <a:lnTo>
                    <a:pt x="1482038" y="109569"/>
                  </a:lnTo>
                  <a:lnTo>
                    <a:pt x="1492850" y="129030"/>
                  </a:lnTo>
                  <a:lnTo>
                    <a:pt x="1492850" y="148492"/>
                  </a:lnTo>
                  <a:lnTo>
                    <a:pt x="1479876" y="170115"/>
                  </a:lnTo>
                  <a:lnTo>
                    <a:pt x="1460414" y="172278"/>
                  </a:lnTo>
                  <a:lnTo>
                    <a:pt x="1460414" y="213363"/>
                  </a:lnTo>
                  <a:lnTo>
                    <a:pt x="1449602" y="226338"/>
                  </a:lnTo>
                  <a:lnTo>
                    <a:pt x="1451765" y="243637"/>
                  </a:lnTo>
                  <a:lnTo>
                    <a:pt x="1453927" y="256611"/>
                  </a:lnTo>
                  <a:lnTo>
                    <a:pt x="1438791" y="291209"/>
                  </a:lnTo>
                  <a:lnTo>
                    <a:pt x="1438791" y="306346"/>
                  </a:lnTo>
                  <a:lnTo>
                    <a:pt x="1443115" y="327970"/>
                  </a:lnTo>
                  <a:lnTo>
                    <a:pt x="1464739" y="360405"/>
                  </a:lnTo>
                  <a:lnTo>
                    <a:pt x="1495013" y="379867"/>
                  </a:lnTo>
                  <a:lnTo>
                    <a:pt x="1507987" y="377705"/>
                  </a:lnTo>
                  <a:lnTo>
                    <a:pt x="1533936" y="407978"/>
                  </a:lnTo>
                  <a:lnTo>
                    <a:pt x="1501500" y="451226"/>
                  </a:lnTo>
                  <a:lnTo>
                    <a:pt x="1464739" y="479337"/>
                  </a:lnTo>
                  <a:lnTo>
                    <a:pt x="1466902" y="503123"/>
                  </a:lnTo>
                  <a:lnTo>
                    <a:pt x="1430141" y="535559"/>
                  </a:lnTo>
                  <a:lnTo>
                    <a:pt x="1430141" y="552858"/>
                  </a:lnTo>
                  <a:lnTo>
                    <a:pt x="1399868" y="593943"/>
                  </a:lnTo>
                  <a:lnTo>
                    <a:pt x="1378244" y="600430"/>
                  </a:lnTo>
                  <a:lnTo>
                    <a:pt x="1373919" y="645840"/>
                  </a:lnTo>
                  <a:lnTo>
                    <a:pt x="1378244" y="658815"/>
                  </a:lnTo>
                  <a:lnTo>
                    <a:pt x="1389056" y="699900"/>
                  </a:lnTo>
                  <a:lnTo>
                    <a:pt x="1395543" y="721524"/>
                  </a:lnTo>
                  <a:lnTo>
                    <a:pt x="1404192" y="738823"/>
                  </a:lnTo>
                  <a:lnTo>
                    <a:pt x="1391218" y="764772"/>
                  </a:lnTo>
                  <a:lnTo>
                    <a:pt x="1367432" y="747472"/>
                  </a:lnTo>
                  <a:lnTo>
                    <a:pt x="1326347" y="749635"/>
                  </a:lnTo>
                  <a:lnTo>
                    <a:pt x="1309047" y="764772"/>
                  </a:lnTo>
                  <a:lnTo>
                    <a:pt x="1289586" y="745310"/>
                  </a:lnTo>
                  <a:lnTo>
                    <a:pt x="1252825" y="751797"/>
                  </a:lnTo>
                  <a:lnTo>
                    <a:pt x="1248501" y="795045"/>
                  </a:lnTo>
                  <a:lnTo>
                    <a:pt x="1235526" y="805857"/>
                  </a:lnTo>
                  <a:lnTo>
                    <a:pt x="1213902" y="801532"/>
                  </a:lnTo>
                  <a:lnTo>
                    <a:pt x="1194441" y="805857"/>
                  </a:lnTo>
                  <a:lnTo>
                    <a:pt x="1099296" y="818831"/>
                  </a:lnTo>
                  <a:lnTo>
                    <a:pt x="1081997" y="825318"/>
                  </a:lnTo>
                  <a:lnTo>
                    <a:pt x="1073347" y="862079"/>
                  </a:lnTo>
                  <a:lnTo>
                    <a:pt x="1084159" y="881540"/>
                  </a:lnTo>
                  <a:lnTo>
                    <a:pt x="1097134" y="885865"/>
                  </a:lnTo>
                  <a:lnTo>
                    <a:pt x="1099296" y="905327"/>
                  </a:lnTo>
                  <a:lnTo>
                    <a:pt x="1090647" y="948574"/>
                  </a:lnTo>
                  <a:lnTo>
                    <a:pt x="1084159" y="998309"/>
                  </a:lnTo>
                  <a:lnTo>
                    <a:pt x="1040912" y="1048044"/>
                  </a:lnTo>
                  <a:lnTo>
                    <a:pt x="1058211" y="1099941"/>
                  </a:lnTo>
                  <a:lnTo>
                    <a:pt x="1081997" y="1089129"/>
                  </a:lnTo>
                  <a:lnTo>
                    <a:pt x="1105783" y="1121565"/>
                  </a:lnTo>
                  <a:lnTo>
                    <a:pt x="1099296" y="1199411"/>
                  </a:lnTo>
                  <a:lnTo>
                    <a:pt x="1114433" y="1255633"/>
                  </a:lnTo>
                  <a:lnTo>
                    <a:pt x="1114433" y="1275095"/>
                  </a:lnTo>
                  <a:lnTo>
                    <a:pt x="1110108" y="1294556"/>
                  </a:lnTo>
                  <a:lnTo>
                    <a:pt x="1112270" y="1322667"/>
                  </a:lnTo>
                  <a:lnTo>
                    <a:pt x="1110108" y="1350778"/>
                  </a:lnTo>
                  <a:lnTo>
                    <a:pt x="1106873" y="1355400"/>
                  </a:lnTo>
                  <a:lnTo>
                    <a:pt x="1084159" y="1352220"/>
                  </a:lnTo>
                  <a:lnTo>
                    <a:pt x="1071545" y="1354022"/>
                  </a:lnTo>
                  <a:lnTo>
                    <a:pt x="1055328" y="1346814"/>
                  </a:lnTo>
                  <a:lnTo>
                    <a:pt x="1046318" y="1336002"/>
                  </a:lnTo>
                  <a:lnTo>
                    <a:pt x="1044516" y="1305368"/>
                  </a:lnTo>
                  <a:lnTo>
                    <a:pt x="1028297" y="1301764"/>
                  </a:lnTo>
                  <a:lnTo>
                    <a:pt x="1013881" y="1278338"/>
                  </a:lnTo>
                  <a:lnTo>
                    <a:pt x="997664" y="1258516"/>
                  </a:lnTo>
                  <a:lnTo>
                    <a:pt x="981447" y="1247704"/>
                  </a:lnTo>
                  <a:lnTo>
                    <a:pt x="972436" y="1260318"/>
                  </a:lnTo>
                  <a:lnTo>
                    <a:pt x="970634" y="1294556"/>
                  </a:lnTo>
                  <a:lnTo>
                    <a:pt x="921980" y="1325190"/>
                  </a:lnTo>
                  <a:lnTo>
                    <a:pt x="875129" y="1328794"/>
                  </a:lnTo>
                  <a:lnTo>
                    <a:pt x="864317" y="1337804"/>
                  </a:lnTo>
                  <a:lnTo>
                    <a:pt x="862514" y="1377448"/>
                  </a:lnTo>
                  <a:lnTo>
                    <a:pt x="876930" y="1391864"/>
                  </a:lnTo>
                  <a:lnTo>
                    <a:pt x="876930" y="1429705"/>
                  </a:lnTo>
                  <a:lnTo>
                    <a:pt x="851703" y="1426101"/>
                  </a:lnTo>
                  <a:lnTo>
                    <a:pt x="833682" y="1431507"/>
                  </a:lnTo>
                  <a:lnTo>
                    <a:pt x="824673" y="1442319"/>
                  </a:lnTo>
                  <a:lnTo>
                    <a:pt x="830080" y="1474755"/>
                  </a:lnTo>
                  <a:lnTo>
                    <a:pt x="826475" y="1492775"/>
                  </a:lnTo>
                  <a:lnTo>
                    <a:pt x="815664" y="1496379"/>
                  </a:lnTo>
                  <a:lnTo>
                    <a:pt x="783227" y="1494577"/>
                  </a:lnTo>
                  <a:lnTo>
                    <a:pt x="770613" y="1508993"/>
                  </a:lnTo>
                  <a:lnTo>
                    <a:pt x="741782" y="1508993"/>
                  </a:lnTo>
                  <a:lnTo>
                    <a:pt x="747187" y="1541429"/>
                  </a:lnTo>
                  <a:lnTo>
                    <a:pt x="732771" y="1563052"/>
                  </a:lnTo>
                  <a:lnTo>
                    <a:pt x="721960" y="1564854"/>
                  </a:lnTo>
                  <a:lnTo>
                    <a:pt x="712950" y="1581072"/>
                  </a:lnTo>
                  <a:lnTo>
                    <a:pt x="700337" y="1581072"/>
                  </a:lnTo>
                  <a:lnTo>
                    <a:pt x="664297" y="1568458"/>
                  </a:lnTo>
                  <a:lnTo>
                    <a:pt x="653484" y="1570260"/>
                  </a:lnTo>
                  <a:lnTo>
                    <a:pt x="642673" y="1591884"/>
                  </a:lnTo>
                  <a:lnTo>
                    <a:pt x="626454" y="1591884"/>
                  </a:lnTo>
                  <a:lnTo>
                    <a:pt x="621049" y="1559448"/>
                  </a:lnTo>
                  <a:lnTo>
                    <a:pt x="606633" y="1554042"/>
                  </a:lnTo>
                  <a:lnTo>
                    <a:pt x="606633" y="1543231"/>
                  </a:lnTo>
                  <a:lnTo>
                    <a:pt x="624652" y="1534221"/>
                  </a:lnTo>
                  <a:lnTo>
                    <a:pt x="626454" y="1516201"/>
                  </a:lnTo>
                  <a:lnTo>
                    <a:pt x="619247" y="1498181"/>
                  </a:lnTo>
                  <a:lnTo>
                    <a:pt x="626454" y="1471151"/>
                  </a:lnTo>
                  <a:lnTo>
                    <a:pt x="615643" y="1451329"/>
                  </a:lnTo>
                  <a:lnTo>
                    <a:pt x="597623" y="1454933"/>
                  </a:lnTo>
                  <a:lnTo>
                    <a:pt x="561583" y="1429705"/>
                  </a:lnTo>
                  <a:lnTo>
                    <a:pt x="561583" y="1408081"/>
                  </a:lnTo>
                  <a:lnTo>
                    <a:pt x="543563" y="1408081"/>
                  </a:lnTo>
                  <a:lnTo>
                    <a:pt x="539959" y="1397269"/>
                  </a:lnTo>
                  <a:lnTo>
                    <a:pt x="538156" y="1386458"/>
                  </a:lnTo>
                  <a:lnTo>
                    <a:pt x="530948" y="1319784"/>
                  </a:lnTo>
                  <a:lnTo>
                    <a:pt x="523741" y="1307170"/>
                  </a:lnTo>
                  <a:lnTo>
                    <a:pt x="521939" y="1285546"/>
                  </a:lnTo>
                  <a:lnTo>
                    <a:pt x="480493" y="1281942"/>
                  </a:lnTo>
                  <a:lnTo>
                    <a:pt x="471483" y="1274734"/>
                  </a:lnTo>
                  <a:lnTo>
                    <a:pt x="363364" y="1312576"/>
                  </a:lnTo>
                  <a:lnTo>
                    <a:pt x="350750" y="1337804"/>
                  </a:lnTo>
                  <a:lnTo>
                    <a:pt x="347147" y="1370240"/>
                  </a:lnTo>
                  <a:lnTo>
                    <a:pt x="312909" y="1388260"/>
                  </a:lnTo>
                  <a:lnTo>
                    <a:pt x="300294" y="1393665"/>
                  </a:lnTo>
                  <a:lnTo>
                    <a:pt x="280473" y="1413487"/>
                  </a:lnTo>
                  <a:lnTo>
                    <a:pt x="285878" y="1440517"/>
                  </a:lnTo>
                  <a:lnTo>
                    <a:pt x="280473" y="1451329"/>
                  </a:lnTo>
                  <a:lnTo>
                    <a:pt x="285878" y="1467547"/>
                  </a:lnTo>
                  <a:lnTo>
                    <a:pt x="267859" y="1481963"/>
                  </a:lnTo>
                  <a:lnTo>
                    <a:pt x="262453" y="1462141"/>
                  </a:lnTo>
                  <a:lnTo>
                    <a:pt x="242630" y="1449527"/>
                  </a:lnTo>
                  <a:lnTo>
                    <a:pt x="233621" y="1456735"/>
                  </a:lnTo>
                  <a:lnTo>
                    <a:pt x="208393" y="1454933"/>
                  </a:lnTo>
                  <a:lnTo>
                    <a:pt x="190373" y="1471151"/>
                  </a:lnTo>
                  <a:lnTo>
                    <a:pt x="159740" y="1476557"/>
                  </a:lnTo>
                  <a:lnTo>
                    <a:pt x="134511" y="1472953"/>
                  </a:lnTo>
                  <a:lnTo>
                    <a:pt x="116492" y="1472953"/>
                  </a:lnTo>
                  <a:lnTo>
                    <a:pt x="93066" y="1501785"/>
                  </a:lnTo>
                  <a:lnTo>
                    <a:pt x="93066" y="1516201"/>
                  </a:lnTo>
                  <a:lnTo>
                    <a:pt x="80453" y="1519805"/>
                  </a:lnTo>
                  <a:lnTo>
                    <a:pt x="28194" y="1496379"/>
                  </a:lnTo>
                  <a:lnTo>
                    <a:pt x="40808" y="1476557"/>
                  </a:lnTo>
                  <a:lnTo>
                    <a:pt x="39006" y="1465745"/>
                  </a:lnTo>
                  <a:lnTo>
                    <a:pt x="49818" y="1445923"/>
                  </a:lnTo>
                  <a:lnTo>
                    <a:pt x="48016" y="1426101"/>
                  </a:lnTo>
                  <a:lnTo>
                    <a:pt x="39006" y="1426101"/>
                  </a:lnTo>
                  <a:lnTo>
                    <a:pt x="31798" y="1415289"/>
                  </a:lnTo>
                  <a:lnTo>
                    <a:pt x="22789" y="1415289"/>
                  </a:lnTo>
                  <a:lnTo>
                    <a:pt x="20986" y="1404477"/>
                  </a:lnTo>
                  <a:lnTo>
                    <a:pt x="4768" y="1402675"/>
                  </a:lnTo>
                  <a:lnTo>
                    <a:pt x="0" y="1406762"/>
                  </a:lnTo>
                  <a:lnTo>
                    <a:pt x="0" y="1205006"/>
                  </a:lnTo>
                  <a:lnTo>
                    <a:pt x="24590" y="1182382"/>
                  </a:lnTo>
                  <a:lnTo>
                    <a:pt x="51621" y="1181031"/>
                  </a:lnTo>
                  <a:lnTo>
                    <a:pt x="107031" y="1122917"/>
                  </a:lnTo>
                  <a:lnTo>
                    <a:pt x="135412" y="1124268"/>
                  </a:lnTo>
                  <a:lnTo>
                    <a:pt x="147576" y="1135080"/>
                  </a:lnTo>
                  <a:lnTo>
                    <a:pt x="198933" y="1124268"/>
                  </a:lnTo>
                  <a:lnTo>
                    <a:pt x="212448" y="1122917"/>
                  </a:lnTo>
                  <a:lnTo>
                    <a:pt x="231369" y="1120214"/>
                  </a:lnTo>
                  <a:lnTo>
                    <a:pt x="244884" y="1097239"/>
                  </a:lnTo>
                  <a:lnTo>
                    <a:pt x="274617" y="1087778"/>
                  </a:lnTo>
                  <a:lnTo>
                    <a:pt x="358409" y="1012095"/>
                  </a:lnTo>
                  <a:lnTo>
                    <a:pt x="389493" y="968847"/>
                  </a:lnTo>
                  <a:lnTo>
                    <a:pt x="457068" y="921544"/>
                  </a:lnTo>
                  <a:lnTo>
                    <a:pt x="501667" y="899921"/>
                  </a:lnTo>
                  <a:lnTo>
                    <a:pt x="535454" y="848564"/>
                  </a:lnTo>
                  <a:lnTo>
                    <a:pt x="558430" y="790450"/>
                  </a:lnTo>
                  <a:lnTo>
                    <a:pt x="586811" y="766123"/>
                  </a:lnTo>
                  <a:lnTo>
                    <a:pt x="592217" y="745850"/>
                  </a:lnTo>
                  <a:lnTo>
                    <a:pt x="631410" y="705306"/>
                  </a:lnTo>
                  <a:lnTo>
                    <a:pt x="650330" y="682331"/>
                  </a:lnTo>
                  <a:lnTo>
                    <a:pt x="659792" y="660707"/>
                  </a:lnTo>
                  <a:lnTo>
                    <a:pt x="685470" y="626919"/>
                  </a:lnTo>
                  <a:lnTo>
                    <a:pt x="696282" y="582321"/>
                  </a:lnTo>
                  <a:lnTo>
                    <a:pt x="711147" y="522855"/>
                  </a:lnTo>
                  <a:lnTo>
                    <a:pt x="711147" y="509340"/>
                  </a:lnTo>
                  <a:lnTo>
                    <a:pt x="710249" y="502559"/>
                  </a:lnTo>
                  <a:lnTo>
                    <a:pt x="744935" y="424196"/>
                  </a:lnTo>
                  <a:lnTo>
                    <a:pt x="804401" y="371488"/>
                  </a:lnTo>
                  <a:lnTo>
                    <a:pt x="880085" y="328240"/>
                  </a:lnTo>
                  <a:lnTo>
                    <a:pt x="957119" y="270126"/>
                  </a:lnTo>
                  <a:lnTo>
                    <a:pt x="1016585" y="249854"/>
                  </a:lnTo>
                  <a:lnTo>
                    <a:pt x="1076050" y="234987"/>
                  </a:lnTo>
                  <a:lnTo>
                    <a:pt x="1097674" y="205254"/>
                  </a:lnTo>
                  <a:lnTo>
                    <a:pt x="1107135" y="203903"/>
                  </a:lnTo>
                  <a:lnTo>
                    <a:pt x="1143624" y="186333"/>
                  </a:lnTo>
                  <a:lnTo>
                    <a:pt x="1197685" y="128220"/>
                  </a:lnTo>
                  <a:lnTo>
                    <a:pt x="1246338" y="61996"/>
                  </a:lnTo>
                  <a:lnTo>
                    <a:pt x="1269314" y="9288"/>
                  </a:lnTo>
                  <a:lnTo>
                    <a:pt x="1269314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64FEE4E7-3DD5-C176-5CD1-9F894C58DF79}"/>
                </a:ext>
              </a:extLst>
            </p:cNvPr>
            <p:cNvSpPr/>
            <p:nvPr/>
          </p:nvSpPr>
          <p:spPr>
            <a:xfrm>
              <a:off x="6562145" y="2139006"/>
              <a:ext cx="673307" cy="1393752"/>
            </a:xfrm>
            <a:custGeom>
              <a:avLst/>
              <a:gdLst>
                <a:gd name="connsiteX0" fmla="*/ 471484 w 673307"/>
                <a:gd name="connsiteY0" fmla="*/ 0 h 1393752"/>
                <a:gd name="connsiteX1" fmla="*/ 480494 w 673307"/>
                <a:gd name="connsiteY1" fmla="*/ 7208 h 1393752"/>
                <a:gd name="connsiteX2" fmla="*/ 521940 w 673307"/>
                <a:gd name="connsiteY2" fmla="*/ 10812 h 1393752"/>
                <a:gd name="connsiteX3" fmla="*/ 523742 w 673307"/>
                <a:gd name="connsiteY3" fmla="*/ 32436 h 1393752"/>
                <a:gd name="connsiteX4" fmla="*/ 530950 w 673307"/>
                <a:gd name="connsiteY4" fmla="*/ 45050 h 1393752"/>
                <a:gd name="connsiteX5" fmla="*/ 538157 w 673307"/>
                <a:gd name="connsiteY5" fmla="*/ 111723 h 1393752"/>
                <a:gd name="connsiteX6" fmla="*/ 539960 w 673307"/>
                <a:gd name="connsiteY6" fmla="*/ 122535 h 1393752"/>
                <a:gd name="connsiteX7" fmla="*/ 543564 w 673307"/>
                <a:gd name="connsiteY7" fmla="*/ 133347 h 1393752"/>
                <a:gd name="connsiteX8" fmla="*/ 561584 w 673307"/>
                <a:gd name="connsiteY8" fmla="*/ 133347 h 1393752"/>
                <a:gd name="connsiteX9" fmla="*/ 561584 w 673307"/>
                <a:gd name="connsiteY9" fmla="*/ 154971 h 1393752"/>
                <a:gd name="connsiteX10" fmla="*/ 597624 w 673307"/>
                <a:gd name="connsiteY10" fmla="*/ 180199 h 1393752"/>
                <a:gd name="connsiteX11" fmla="*/ 615644 w 673307"/>
                <a:gd name="connsiteY11" fmla="*/ 176595 h 1393752"/>
                <a:gd name="connsiteX12" fmla="*/ 626455 w 673307"/>
                <a:gd name="connsiteY12" fmla="*/ 196417 h 1393752"/>
                <a:gd name="connsiteX13" fmla="*/ 619248 w 673307"/>
                <a:gd name="connsiteY13" fmla="*/ 223447 h 1393752"/>
                <a:gd name="connsiteX14" fmla="*/ 626455 w 673307"/>
                <a:gd name="connsiteY14" fmla="*/ 241466 h 1393752"/>
                <a:gd name="connsiteX15" fmla="*/ 624653 w 673307"/>
                <a:gd name="connsiteY15" fmla="*/ 259486 h 1393752"/>
                <a:gd name="connsiteX16" fmla="*/ 606634 w 673307"/>
                <a:gd name="connsiteY16" fmla="*/ 268496 h 1393752"/>
                <a:gd name="connsiteX17" fmla="*/ 606634 w 673307"/>
                <a:gd name="connsiteY17" fmla="*/ 279308 h 1393752"/>
                <a:gd name="connsiteX18" fmla="*/ 621050 w 673307"/>
                <a:gd name="connsiteY18" fmla="*/ 284714 h 1393752"/>
                <a:gd name="connsiteX19" fmla="*/ 626353 w 673307"/>
                <a:gd name="connsiteY19" fmla="*/ 316536 h 1393752"/>
                <a:gd name="connsiteX20" fmla="*/ 556538 w 673307"/>
                <a:gd name="connsiteY20" fmla="*/ 337693 h 1393752"/>
                <a:gd name="connsiteX21" fmla="*/ 541402 w 673307"/>
                <a:gd name="connsiteY21" fmla="*/ 359316 h 1393752"/>
                <a:gd name="connsiteX22" fmla="*/ 515453 w 673307"/>
                <a:gd name="connsiteY22" fmla="*/ 352829 h 1393752"/>
                <a:gd name="connsiteX23" fmla="*/ 480855 w 673307"/>
                <a:gd name="connsiteY23" fmla="*/ 365804 h 1393752"/>
                <a:gd name="connsiteX24" fmla="*/ 480855 w 673307"/>
                <a:gd name="connsiteY24" fmla="*/ 387427 h 1393752"/>
                <a:gd name="connsiteX25" fmla="*/ 476530 w 673307"/>
                <a:gd name="connsiteY25" fmla="*/ 417701 h 1393752"/>
                <a:gd name="connsiteX26" fmla="*/ 433282 w 673307"/>
                <a:gd name="connsiteY26" fmla="*/ 426350 h 1393752"/>
                <a:gd name="connsiteX27" fmla="*/ 424633 w 673307"/>
                <a:gd name="connsiteY27" fmla="*/ 443649 h 1393752"/>
                <a:gd name="connsiteX28" fmla="*/ 398684 w 673307"/>
                <a:gd name="connsiteY28" fmla="*/ 471760 h 1393752"/>
                <a:gd name="connsiteX29" fmla="*/ 392197 w 673307"/>
                <a:gd name="connsiteY29" fmla="*/ 489059 h 1393752"/>
                <a:gd name="connsiteX30" fmla="*/ 398684 w 673307"/>
                <a:gd name="connsiteY30" fmla="*/ 512846 h 1393752"/>
                <a:gd name="connsiteX31" fmla="*/ 379223 w 673307"/>
                <a:gd name="connsiteY31" fmla="*/ 543119 h 1393752"/>
                <a:gd name="connsiteX32" fmla="*/ 374898 w 673307"/>
                <a:gd name="connsiteY32" fmla="*/ 644751 h 1393752"/>
                <a:gd name="connsiteX33" fmla="*/ 415983 w 673307"/>
                <a:gd name="connsiteY33" fmla="*/ 659888 h 1393752"/>
                <a:gd name="connsiteX34" fmla="*/ 431120 w 673307"/>
                <a:gd name="connsiteY34" fmla="*/ 679349 h 1393752"/>
                <a:gd name="connsiteX35" fmla="*/ 450581 w 673307"/>
                <a:gd name="connsiteY35" fmla="*/ 681512 h 1393752"/>
                <a:gd name="connsiteX36" fmla="*/ 454906 w 673307"/>
                <a:gd name="connsiteY36" fmla="*/ 666375 h 1393752"/>
                <a:gd name="connsiteX37" fmla="*/ 487342 w 673307"/>
                <a:gd name="connsiteY37" fmla="*/ 683674 h 1393752"/>
                <a:gd name="connsiteX38" fmla="*/ 521940 w 673307"/>
                <a:gd name="connsiteY38" fmla="*/ 662050 h 1393752"/>
                <a:gd name="connsiteX39" fmla="*/ 573837 w 673307"/>
                <a:gd name="connsiteY39" fmla="*/ 664213 h 1393752"/>
                <a:gd name="connsiteX40" fmla="*/ 588974 w 673307"/>
                <a:gd name="connsiteY40" fmla="*/ 685836 h 1393752"/>
                <a:gd name="connsiteX41" fmla="*/ 593299 w 673307"/>
                <a:gd name="connsiteY41" fmla="*/ 746383 h 1393752"/>
                <a:gd name="connsiteX42" fmla="*/ 593299 w 673307"/>
                <a:gd name="connsiteY42" fmla="*/ 791793 h 1393752"/>
                <a:gd name="connsiteX43" fmla="*/ 582487 w 673307"/>
                <a:gd name="connsiteY43" fmla="*/ 804768 h 1393752"/>
                <a:gd name="connsiteX44" fmla="*/ 547889 w 673307"/>
                <a:gd name="connsiteY44" fmla="*/ 822067 h 1393752"/>
                <a:gd name="connsiteX45" fmla="*/ 552214 w 673307"/>
                <a:gd name="connsiteY45" fmla="*/ 852340 h 1393752"/>
                <a:gd name="connsiteX46" fmla="*/ 573837 w 673307"/>
                <a:gd name="connsiteY46" fmla="*/ 873964 h 1393752"/>
                <a:gd name="connsiteX47" fmla="*/ 573837 w 673307"/>
                <a:gd name="connsiteY47" fmla="*/ 882613 h 1393752"/>
                <a:gd name="connsiteX48" fmla="*/ 571675 w 673307"/>
                <a:gd name="connsiteY48" fmla="*/ 904237 h 1393752"/>
                <a:gd name="connsiteX49" fmla="*/ 576000 w 673307"/>
                <a:gd name="connsiteY49" fmla="*/ 928024 h 1393752"/>
                <a:gd name="connsiteX50" fmla="*/ 537077 w 673307"/>
                <a:gd name="connsiteY50" fmla="*/ 936673 h 1393752"/>
                <a:gd name="connsiteX51" fmla="*/ 545726 w 673307"/>
                <a:gd name="connsiteY51" fmla="*/ 969109 h 1393752"/>
                <a:gd name="connsiteX52" fmla="*/ 580325 w 673307"/>
                <a:gd name="connsiteY52" fmla="*/ 971271 h 1393752"/>
                <a:gd name="connsiteX53" fmla="*/ 591137 w 673307"/>
                <a:gd name="connsiteY53" fmla="*/ 999382 h 1393752"/>
                <a:gd name="connsiteX54" fmla="*/ 576000 w 673307"/>
                <a:gd name="connsiteY54" fmla="*/ 1018844 h 1393752"/>
                <a:gd name="connsiteX55" fmla="*/ 584649 w 673307"/>
                <a:gd name="connsiteY55" fmla="*/ 1049117 h 1393752"/>
                <a:gd name="connsiteX56" fmla="*/ 580325 w 673307"/>
                <a:gd name="connsiteY56" fmla="*/ 1083715 h 1393752"/>
                <a:gd name="connsiteX57" fmla="*/ 643574 w 673307"/>
                <a:gd name="connsiteY57" fmla="*/ 1130098 h 1393752"/>
                <a:gd name="connsiteX58" fmla="*/ 643574 w 673307"/>
                <a:gd name="connsiteY58" fmla="*/ 1152371 h 1393752"/>
                <a:gd name="connsiteX59" fmla="*/ 659793 w 673307"/>
                <a:gd name="connsiteY59" fmla="*/ 1165886 h 1393752"/>
                <a:gd name="connsiteX60" fmla="*/ 673307 w 673307"/>
                <a:gd name="connsiteY60" fmla="*/ 1176698 h 1393752"/>
                <a:gd name="connsiteX61" fmla="*/ 659793 w 673307"/>
                <a:gd name="connsiteY61" fmla="*/ 1214540 h 1393752"/>
                <a:gd name="connsiteX62" fmla="*/ 627357 w 673307"/>
                <a:gd name="connsiteY62" fmla="*/ 1214540 h 1393752"/>
                <a:gd name="connsiteX63" fmla="*/ 619248 w 673307"/>
                <a:gd name="connsiteY63" fmla="*/ 1225351 h 1393752"/>
                <a:gd name="connsiteX64" fmla="*/ 616545 w 673307"/>
                <a:gd name="connsiteY64" fmla="*/ 1249679 h 1393752"/>
                <a:gd name="connsiteX65" fmla="*/ 557079 w 673307"/>
                <a:gd name="connsiteY65" fmla="*/ 1249679 h 1393752"/>
                <a:gd name="connsiteX66" fmla="*/ 557079 w 673307"/>
                <a:gd name="connsiteY66" fmla="*/ 1214540 h 1393752"/>
                <a:gd name="connsiteX67" fmla="*/ 543564 w 673307"/>
                <a:gd name="connsiteY67" fmla="*/ 1201024 h 1393752"/>
                <a:gd name="connsiteX68" fmla="*/ 527347 w 673307"/>
                <a:gd name="connsiteY68" fmla="*/ 1206431 h 1393752"/>
                <a:gd name="connsiteX69" fmla="*/ 511128 w 673307"/>
                <a:gd name="connsiteY69" fmla="*/ 1201024 h 1393752"/>
                <a:gd name="connsiteX70" fmla="*/ 467880 w 673307"/>
                <a:gd name="connsiteY70" fmla="*/ 1203728 h 1393752"/>
                <a:gd name="connsiteX71" fmla="*/ 459771 w 673307"/>
                <a:gd name="connsiteY71" fmla="*/ 1211836 h 1393752"/>
                <a:gd name="connsiteX72" fmla="*/ 454366 w 673307"/>
                <a:gd name="connsiteY72" fmla="*/ 1222648 h 1393752"/>
                <a:gd name="connsiteX73" fmla="*/ 430038 w 673307"/>
                <a:gd name="connsiteY73" fmla="*/ 1225351 h 1393752"/>
                <a:gd name="connsiteX74" fmla="*/ 413821 w 673307"/>
                <a:gd name="connsiteY74" fmla="*/ 1211836 h 1393752"/>
                <a:gd name="connsiteX75" fmla="*/ 413821 w 673307"/>
                <a:gd name="connsiteY75" fmla="*/ 1192916 h 1393752"/>
                <a:gd name="connsiteX76" fmla="*/ 411118 w 673307"/>
                <a:gd name="connsiteY76" fmla="*/ 1173995 h 1393752"/>
                <a:gd name="connsiteX77" fmla="*/ 394900 w 673307"/>
                <a:gd name="connsiteY77" fmla="*/ 1160480 h 1393752"/>
                <a:gd name="connsiteX78" fmla="*/ 346247 w 673307"/>
                <a:gd name="connsiteY78" fmla="*/ 1149668 h 1393752"/>
                <a:gd name="connsiteX79" fmla="*/ 273266 w 673307"/>
                <a:gd name="connsiteY79" fmla="*/ 1265896 h 1393752"/>
                <a:gd name="connsiteX80" fmla="*/ 254345 w 673307"/>
                <a:gd name="connsiteY80" fmla="*/ 1238867 h 1393752"/>
                <a:gd name="connsiteX81" fmla="*/ 232721 w 673307"/>
                <a:gd name="connsiteY81" fmla="*/ 1238867 h 1393752"/>
                <a:gd name="connsiteX82" fmla="*/ 211097 w 673307"/>
                <a:gd name="connsiteY82" fmla="*/ 1298332 h 1393752"/>
                <a:gd name="connsiteX83" fmla="*/ 202989 w 673307"/>
                <a:gd name="connsiteY83" fmla="*/ 1309144 h 1393752"/>
                <a:gd name="connsiteX84" fmla="*/ 186770 w 673307"/>
                <a:gd name="connsiteY84" fmla="*/ 1336174 h 1393752"/>
                <a:gd name="connsiteX85" fmla="*/ 189473 w 673307"/>
                <a:gd name="connsiteY85" fmla="*/ 1346986 h 1393752"/>
                <a:gd name="connsiteX86" fmla="*/ 227315 w 673307"/>
                <a:gd name="connsiteY86" fmla="*/ 1376718 h 1393752"/>
                <a:gd name="connsiteX87" fmla="*/ 210282 w 673307"/>
                <a:gd name="connsiteY87" fmla="*/ 1393752 h 1393752"/>
                <a:gd name="connsiteX88" fmla="*/ 0 w 673307"/>
                <a:gd name="connsiteY88" fmla="*/ 1393752 h 1393752"/>
                <a:gd name="connsiteX89" fmla="*/ 0 w 673307"/>
                <a:gd name="connsiteY89" fmla="*/ 132029 h 1393752"/>
                <a:gd name="connsiteX90" fmla="*/ 4769 w 673307"/>
                <a:gd name="connsiteY90" fmla="*/ 127941 h 1393752"/>
                <a:gd name="connsiteX91" fmla="*/ 20987 w 673307"/>
                <a:gd name="connsiteY91" fmla="*/ 129743 h 1393752"/>
                <a:gd name="connsiteX92" fmla="*/ 22790 w 673307"/>
                <a:gd name="connsiteY92" fmla="*/ 140555 h 1393752"/>
                <a:gd name="connsiteX93" fmla="*/ 31799 w 673307"/>
                <a:gd name="connsiteY93" fmla="*/ 140555 h 1393752"/>
                <a:gd name="connsiteX94" fmla="*/ 39007 w 673307"/>
                <a:gd name="connsiteY94" fmla="*/ 151367 h 1393752"/>
                <a:gd name="connsiteX95" fmla="*/ 48017 w 673307"/>
                <a:gd name="connsiteY95" fmla="*/ 151367 h 1393752"/>
                <a:gd name="connsiteX96" fmla="*/ 49819 w 673307"/>
                <a:gd name="connsiteY96" fmla="*/ 171189 h 1393752"/>
                <a:gd name="connsiteX97" fmla="*/ 39007 w 673307"/>
                <a:gd name="connsiteY97" fmla="*/ 191011 h 1393752"/>
                <a:gd name="connsiteX98" fmla="*/ 40809 w 673307"/>
                <a:gd name="connsiteY98" fmla="*/ 201823 h 1393752"/>
                <a:gd name="connsiteX99" fmla="*/ 28195 w 673307"/>
                <a:gd name="connsiteY99" fmla="*/ 221645 h 1393752"/>
                <a:gd name="connsiteX100" fmla="*/ 80454 w 673307"/>
                <a:gd name="connsiteY100" fmla="*/ 245070 h 1393752"/>
                <a:gd name="connsiteX101" fmla="*/ 93067 w 673307"/>
                <a:gd name="connsiteY101" fmla="*/ 241466 h 1393752"/>
                <a:gd name="connsiteX102" fmla="*/ 93067 w 673307"/>
                <a:gd name="connsiteY102" fmla="*/ 227051 h 1393752"/>
                <a:gd name="connsiteX103" fmla="*/ 116493 w 673307"/>
                <a:gd name="connsiteY103" fmla="*/ 198219 h 1393752"/>
                <a:gd name="connsiteX104" fmla="*/ 134512 w 673307"/>
                <a:gd name="connsiteY104" fmla="*/ 198219 h 1393752"/>
                <a:gd name="connsiteX105" fmla="*/ 159741 w 673307"/>
                <a:gd name="connsiteY105" fmla="*/ 201823 h 1393752"/>
                <a:gd name="connsiteX106" fmla="*/ 190374 w 673307"/>
                <a:gd name="connsiteY106" fmla="*/ 196417 h 1393752"/>
                <a:gd name="connsiteX107" fmla="*/ 208394 w 673307"/>
                <a:gd name="connsiteY107" fmla="*/ 180199 h 1393752"/>
                <a:gd name="connsiteX108" fmla="*/ 233622 w 673307"/>
                <a:gd name="connsiteY108" fmla="*/ 182001 h 1393752"/>
                <a:gd name="connsiteX109" fmla="*/ 242631 w 673307"/>
                <a:gd name="connsiteY109" fmla="*/ 174793 h 1393752"/>
                <a:gd name="connsiteX110" fmla="*/ 262454 w 673307"/>
                <a:gd name="connsiteY110" fmla="*/ 187407 h 1393752"/>
                <a:gd name="connsiteX111" fmla="*/ 267860 w 673307"/>
                <a:gd name="connsiteY111" fmla="*/ 207229 h 1393752"/>
                <a:gd name="connsiteX112" fmla="*/ 285879 w 673307"/>
                <a:gd name="connsiteY112" fmla="*/ 192813 h 1393752"/>
                <a:gd name="connsiteX113" fmla="*/ 280474 w 673307"/>
                <a:gd name="connsiteY113" fmla="*/ 176595 h 1393752"/>
                <a:gd name="connsiteX114" fmla="*/ 285879 w 673307"/>
                <a:gd name="connsiteY114" fmla="*/ 165783 h 1393752"/>
                <a:gd name="connsiteX115" fmla="*/ 280474 w 673307"/>
                <a:gd name="connsiteY115" fmla="*/ 138753 h 1393752"/>
                <a:gd name="connsiteX116" fmla="*/ 300295 w 673307"/>
                <a:gd name="connsiteY116" fmla="*/ 118931 h 1393752"/>
                <a:gd name="connsiteX117" fmla="*/ 312909 w 673307"/>
                <a:gd name="connsiteY117" fmla="*/ 113525 h 1393752"/>
                <a:gd name="connsiteX118" fmla="*/ 347148 w 673307"/>
                <a:gd name="connsiteY118" fmla="*/ 95505 h 1393752"/>
                <a:gd name="connsiteX119" fmla="*/ 350751 w 673307"/>
                <a:gd name="connsiteY119" fmla="*/ 63070 h 1393752"/>
                <a:gd name="connsiteX120" fmla="*/ 363365 w 673307"/>
                <a:gd name="connsiteY120" fmla="*/ 37842 h 1393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673307" h="1393752">
                  <a:moveTo>
                    <a:pt x="471484" y="0"/>
                  </a:moveTo>
                  <a:lnTo>
                    <a:pt x="480494" y="7208"/>
                  </a:lnTo>
                  <a:lnTo>
                    <a:pt x="521940" y="10812"/>
                  </a:lnTo>
                  <a:lnTo>
                    <a:pt x="523742" y="32436"/>
                  </a:lnTo>
                  <a:lnTo>
                    <a:pt x="530950" y="45050"/>
                  </a:lnTo>
                  <a:lnTo>
                    <a:pt x="538157" y="111723"/>
                  </a:lnTo>
                  <a:lnTo>
                    <a:pt x="539960" y="122535"/>
                  </a:lnTo>
                  <a:lnTo>
                    <a:pt x="543564" y="133347"/>
                  </a:lnTo>
                  <a:lnTo>
                    <a:pt x="561584" y="133347"/>
                  </a:lnTo>
                  <a:lnTo>
                    <a:pt x="561584" y="154971"/>
                  </a:lnTo>
                  <a:lnTo>
                    <a:pt x="597624" y="180199"/>
                  </a:lnTo>
                  <a:lnTo>
                    <a:pt x="615644" y="176595"/>
                  </a:lnTo>
                  <a:lnTo>
                    <a:pt x="626455" y="196417"/>
                  </a:lnTo>
                  <a:lnTo>
                    <a:pt x="619248" y="223447"/>
                  </a:lnTo>
                  <a:lnTo>
                    <a:pt x="626455" y="241466"/>
                  </a:lnTo>
                  <a:lnTo>
                    <a:pt x="624653" y="259486"/>
                  </a:lnTo>
                  <a:lnTo>
                    <a:pt x="606634" y="268496"/>
                  </a:lnTo>
                  <a:lnTo>
                    <a:pt x="606634" y="279308"/>
                  </a:lnTo>
                  <a:lnTo>
                    <a:pt x="621050" y="284714"/>
                  </a:lnTo>
                  <a:lnTo>
                    <a:pt x="626353" y="316536"/>
                  </a:lnTo>
                  <a:lnTo>
                    <a:pt x="556538" y="337693"/>
                  </a:lnTo>
                  <a:lnTo>
                    <a:pt x="541402" y="359316"/>
                  </a:lnTo>
                  <a:lnTo>
                    <a:pt x="515453" y="352829"/>
                  </a:lnTo>
                  <a:lnTo>
                    <a:pt x="480855" y="365804"/>
                  </a:lnTo>
                  <a:lnTo>
                    <a:pt x="480855" y="387427"/>
                  </a:lnTo>
                  <a:lnTo>
                    <a:pt x="476530" y="417701"/>
                  </a:lnTo>
                  <a:lnTo>
                    <a:pt x="433282" y="426350"/>
                  </a:lnTo>
                  <a:lnTo>
                    <a:pt x="424633" y="443649"/>
                  </a:lnTo>
                  <a:lnTo>
                    <a:pt x="398684" y="471760"/>
                  </a:lnTo>
                  <a:lnTo>
                    <a:pt x="392197" y="489059"/>
                  </a:lnTo>
                  <a:lnTo>
                    <a:pt x="398684" y="512846"/>
                  </a:lnTo>
                  <a:lnTo>
                    <a:pt x="379223" y="543119"/>
                  </a:lnTo>
                  <a:lnTo>
                    <a:pt x="374898" y="644751"/>
                  </a:lnTo>
                  <a:lnTo>
                    <a:pt x="415983" y="659888"/>
                  </a:lnTo>
                  <a:lnTo>
                    <a:pt x="431120" y="679349"/>
                  </a:lnTo>
                  <a:lnTo>
                    <a:pt x="450581" y="681512"/>
                  </a:lnTo>
                  <a:lnTo>
                    <a:pt x="454906" y="666375"/>
                  </a:lnTo>
                  <a:lnTo>
                    <a:pt x="487342" y="683674"/>
                  </a:lnTo>
                  <a:lnTo>
                    <a:pt x="521940" y="662050"/>
                  </a:lnTo>
                  <a:lnTo>
                    <a:pt x="573837" y="664213"/>
                  </a:lnTo>
                  <a:lnTo>
                    <a:pt x="588974" y="685836"/>
                  </a:lnTo>
                  <a:lnTo>
                    <a:pt x="593299" y="746383"/>
                  </a:lnTo>
                  <a:lnTo>
                    <a:pt x="593299" y="791793"/>
                  </a:lnTo>
                  <a:lnTo>
                    <a:pt x="582487" y="804768"/>
                  </a:lnTo>
                  <a:lnTo>
                    <a:pt x="547889" y="822067"/>
                  </a:lnTo>
                  <a:lnTo>
                    <a:pt x="552214" y="852340"/>
                  </a:lnTo>
                  <a:lnTo>
                    <a:pt x="573837" y="873964"/>
                  </a:lnTo>
                  <a:lnTo>
                    <a:pt x="573837" y="882613"/>
                  </a:lnTo>
                  <a:lnTo>
                    <a:pt x="571675" y="904237"/>
                  </a:lnTo>
                  <a:lnTo>
                    <a:pt x="576000" y="928024"/>
                  </a:lnTo>
                  <a:lnTo>
                    <a:pt x="537077" y="936673"/>
                  </a:lnTo>
                  <a:lnTo>
                    <a:pt x="545726" y="969109"/>
                  </a:lnTo>
                  <a:lnTo>
                    <a:pt x="580325" y="971271"/>
                  </a:lnTo>
                  <a:lnTo>
                    <a:pt x="591137" y="999382"/>
                  </a:lnTo>
                  <a:lnTo>
                    <a:pt x="576000" y="1018844"/>
                  </a:lnTo>
                  <a:lnTo>
                    <a:pt x="584649" y="1049117"/>
                  </a:lnTo>
                  <a:lnTo>
                    <a:pt x="580325" y="1083715"/>
                  </a:lnTo>
                  <a:lnTo>
                    <a:pt x="643574" y="1130098"/>
                  </a:lnTo>
                  <a:lnTo>
                    <a:pt x="643574" y="1152371"/>
                  </a:lnTo>
                  <a:lnTo>
                    <a:pt x="659793" y="1165886"/>
                  </a:lnTo>
                  <a:lnTo>
                    <a:pt x="673307" y="1176698"/>
                  </a:lnTo>
                  <a:lnTo>
                    <a:pt x="659793" y="1214540"/>
                  </a:lnTo>
                  <a:lnTo>
                    <a:pt x="627357" y="1214540"/>
                  </a:lnTo>
                  <a:lnTo>
                    <a:pt x="619248" y="1225351"/>
                  </a:lnTo>
                  <a:lnTo>
                    <a:pt x="616545" y="1249679"/>
                  </a:lnTo>
                  <a:lnTo>
                    <a:pt x="557079" y="1249679"/>
                  </a:lnTo>
                  <a:lnTo>
                    <a:pt x="557079" y="1214540"/>
                  </a:lnTo>
                  <a:lnTo>
                    <a:pt x="543564" y="1201024"/>
                  </a:lnTo>
                  <a:lnTo>
                    <a:pt x="527347" y="1206431"/>
                  </a:lnTo>
                  <a:lnTo>
                    <a:pt x="511128" y="1201024"/>
                  </a:lnTo>
                  <a:lnTo>
                    <a:pt x="467880" y="1203728"/>
                  </a:lnTo>
                  <a:lnTo>
                    <a:pt x="459771" y="1211836"/>
                  </a:lnTo>
                  <a:lnTo>
                    <a:pt x="454366" y="1222648"/>
                  </a:lnTo>
                  <a:lnTo>
                    <a:pt x="430038" y="1225351"/>
                  </a:lnTo>
                  <a:lnTo>
                    <a:pt x="413821" y="1211836"/>
                  </a:lnTo>
                  <a:lnTo>
                    <a:pt x="413821" y="1192916"/>
                  </a:lnTo>
                  <a:lnTo>
                    <a:pt x="411118" y="1173995"/>
                  </a:lnTo>
                  <a:lnTo>
                    <a:pt x="394900" y="1160480"/>
                  </a:lnTo>
                  <a:lnTo>
                    <a:pt x="346247" y="1149668"/>
                  </a:lnTo>
                  <a:lnTo>
                    <a:pt x="273266" y="1265896"/>
                  </a:lnTo>
                  <a:lnTo>
                    <a:pt x="254345" y="1238867"/>
                  </a:lnTo>
                  <a:lnTo>
                    <a:pt x="232721" y="1238867"/>
                  </a:lnTo>
                  <a:lnTo>
                    <a:pt x="211097" y="1298332"/>
                  </a:lnTo>
                  <a:lnTo>
                    <a:pt x="202989" y="1309144"/>
                  </a:lnTo>
                  <a:lnTo>
                    <a:pt x="186770" y="1336174"/>
                  </a:lnTo>
                  <a:lnTo>
                    <a:pt x="189473" y="1346986"/>
                  </a:lnTo>
                  <a:lnTo>
                    <a:pt x="227315" y="1376718"/>
                  </a:lnTo>
                  <a:lnTo>
                    <a:pt x="210282" y="1393752"/>
                  </a:lnTo>
                  <a:lnTo>
                    <a:pt x="0" y="1393752"/>
                  </a:lnTo>
                  <a:lnTo>
                    <a:pt x="0" y="132029"/>
                  </a:lnTo>
                  <a:lnTo>
                    <a:pt x="4769" y="127941"/>
                  </a:lnTo>
                  <a:lnTo>
                    <a:pt x="20987" y="129743"/>
                  </a:lnTo>
                  <a:lnTo>
                    <a:pt x="22790" y="140555"/>
                  </a:lnTo>
                  <a:lnTo>
                    <a:pt x="31799" y="140555"/>
                  </a:lnTo>
                  <a:lnTo>
                    <a:pt x="39007" y="151367"/>
                  </a:lnTo>
                  <a:lnTo>
                    <a:pt x="48017" y="151367"/>
                  </a:lnTo>
                  <a:lnTo>
                    <a:pt x="49819" y="171189"/>
                  </a:lnTo>
                  <a:lnTo>
                    <a:pt x="39007" y="191011"/>
                  </a:lnTo>
                  <a:lnTo>
                    <a:pt x="40809" y="201823"/>
                  </a:lnTo>
                  <a:lnTo>
                    <a:pt x="28195" y="221645"/>
                  </a:lnTo>
                  <a:lnTo>
                    <a:pt x="80454" y="245070"/>
                  </a:lnTo>
                  <a:lnTo>
                    <a:pt x="93067" y="241466"/>
                  </a:lnTo>
                  <a:lnTo>
                    <a:pt x="93067" y="227051"/>
                  </a:lnTo>
                  <a:lnTo>
                    <a:pt x="116493" y="198219"/>
                  </a:lnTo>
                  <a:lnTo>
                    <a:pt x="134512" y="198219"/>
                  </a:lnTo>
                  <a:lnTo>
                    <a:pt x="159741" y="201823"/>
                  </a:lnTo>
                  <a:lnTo>
                    <a:pt x="190374" y="196417"/>
                  </a:lnTo>
                  <a:lnTo>
                    <a:pt x="208394" y="180199"/>
                  </a:lnTo>
                  <a:lnTo>
                    <a:pt x="233622" y="182001"/>
                  </a:lnTo>
                  <a:lnTo>
                    <a:pt x="242631" y="174793"/>
                  </a:lnTo>
                  <a:lnTo>
                    <a:pt x="262454" y="187407"/>
                  </a:lnTo>
                  <a:lnTo>
                    <a:pt x="267860" y="207229"/>
                  </a:lnTo>
                  <a:lnTo>
                    <a:pt x="285879" y="192813"/>
                  </a:lnTo>
                  <a:lnTo>
                    <a:pt x="280474" y="176595"/>
                  </a:lnTo>
                  <a:lnTo>
                    <a:pt x="285879" y="165783"/>
                  </a:lnTo>
                  <a:lnTo>
                    <a:pt x="280474" y="138753"/>
                  </a:lnTo>
                  <a:lnTo>
                    <a:pt x="300295" y="118931"/>
                  </a:lnTo>
                  <a:lnTo>
                    <a:pt x="312909" y="113525"/>
                  </a:lnTo>
                  <a:lnTo>
                    <a:pt x="347148" y="95505"/>
                  </a:lnTo>
                  <a:lnTo>
                    <a:pt x="350751" y="63070"/>
                  </a:lnTo>
                  <a:lnTo>
                    <a:pt x="363365" y="3784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C17B71F5-9291-A62C-3918-72DC22E72BFE}"/>
                </a:ext>
              </a:extLst>
            </p:cNvPr>
            <p:cNvSpPr/>
            <p:nvPr/>
          </p:nvSpPr>
          <p:spPr>
            <a:xfrm>
              <a:off x="7741808" y="2005658"/>
              <a:ext cx="840807" cy="1033278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166F17F8-978E-6AEA-594F-873A43CD2AD8}"/>
                </a:ext>
              </a:extLst>
            </p:cNvPr>
            <p:cNvSpPr/>
            <p:nvPr/>
          </p:nvSpPr>
          <p:spPr>
            <a:xfrm>
              <a:off x="8127842" y="3144876"/>
              <a:ext cx="954093" cy="387883"/>
            </a:xfrm>
            <a:custGeom>
              <a:avLst/>
              <a:gdLst>
                <a:gd name="connsiteX0" fmla="*/ 19055 w 954093"/>
                <a:gd name="connsiteY0" fmla="*/ 0 h 387883"/>
                <a:gd name="connsiteX1" fmla="*/ 38517 w 954093"/>
                <a:gd name="connsiteY1" fmla="*/ 43248 h 387883"/>
                <a:gd name="connsiteX2" fmla="*/ 60141 w 954093"/>
                <a:gd name="connsiteY2" fmla="*/ 69196 h 387883"/>
                <a:gd name="connsiteX3" fmla="*/ 86089 w 954093"/>
                <a:gd name="connsiteY3" fmla="*/ 86496 h 387883"/>
                <a:gd name="connsiteX4" fmla="*/ 103388 w 954093"/>
                <a:gd name="connsiteY4" fmla="*/ 134068 h 387883"/>
                <a:gd name="connsiteX5" fmla="*/ 135824 w 954093"/>
                <a:gd name="connsiteY5" fmla="*/ 142718 h 387883"/>
                <a:gd name="connsiteX6" fmla="*/ 137986 w 954093"/>
                <a:gd name="connsiteY6" fmla="*/ 172991 h 387883"/>
                <a:gd name="connsiteX7" fmla="*/ 194208 w 954093"/>
                <a:gd name="connsiteY7" fmla="*/ 211914 h 387883"/>
                <a:gd name="connsiteX8" fmla="*/ 209345 w 954093"/>
                <a:gd name="connsiteY8" fmla="*/ 205427 h 387883"/>
                <a:gd name="connsiteX9" fmla="*/ 259080 w 954093"/>
                <a:gd name="connsiteY9" fmla="*/ 233538 h 387883"/>
                <a:gd name="connsiteX10" fmla="*/ 280704 w 954093"/>
                <a:gd name="connsiteY10" fmla="*/ 233538 h 387883"/>
                <a:gd name="connsiteX11" fmla="*/ 304490 w 954093"/>
                <a:gd name="connsiteY11" fmla="*/ 240025 h 387883"/>
                <a:gd name="connsiteX12" fmla="*/ 326114 w 954093"/>
                <a:gd name="connsiteY12" fmla="*/ 276786 h 387883"/>
                <a:gd name="connsiteX13" fmla="*/ 367199 w 954093"/>
                <a:gd name="connsiteY13" fmla="*/ 257324 h 387883"/>
                <a:gd name="connsiteX14" fmla="*/ 384498 w 954093"/>
                <a:gd name="connsiteY14" fmla="*/ 259486 h 387883"/>
                <a:gd name="connsiteX15" fmla="*/ 408284 w 954093"/>
                <a:gd name="connsiteY15" fmla="*/ 259486 h 387883"/>
                <a:gd name="connsiteX16" fmla="*/ 427746 w 954093"/>
                <a:gd name="connsiteY16" fmla="*/ 244350 h 387883"/>
                <a:gd name="connsiteX17" fmla="*/ 442882 w 954093"/>
                <a:gd name="connsiteY17" fmla="*/ 244350 h 387883"/>
                <a:gd name="connsiteX18" fmla="*/ 458019 w 954093"/>
                <a:gd name="connsiteY18" fmla="*/ 250837 h 387883"/>
                <a:gd name="connsiteX19" fmla="*/ 488293 w 954093"/>
                <a:gd name="connsiteY19" fmla="*/ 250837 h 387883"/>
                <a:gd name="connsiteX20" fmla="*/ 503429 w 954093"/>
                <a:gd name="connsiteY20" fmla="*/ 216239 h 387883"/>
                <a:gd name="connsiteX21" fmla="*/ 544515 w 954093"/>
                <a:gd name="connsiteY21" fmla="*/ 207589 h 387883"/>
                <a:gd name="connsiteX22" fmla="*/ 572626 w 954093"/>
                <a:gd name="connsiteY22" fmla="*/ 207589 h 387883"/>
                <a:gd name="connsiteX23" fmla="*/ 592087 w 954093"/>
                <a:gd name="connsiteY23" fmla="*/ 188128 h 387883"/>
                <a:gd name="connsiteX24" fmla="*/ 620198 w 954093"/>
                <a:gd name="connsiteY24" fmla="*/ 209752 h 387883"/>
                <a:gd name="connsiteX25" fmla="*/ 620198 w 954093"/>
                <a:gd name="connsiteY25" fmla="*/ 183803 h 387883"/>
                <a:gd name="connsiteX26" fmla="*/ 635335 w 954093"/>
                <a:gd name="connsiteY26" fmla="*/ 155692 h 387883"/>
                <a:gd name="connsiteX27" fmla="*/ 713180 w 954093"/>
                <a:gd name="connsiteY27" fmla="*/ 205427 h 387883"/>
                <a:gd name="connsiteX28" fmla="*/ 745616 w 954093"/>
                <a:gd name="connsiteY28" fmla="*/ 259486 h 387883"/>
                <a:gd name="connsiteX29" fmla="*/ 773727 w 954093"/>
                <a:gd name="connsiteY29" fmla="*/ 265974 h 387883"/>
                <a:gd name="connsiteX30" fmla="*/ 806163 w 954093"/>
                <a:gd name="connsiteY30" fmla="*/ 278948 h 387883"/>
                <a:gd name="connsiteX31" fmla="*/ 816975 w 954093"/>
                <a:gd name="connsiteY31" fmla="*/ 302734 h 387883"/>
                <a:gd name="connsiteX32" fmla="*/ 821300 w 954093"/>
                <a:gd name="connsiteY32" fmla="*/ 322196 h 387883"/>
                <a:gd name="connsiteX33" fmla="*/ 890496 w 954093"/>
                <a:gd name="connsiteY33" fmla="*/ 378418 h 387883"/>
                <a:gd name="connsiteX34" fmla="*/ 909957 w 954093"/>
                <a:gd name="connsiteY34" fmla="*/ 382742 h 387883"/>
                <a:gd name="connsiteX35" fmla="*/ 940231 w 954093"/>
                <a:gd name="connsiteY35" fmla="*/ 382742 h 387883"/>
                <a:gd name="connsiteX36" fmla="*/ 941313 w 954093"/>
                <a:gd name="connsiteY36" fmla="*/ 380580 h 387883"/>
                <a:gd name="connsiteX37" fmla="*/ 954093 w 954093"/>
                <a:gd name="connsiteY37" fmla="*/ 387883 h 387883"/>
                <a:gd name="connsiteX38" fmla="*/ 110147 w 954093"/>
                <a:gd name="connsiteY38" fmla="*/ 387883 h 387883"/>
                <a:gd name="connsiteX39" fmla="*/ 108795 w 954093"/>
                <a:gd name="connsiteY39" fmla="*/ 378418 h 387883"/>
                <a:gd name="connsiteX40" fmla="*/ 95820 w 954093"/>
                <a:gd name="connsiteY40" fmla="*/ 369768 h 387883"/>
                <a:gd name="connsiteX41" fmla="*/ 102308 w 954093"/>
                <a:gd name="connsiteY41" fmla="*/ 343820 h 387883"/>
                <a:gd name="connsiteX42" fmla="*/ 98831 w 954093"/>
                <a:gd name="connsiteY42" fmla="*/ 339711 h 387883"/>
                <a:gd name="connsiteX43" fmla="*/ 106632 w 954093"/>
                <a:gd name="connsiteY43" fmla="*/ 235700 h 387883"/>
                <a:gd name="connsiteX44" fmla="*/ 80954 w 954093"/>
                <a:gd name="connsiteY44" fmla="*/ 188398 h 387883"/>
                <a:gd name="connsiteX45" fmla="*/ 60681 w 954093"/>
                <a:gd name="connsiteY45" fmla="*/ 172181 h 387883"/>
                <a:gd name="connsiteX46" fmla="*/ 36354 w 954093"/>
                <a:gd name="connsiteY46" fmla="*/ 119472 h 387883"/>
                <a:gd name="connsiteX47" fmla="*/ 37706 w 954093"/>
                <a:gd name="connsiteY47" fmla="*/ 68115 h 387883"/>
                <a:gd name="connsiteX48" fmla="*/ 17433 w 954093"/>
                <a:gd name="connsiteY48" fmla="*/ 57303 h 387883"/>
                <a:gd name="connsiteX49" fmla="*/ 0 w 954093"/>
                <a:gd name="connsiteY49" fmla="*/ 21097 h 387883"/>
                <a:gd name="connsiteX50" fmla="*/ 1756 w 954093"/>
                <a:gd name="connsiteY50" fmla="*/ 21624 h 387883"/>
                <a:gd name="connsiteX51" fmla="*/ 1756 w 954093"/>
                <a:gd name="connsiteY51" fmla="*/ 4325 h 387883"/>
                <a:gd name="connsiteX0" fmla="*/ 19055 w 954093"/>
                <a:gd name="connsiteY0" fmla="*/ 0 h 506422"/>
                <a:gd name="connsiteX1" fmla="*/ 38517 w 954093"/>
                <a:gd name="connsiteY1" fmla="*/ 43248 h 506422"/>
                <a:gd name="connsiteX2" fmla="*/ 60141 w 954093"/>
                <a:gd name="connsiteY2" fmla="*/ 69196 h 506422"/>
                <a:gd name="connsiteX3" fmla="*/ 86089 w 954093"/>
                <a:gd name="connsiteY3" fmla="*/ 86496 h 506422"/>
                <a:gd name="connsiteX4" fmla="*/ 103388 w 954093"/>
                <a:gd name="connsiteY4" fmla="*/ 134068 h 506422"/>
                <a:gd name="connsiteX5" fmla="*/ 135824 w 954093"/>
                <a:gd name="connsiteY5" fmla="*/ 142718 h 506422"/>
                <a:gd name="connsiteX6" fmla="*/ 137986 w 954093"/>
                <a:gd name="connsiteY6" fmla="*/ 172991 h 506422"/>
                <a:gd name="connsiteX7" fmla="*/ 194208 w 954093"/>
                <a:gd name="connsiteY7" fmla="*/ 211914 h 506422"/>
                <a:gd name="connsiteX8" fmla="*/ 209345 w 954093"/>
                <a:gd name="connsiteY8" fmla="*/ 205427 h 506422"/>
                <a:gd name="connsiteX9" fmla="*/ 259080 w 954093"/>
                <a:gd name="connsiteY9" fmla="*/ 233538 h 506422"/>
                <a:gd name="connsiteX10" fmla="*/ 280704 w 954093"/>
                <a:gd name="connsiteY10" fmla="*/ 233538 h 506422"/>
                <a:gd name="connsiteX11" fmla="*/ 304490 w 954093"/>
                <a:gd name="connsiteY11" fmla="*/ 240025 h 506422"/>
                <a:gd name="connsiteX12" fmla="*/ 326114 w 954093"/>
                <a:gd name="connsiteY12" fmla="*/ 276786 h 506422"/>
                <a:gd name="connsiteX13" fmla="*/ 367199 w 954093"/>
                <a:gd name="connsiteY13" fmla="*/ 257324 h 506422"/>
                <a:gd name="connsiteX14" fmla="*/ 384498 w 954093"/>
                <a:gd name="connsiteY14" fmla="*/ 259486 h 506422"/>
                <a:gd name="connsiteX15" fmla="*/ 408284 w 954093"/>
                <a:gd name="connsiteY15" fmla="*/ 259486 h 506422"/>
                <a:gd name="connsiteX16" fmla="*/ 427746 w 954093"/>
                <a:gd name="connsiteY16" fmla="*/ 244350 h 506422"/>
                <a:gd name="connsiteX17" fmla="*/ 442882 w 954093"/>
                <a:gd name="connsiteY17" fmla="*/ 244350 h 506422"/>
                <a:gd name="connsiteX18" fmla="*/ 458019 w 954093"/>
                <a:gd name="connsiteY18" fmla="*/ 250837 h 506422"/>
                <a:gd name="connsiteX19" fmla="*/ 488293 w 954093"/>
                <a:gd name="connsiteY19" fmla="*/ 250837 h 506422"/>
                <a:gd name="connsiteX20" fmla="*/ 503429 w 954093"/>
                <a:gd name="connsiteY20" fmla="*/ 216239 h 506422"/>
                <a:gd name="connsiteX21" fmla="*/ 544515 w 954093"/>
                <a:gd name="connsiteY21" fmla="*/ 207589 h 506422"/>
                <a:gd name="connsiteX22" fmla="*/ 572626 w 954093"/>
                <a:gd name="connsiteY22" fmla="*/ 207589 h 506422"/>
                <a:gd name="connsiteX23" fmla="*/ 592087 w 954093"/>
                <a:gd name="connsiteY23" fmla="*/ 188128 h 506422"/>
                <a:gd name="connsiteX24" fmla="*/ 620198 w 954093"/>
                <a:gd name="connsiteY24" fmla="*/ 209752 h 506422"/>
                <a:gd name="connsiteX25" fmla="*/ 620198 w 954093"/>
                <a:gd name="connsiteY25" fmla="*/ 183803 h 506422"/>
                <a:gd name="connsiteX26" fmla="*/ 635335 w 954093"/>
                <a:gd name="connsiteY26" fmla="*/ 155692 h 506422"/>
                <a:gd name="connsiteX27" fmla="*/ 713180 w 954093"/>
                <a:gd name="connsiteY27" fmla="*/ 205427 h 506422"/>
                <a:gd name="connsiteX28" fmla="*/ 745616 w 954093"/>
                <a:gd name="connsiteY28" fmla="*/ 259486 h 506422"/>
                <a:gd name="connsiteX29" fmla="*/ 773727 w 954093"/>
                <a:gd name="connsiteY29" fmla="*/ 265974 h 506422"/>
                <a:gd name="connsiteX30" fmla="*/ 806163 w 954093"/>
                <a:gd name="connsiteY30" fmla="*/ 278948 h 506422"/>
                <a:gd name="connsiteX31" fmla="*/ 816975 w 954093"/>
                <a:gd name="connsiteY31" fmla="*/ 302734 h 506422"/>
                <a:gd name="connsiteX32" fmla="*/ 821300 w 954093"/>
                <a:gd name="connsiteY32" fmla="*/ 322196 h 506422"/>
                <a:gd name="connsiteX33" fmla="*/ 890496 w 954093"/>
                <a:gd name="connsiteY33" fmla="*/ 378418 h 506422"/>
                <a:gd name="connsiteX34" fmla="*/ 909957 w 954093"/>
                <a:gd name="connsiteY34" fmla="*/ 382742 h 506422"/>
                <a:gd name="connsiteX35" fmla="*/ 940231 w 954093"/>
                <a:gd name="connsiteY35" fmla="*/ 382742 h 506422"/>
                <a:gd name="connsiteX36" fmla="*/ 941313 w 954093"/>
                <a:gd name="connsiteY36" fmla="*/ 380580 h 506422"/>
                <a:gd name="connsiteX37" fmla="*/ 954093 w 954093"/>
                <a:gd name="connsiteY37" fmla="*/ 387883 h 506422"/>
                <a:gd name="connsiteX38" fmla="*/ 561498 w 954093"/>
                <a:gd name="connsiteY38" fmla="*/ 506375 h 506422"/>
                <a:gd name="connsiteX39" fmla="*/ 110147 w 954093"/>
                <a:gd name="connsiteY39" fmla="*/ 387883 h 506422"/>
                <a:gd name="connsiteX40" fmla="*/ 108795 w 954093"/>
                <a:gd name="connsiteY40" fmla="*/ 378418 h 506422"/>
                <a:gd name="connsiteX41" fmla="*/ 95820 w 954093"/>
                <a:gd name="connsiteY41" fmla="*/ 369768 h 506422"/>
                <a:gd name="connsiteX42" fmla="*/ 102308 w 954093"/>
                <a:gd name="connsiteY42" fmla="*/ 343820 h 506422"/>
                <a:gd name="connsiteX43" fmla="*/ 98831 w 954093"/>
                <a:gd name="connsiteY43" fmla="*/ 339711 h 506422"/>
                <a:gd name="connsiteX44" fmla="*/ 106632 w 954093"/>
                <a:gd name="connsiteY44" fmla="*/ 235700 h 506422"/>
                <a:gd name="connsiteX45" fmla="*/ 80954 w 954093"/>
                <a:gd name="connsiteY45" fmla="*/ 188398 h 506422"/>
                <a:gd name="connsiteX46" fmla="*/ 60681 w 954093"/>
                <a:gd name="connsiteY46" fmla="*/ 172181 h 506422"/>
                <a:gd name="connsiteX47" fmla="*/ 36354 w 954093"/>
                <a:gd name="connsiteY47" fmla="*/ 119472 h 506422"/>
                <a:gd name="connsiteX48" fmla="*/ 37706 w 954093"/>
                <a:gd name="connsiteY48" fmla="*/ 68115 h 506422"/>
                <a:gd name="connsiteX49" fmla="*/ 17433 w 954093"/>
                <a:gd name="connsiteY49" fmla="*/ 57303 h 506422"/>
                <a:gd name="connsiteX50" fmla="*/ 0 w 954093"/>
                <a:gd name="connsiteY50" fmla="*/ 21097 h 506422"/>
                <a:gd name="connsiteX51" fmla="*/ 1756 w 954093"/>
                <a:gd name="connsiteY51" fmla="*/ 21624 h 506422"/>
                <a:gd name="connsiteX52" fmla="*/ 1756 w 954093"/>
                <a:gd name="connsiteY52" fmla="*/ 4325 h 506422"/>
                <a:gd name="connsiteX53" fmla="*/ 19055 w 954093"/>
                <a:gd name="connsiteY53" fmla="*/ 0 h 506422"/>
                <a:gd name="connsiteX0" fmla="*/ 561498 w 954093"/>
                <a:gd name="connsiteY0" fmla="*/ 506375 h 597815"/>
                <a:gd name="connsiteX1" fmla="*/ 110147 w 954093"/>
                <a:gd name="connsiteY1" fmla="*/ 387883 h 597815"/>
                <a:gd name="connsiteX2" fmla="*/ 108795 w 954093"/>
                <a:gd name="connsiteY2" fmla="*/ 378418 h 597815"/>
                <a:gd name="connsiteX3" fmla="*/ 95820 w 954093"/>
                <a:gd name="connsiteY3" fmla="*/ 369768 h 597815"/>
                <a:gd name="connsiteX4" fmla="*/ 102308 w 954093"/>
                <a:gd name="connsiteY4" fmla="*/ 343820 h 597815"/>
                <a:gd name="connsiteX5" fmla="*/ 98831 w 954093"/>
                <a:gd name="connsiteY5" fmla="*/ 339711 h 597815"/>
                <a:gd name="connsiteX6" fmla="*/ 106632 w 954093"/>
                <a:gd name="connsiteY6" fmla="*/ 235700 h 597815"/>
                <a:gd name="connsiteX7" fmla="*/ 80954 w 954093"/>
                <a:gd name="connsiteY7" fmla="*/ 188398 h 597815"/>
                <a:gd name="connsiteX8" fmla="*/ 60681 w 954093"/>
                <a:gd name="connsiteY8" fmla="*/ 172181 h 597815"/>
                <a:gd name="connsiteX9" fmla="*/ 36354 w 954093"/>
                <a:gd name="connsiteY9" fmla="*/ 119472 h 597815"/>
                <a:gd name="connsiteX10" fmla="*/ 37706 w 954093"/>
                <a:gd name="connsiteY10" fmla="*/ 68115 h 597815"/>
                <a:gd name="connsiteX11" fmla="*/ 17433 w 954093"/>
                <a:gd name="connsiteY11" fmla="*/ 57303 h 597815"/>
                <a:gd name="connsiteX12" fmla="*/ 0 w 954093"/>
                <a:gd name="connsiteY12" fmla="*/ 21097 h 597815"/>
                <a:gd name="connsiteX13" fmla="*/ 1756 w 954093"/>
                <a:gd name="connsiteY13" fmla="*/ 21624 h 597815"/>
                <a:gd name="connsiteX14" fmla="*/ 1756 w 954093"/>
                <a:gd name="connsiteY14" fmla="*/ 4325 h 597815"/>
                <a:gd name="connsiteX15" fmla="*/ 19055 w 954093"/>
                <a:gd name="connsiteY15" fmla="*/ 0 h 597815"/>
                <a:gd name="connsiteX16" fmla="*/ 38517 w 954093"/>
                <a:gd name="connsiteY16" fmla="*/ 43248 h 597815"/>
                <a:gd name="connsiteX17" fmla="*/ 60141 w 954093"/>
                <a:gd name="connsiteY17" fmla="*/ 69196 h 597815"/>
                <a:gd name="connsiteX18" fmla="*/ 86089 w 954093"/>
                <a:gd name="connsiteY18" fmla="*/ 86496 h 597815"/>
                <a:gd name="connsiteX19" fmla="*/ 103388 w 954093"/>
                <a:gd name="connsiteY19" fmla="*/ 134068 h 597815"/>
                <a:gd name="connsiteX20" fmla="*/ 135824 w 954093"/>
                <a:gd name="connsiteY20" fmla="*/ 142718 h 597815"/>
                <a:gd name="connsiteX21" fmla="*/ 137986 w 954093"/>
                <a:gd name="connsiteY21" fmla="*/ 172991 h 597815"/>
                <a:gd name="connsiteX22" fmla="*/ 194208 w 954093"/>
                <a:gd name="connsiteY22" fmla="*/ 211914 h 597815"/>
                <a:gd name="connsiteX23" fmla="*/ 209345 w 954093"/>
                <a:gd name="connsiteY23" fmla="*/ 205427 h 597815"/>
                <a:gd name="connsiteX24" fmla="*/ 259080 w 954093"/>
                <a:gd name="connsiteY24" fmla="*/ 233538 h 597815"/>
                <a:gd name="connsiteX25" fmla="*/ 280704 w 954093"/>
                <a:gd name="connsiteY25" fmla="*/ 233538 h 597815"/>
                <a:gd name="connsiteX26" fmla="*/ 304490 w 954093"/>
                <a:gd name="connsiteY26" fmla="*/ 240025 h 597815"/>
                <a:gd name="connsiteX27" fmla="*/ 326114 w 954093"/>
                <a:gd name="connsiteY27" fmla="*/ 276786 h 597815"/>
                <a:gd name="connsiteX28" fmla="*/ 367199 w 954093"/>
                <a:gd name="connsiteY28" fmla="*/ 257324 h 597815"/>
                <a:gd name="connsiteX29" fmla="*/ 384498 w 954093"/>
                <a:gd name="connsiteY29" fmla="*/ 259486 h 597815"/>
                <a:gd name="connsiteX30" fmla="*/ 408284 w 954093"/>
                <a:gd name="connsiteY30" fmla="*/ 259486 h 597815"/>
                <a:gd name="connsiteX31" fmla="*/ 427746 w 954093"/>
                <a:gd name="connsiteY31" fmla="*/ 244350 h 597815"/>
                <a:gd name="connsiteX32" fmla="*/ 442882 w 954093"/>
                <a:gd name="connsiteY32" fmla="*/ 244350 h 597815"/>
                <a:gd name="connsiteX33" fmla="*/ 458019 w 954093"/>
                <a:gd name="connsiteY33" fmla="*/ 250837 h 597815"/>
                <a:gd name="connsiteX34" fmla="*/ 488293 w 954093"/>
                <a:gd name="connsiteY34" fmla="*/ 250837 h 597815"/>
                <a:gd name="connsiteX35" fmla="*/ 503429 w 954093"/>
                <a:gd name="connsiteY35" fmla="*/ 216239 h 597815"/>
                <a:gd name="connsiteX36" fmla="*/ 544515 w 954093"/>
                <a:gd name="connsiteY36" fmla="*/ 207589 h 597815"/>
                <a:gd name="connsiteX37" fmla="*/ 572626 w 954093"/>
                <a:gd name="connsiteY37" fmla="*/ 207589 h 597815"/>
                <a:gd name="connsiteX38" fmla="*/ 592087 w 954093"/>
                <a:gd name="connsiteY38" fmla="*/ 188128 h 597815"/>
                <a:gd name="connsiteX39" fmla="*/ 620198 w 954093"/>
                <a:gd name="connsiteY39" fmla="*/ 209752 h 597815"/>
                <a:gd name="connsiteX40" fmla="*/ 620198 w 954093"/>
                <a:gd name="connsiteY40" fmla="*/ 183803 h 597815"/>
                <a:gd name="connsiteX41" fmla="*/ 635335 w 954093"/>
                <a:gd name="connsiteY41" fmla="*/ 155692 h 597815"/>
                <a:gd name="connsiteX42" fmla="*/ 713180 w 954093"/>
                <a:gd name="connsiteY42" fmla="*/ 205427 h 597815"/>
                <a:gd name="connsiteX43" fmla="*/ 745616 w 954093"/>
                <a:gd name="connsiteY43" fmla="*/ 259486 h 597815"/>
                <a:gd name="connsiteX44" fmla="*/ 773727 w 954093"/>
                <a:gd name="connsiteY44" fmla="*/ 265974 h 597815"/>
                <a:gd name="connsiteX45" fmla="*/ 806163 w 954093"/>
                <a:gd name="connsiteY45" fmla="*/ 278948 h 597815"/>
                <a:gd name="connsiteX46" fmla="*/ 816975 w 954093"/>
                <a:gd name="connsiteY46" fmla="*/ 302734 h 597815"/>
                <a:gd name="connsiteX47" fmla="*/ 821300 w 954093"/>
                <a:gd name="connsiteY47" fmla="*/ 322196 h 597815"/>
                <a:gd name="connsiteX48" fmla="*/ 890496 w 954093"/>
                <a:gd name="connsiteY48" fmla="*/ 378418 h 597815"/>
                <a:gd name="connsiteX49" fmla="*/ 909957 w 954093"/>
                <a:gd name="connsiteY49" fmla="*/ 382742 h 597815"/>
                <a:gd name="connsiteX50" fmla="*/ 940231 w 954093"/>
                <a:gd name="connsiteY50" fmla="*/ 382742 h 597815"/>
                <a:gd name="connsiteX51" fmla="*/ 941313 w 954093"/>
                <a:gd name="connsiteY51" fmla="*/ 380580 h 597815"/>
                <a:gd name="connsiteX52" fmla="*/ 954093 w 954093"/>
                <a:gd name="connsiteY52" fmla="*/ 387883 h 597815"/>
                <a:gd name="connsiteX53" fmla="*/ 652938 w 954093"/>
                <a:gd name="connsiteY53" fmla="*/ 597815 h 597815"/>
                <a:gd name="connsiteX0" fmla="*/ 110147 w 954093"/>
                <a:gd name="connsiteY0" fmla="*/ 387883 h 597815"/>
                <a:gd name="connsiteX1" fmla="*/ 108795 w 954093"/>
                <a:gd name="connsiteY1" fmla="*/ 378418 h 597815"/>
                <a:gd name="connsiteX2" fmla="*/ 95820 w 954093"/>
                <a:gd name="connsiteY2" fmla="*/ 369768 h 597815"/>
                <a:gd name="connsiteX3" fmla="*/ 102308 w 954093"/>
                <a:gd name="connsiteY3" fmla="*/ 343820 h 597815"/>
                <a:gd name="connsiteX4" fmla="*/ 98831 w 954093"/>
                <a:gd name="connsiteY4" fmla="*/ 339711 h 597815"/>
                <a:gd name="connsiteX5" fmla="*/ 106632 w 954093"/>
                <a:gd name="connsiteY5" fmla="*/ 235700 h 597815"/>
                <a:gd name="connsiteX6" fmla="*/ 80954 w 954093"/>
                <a:gd name="connsiteY6" fmla="*/ 188398 h 597815"/>
                <a:gd name="connsiteX7" fmla="*/ 60681 w 954093"/>
                <a:gd name="connsiteY7" fmla="*/ 172181 h 597815"/>
                <a:gd name="connsiteX8" fmla="*/ 36354 w 954093"/>
                <a:gd name="connsiteY8" fmla="*/ 119472 h 597815"/>
                <a:gd name="connsiteX9" fmla="*/ 37706 w 954093"/>
                <a:gd name="connsiteY9" fmla="*/ 68115 h 597815"/>
                <a:gd name="connsiteX10" fmla="*/ 17433 w 954093"/>
                <a:gd name="connsiteY10" fmla="*/ 57303 h 597815"/>
                <a:gd name="connsiteX11" fmla="*/ 0 w 954093"/>
                <a:gd name="connsiteY11" fmla="*/ 21097 h 597815"/>
                <a:gd name="connsiteX12" fmla="*/ 1756 w 954093"/>
                <a:gd name="connsiteY12" fmla="*/ 21624 h 597815"/>
                <a:gd name="connsiteX13" fmla="*/ 1756 w 954093"/>
                <a:gd name="connsiteY13" fmla="*/ 4325 h 597815"/>
                <a:gd name="connsiteX14" fmla="*/ 19055 w 954093"/>
                <a:gd name="connsiteY14" fmla="*/ 0 h 597815"/>
                <a:gd name="connsiteX15" fmla="*/ 38517 w 954093"/>
                <a:gd name="connsiteY15" fmla="*/ 43248 h 597815"/>
                <a:gd name="connsiteX16" fmla="*/ 60141 w 954093"/>
                <a:gd name="connsiteY16" fmla="*/ 69196 h 597815"/>
                <a:gd name="connsiteX17" fmla="*/ 86089 w 954093"/>
                <a:gd name="connsiteY17" fmla="*/ 86496 h 597815"/>
                <a:gd name="connsiteX18" fmla="*/ 103388 w 954093"/>
                <a:gd name="connsiteY18" fmla="*/ 134068 h 597815"/>
                <a:gd name="connsiteX19" fmla="*/ 135824 w 954093"/>
                <a:gd name="connsiteY19" fmla="*/ 142718 h 597815"/>
                <a:gd name="connsiteX20" fmla="*/ 137986 w 954093"/>
                <a:gd name="connsiteY20" fmla="*/ 172991 h 597815"/>
                <a:gd name="connsiteX21" fmla="*/ 194208 w 954093"/>
                <a:gd name="connsiteY21" fmla="*/ 211914 h 597815"/>
                <a:gd name="connsiteX22" fmla="*/ 209345 w 954093"/>
                <a:gd name="connsiteY22" fmla="*/ 205427 h 597815"/>
                <a:gd name="connsiteX23" fmla="*/ 259080 w 954093"/>
                <a:gd name="connsiteY23" fmla="*/ 233538 h 597815"/>
                <a:gd name="connsiteX24" fmla="*/ 280704 w 954093"/>
                <a:gd name="connsiteY24" fmla="*/ 233538 h 597815"/>
                <a:gd name="connsiteX25" fmla="*/ 304490 w 954093"/>
                <a:gd name="connsiteY25" fmla="*/ 240025 h 597815"/>
                <a:gd name="connsiteX26" fmla="*/ 326114 w 954093"/>
                <a:gd name="connsiteY26" fmla="*/ 276786 h 597815"/>
                <a:gd name="connsiteX27" fmla="*/ 367199 w 954093"/>
                <a:gd name="connsiteY27" fmla="*/ 257324 h 597815"/>
                <a:gd name="connsiteX28" fmla="*/ 384498 w 954093"/>
                <a:gd name="connsiteY28" fmla="*/ 259486 h 597815"/>
                <a:gd name="connsiteX29" fmla="*/ 408284 w 954093"/>
                <a:gd name="connsiteY29" fmla="*/ 259486 h 597815"/>
                <a:gd name="connsiteX30" fmla="*/ 427746 w 954093"/>
                <a:gd name="connsiteY30" fmla="*/ 244350 h 597815"/>
                <a:gd name="connsiteX31" fmla="*/ 442882 w 954093"/>
                <a:gd name="connsiteY31" fmla="*/ 244350 h 597815"/>
                <a:gd name="connsiteX32" fmla="*/ 458019 w 954093"/>
                <a:gd name="connsiteY32" fmla="*/ 250837 h 597815"/>
                <a:gd name="connsiteX33" fmla="*/ 488293 w 954093"/>
                <a:gd name="connsiteY33" fmla="*/ 250837 h 597815"/>
                <a:gd name="connsiteX34" fmla="*/ 503429 w 954093"/>
                <a:gd name="connsiteY34" fmla="*/ 216239 h 597815"/>
                <a:gd name="connsiteX35" fmla="*/ 544515 w 954093"/>
                <a:gd name="connsiteY35" fmla="*/ 207589 h 597815"/>
                <a:gd name="connsiteX36" fmla="*/ 572626 w 954093"/>
                <a:gd name="connsiteY36" fmla="*/ 207589 h 597815"/>
                <a:gd name="connsiteX37" fmla="*/ 592087 w 954093"/>
                <a:gd name="connsiteY37" fmla="*/ 188128 h 597815"/>
                <a:gd name="connsiteX38" fmla="*/ 620198 w 954093"/>
                <a:gd name="connsiteY38" fmla="*/ 209752 h 597815"/>
                <a:gd name="connsiteX39" fmla="*/ 620198 w 954093"/>
                <a:gd name="connsiteY39" fmla="*/ 183803 h 597815"/>
                <a:gd name="connsiteX40" fmla="*/ 635335 w 954093"/>
                <a:gd name="connsiteY40" fmla="*/ 155692 h 597815"/>
                <a:gd name="connsiteX41" fmla="*/ 713180 w 954093"/>
                <a:gd name="connsiteY41" fmla="*/ 205427 h 597815"/>
                <a:gd name="connsiteX42" fmla="*/ 745616 w 954093"/>
                <a:gd name="connsiteY42" fmla="*/ 259486 h 597815"/>
                <a:gd name="connsiteX43" fmla="*/ 773727 w 954093"/>
                <a:gd name="connsiteY43" fmla="*/ 265974 h 597815"/>
                <a:gd name="connsiteX44" fmla="*/ 806163 w 954093"/>
                <a:gd name="connsiteY44" fmla="*/ 278948 h 597815"/>
                <a:gd name="connsiteX45" fmla="*/ 816975 w 954093"/>
                <a:gd name="connsiteY45" fmla="*/ 302734 h 597815"/>
                <a:gd name="connsiteX46" fmla="*/ 821300 w 954093"/>
                <a:gd name="connsiteY46" fmla="*/ 322196 h 597815"/>
                <a:gd name="connsiteX47" fmla="*/ 890496 w 954093"/>
                <a:gd name="connsiteY47" fmla="*/ 378418 h 597815"/>
                <a:gd name="connsiteX48" fmla="*/ 909957 w 954093"/>
                <a:gd name="connsiteY48" fmla="*/ 382742 h 597815"/>
                <a:gd name="connsiteX49" fmla="*/ 940231 w 954093"/>
                <a:gd name="connsiteY49" fmla="*/ 382742 h 597815"/>
                <a:gd name="connsiteX50" fmla="*/ 941313 w 954093"/>
                <a:gd name="connsiteY50" fmla="*/ 380580 h 597815"/>
                <a:gd name="connsiteX51" fmla="*/ 954093 w 954093"/>
                <a:gd name="connsiteY51" fmla="*/ 387883 h 597815"/>
                <a:gd name="connsiteX52" fmla="*/ 652938 w 954093"/>
                <a:gd name="connsiteY52" fmla="*/ 597815 h 597815"/>
                <a:gd name="connsiteX0" fmla="*/ 110147 w 954093"/>
                <a:gd name="connsiteY0" fmla="*/ 387883 h 387883"/>
                <a:gd name="connsiteX1" fmla="*/ 108795 w 954093"/>
                <a:gd name="connsiteY1" fmla="*/ 378418 h 387883"/>
                <a:gd name="connsiteX2" fmla="*/ 95820 w 954093"/>
                <a:gd name="connsiteY2" fmla="*/ 369768 h 387883"/>
                <a:gd name="connsiteX3" fmla="*/ 102308 w 954093"/>
                <a:gd name="connsiteY3" fmla="*/ 343820 h 387883"/>
                <a:gd name="connsiteX4" fmla="*/ 98831 w 954093"/>
                <a:gd name="connsiteY4" fmla="*/ 339711 h 387883"/>
                <a:gd name="connsiteX5" fmla="*/ 106632 w 954093"/>
                <a:gd name="connsiteY5" fmla="*/ 235700 h 387883"/>
                <a:gd name="connsiteX6" fmla="*/ 80954 w 954093"/>
                <a:gd name="connsiteY6" fmla="*/ 188398 h 387883"/>
                <a:gd name="connsiteX7" fmla="*/ 60681 w 954093"/>
                <a:gd name="connsiteY7" fmla="*/ 172181 h 387883"/>
                <a:gd name="connsiteX8" fmla="*/ 36354 w 954093"/>
                <a:gd name="connsiteY8" fmla="*/ 119472 h 387883"/>
                <a:gd name="connsiteX9" fmla="*/ 37706 w 954093"/>
                <a:gd name="connsiteY9" fmla="*/ 68115 h 387883"/>
                <a:gd name="connsiteX10" fmla="*/ 17433 w 954093"/>
                <a:gd name="connsiteY10" fmla="*/ 57303 h 387883"/>
                <a:gd name="connsiteX11" fmla="*/ 0 w 954093"/>
                <a:gd name="connsiteY11" fmla="*/ 21097 h 387883"/>
                <a:gd name="connsiteX12" fmla="*/ 1756 w 954093"/>
                <a:gd name="connsiteY12" fmla="*/ 21624 h 387883"/>
                <a:gd name="connsiteX13" fmla="*/ 1756 w 954093"/>
                <a:gd name="connsiteY13" fmla="*/ 4325 h 387883"/>
                <a:gd name="connsiteX14" fmla="*/ 19055 w 954093"/>
                <a:gd name="connsiteY14" fmla="*/ 0 h 387883"/>
                <a:gd name="connsiteX15" fmla="*/ 38517 w 954093"/>
                <a:gd name="connsiteY15" fmla="*/ 43248 h 387883"/>
                <a:gd name="connsiteX16" fmla="*/ 60141 w 954093"/>
                <a:gd name="connsiteY16" fmla="*/ 69196 h 387883"/>
                <a:gd name="connsiteX17" fmla="*/ 86089 w 954093"/>
                <a:gd name="connsiteY17" fmla="*/ 86496 h 387883"/>
                <a:gd name="connsiteX18" fmla="*/ 103388 w 954093"/>
                <a:gd name="connsiteY18" fmla="*/ 134068 h 387883"/>
                <a:gd name="connsiteX19" fmla="*/ 135824 w 954093"/>
                <a:gd name="connsiteY19" fmla="*/ 142718 h 387883"/>
                <a:gd name="connsiteX20" fmla="*/ 137986 w 954093"/>
                <a:gd name="connsiteY20" fmla="*/ 172991 h 387883"/>
                <a:gd name="connsiteX21" fmla="*/ 194208 w 954093"/>
                <a:gd name="connsiteY21" fmla="*/ 211914 h 387883"/>
                <a:gd name="connsiteX22" fmla="*/ 209345 w 954093"/>
                <a:gd name="connsiteY22" fmla="*/ 205427 h 387883"/>
                <a:gd name="connsiteX23" fmla="*/ 259080 w 954093"/>
                <a:gd name="connsiteY23" fmla="*/ 233538 h 387883"/>
                <a:gd name="connsiteX24" fmla="*/ 280704 w 954093"/>
                <a:gd name="connsiteY24" fmla="*/ 233538 h 387883"/>
                <a:gd name="connsiteX25" fmla="*/ 304490 w 954093"/>
                <a:gd name="connsiteY25" fmla="*/ 240025 h 387883"/>
                <a:gd name="connsiteX26" fmla="*/ 326114 w 954093"/>
                <a:gd name="connsiteY26" fmla="*/ 276786 h 387883"/>
                <a:gd name="connsiteX27" fmla="*/ 367199 w 954093"/>
                <a:gd name="connsiteY27" fmla="*/ 257324 h 387883"/>
                <a:gd name="connsiteX28" fmla="*/ 384498 w 954093"/>
                <a:gd name="connsiteY28" fmla="*/ 259486 h 387883"/>
                <a:gd name="connsiteX29" fmla="*/ 408284 w 954093"/>
                <a:gd name="connsiteY29" fmla="*/ 259486 h 387883"/>
                <a:gd name="connsiteX30" fmla="*/ 427746 w 954093"/>
                <a:gd name="connsiteY30" fmla="*/ 244350 h 387883"/>
                <a:gd name="connsiteX31" fmla="*/ 442882 w 954093"/>
                <a:gd name="connsiteY31" fmla="*/ 244350 h 387883"/>
                <a:gd name="connsiteX32" fmla="*/ 458019 w 954093"/>
                <a:gd name="connsiteY32" fmla="*/ 250837 h 387883"/>
                <a:gd name="connsiteX33" fmla="*/ 488293 w 954093"/>
                <a:gd name="connsiteY33" fmla="*/ 250837 h 387883"/>
                <a:gd name="connsiteX34" fmla="*/ 503429 w 954093"/>
                <a:gd name="connsiteY34" fmla="*/ 216239 h 387883"/>
                <a:gd name="connsiteX35" fmla="*/ 544515 w 954093"/>
                <a:gd name="connsiteY35" fmla="*/ 207589 h 387883"/>
                <a:gd name="connsiteX36" fmla="*/ 572626 w 954093"/>
                <a:gd name="connsiteY36" fmla="*/ 207589 h 387883"/>
                <a:gd name="connsiteX37" fmla="*/ 592087 w 954093"/>
                <a:gd name="connsiteY37" fmla="*/ 188128 h 387883"/>
                <a:gd name="connsiteX38" fmla="*/ 620198 w 954093"/>
                <a:gd name="connsiteY38" fmla="*/ 209752 h 387883"/>
                <a:gd name="connsiteX39" fmla="*/ 620198 w 954093"/>
                <a:gd name="connsiteY39" fmla="*/ 183803 h 387883"/>
                <a:gd name="connsiteX40" fmla="*/ 635335 w 954093"/>
                <a:gd name="connsiteY40" fmla="*/ 155692 h 387883"/>
                <a:gd name="connsiteX41" fmla="*/ 713180 w 954093"/>
                <a:gd name="connsiteY41" fmla="*/ 205427 h 387883"/>
                <a:gd name="connsiteX42" fmla="*/ 745616 w 954093"/>
                <a:gd name="connsiteY42" fmla="*/ 259486 h 387883"/>
                <a:gd name="connsiteX43" fmla="*/ 773727 w 954093"/>
                <a:gd name="connsiteY43" fmla="*/ 265974 h 387883"/>
                <a:gd name="connsiteX44" fmla="*/ 806163 w 954093"/>
                <a:gd name="connsiteY44" fmla="*/ 278948 h 387883"/>
                <a:gd name="connsiteX45" fmla="*/ 816975 w 954093"/>
                <a:gd name="connsiteY45" fmla="*/ 302734 h 387883"/>
                <a:gd name="connsiteX46" fmla="*/ 821300 w 954093"/>
                <a:gd name="connsiteY46" fmla="*/ 322196 h 387883"/>
                <a:gd name="connsiteX47" fmla="*/ 890496 w 954093"/>
                <a:gd name="connsiteY47" fmla="*/ 378418 h 387883"/>
                <a:gd name="connsiteX48" fmla="*/ 909957 w 954093"/>
                <a:gd name="connsiteY48" fmla="*/ 382742 h 387883"/>
                <a:gd name="connsiteX49" fmla="*/ 940231 w 954093"/>
                <a:gd name="connsiteY49" fmla="*/ 382742 h 387883"/>
                <a:gd name="connsiteX50" fmla="*/ 941313 w 954093"/>
                <a:gd name="connsiteY50" fmla="*/ 380580 h 387883"/>
                <a:gd name="connsiteX51" fmla="*/ 954093 w 954093"/>
                <a:gd name="connsiteY51" fmla="*/ 387883 h 387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54093" h="387883">
                  <a:moveTo>
                    <a:pt x="110147" y="387883"/>
                  </a:moveTo>
                  <a:lnTo>
                    <a:pt x="108795" y="378418"/>
                  </a:lnTo>
                  <a:lnTo>
                    <a:pt x="95820" y="369768"/>
                  </a:lnTo>
                  <a:lnTo>
                    <a:pt x="102308" y="343820"/>
                  </a:lnTo>
                  <a:lnTo>
                    <a:pt x="98831" y="339711"/>
                  </a:lnTo>
                  <a:lnTo>
                    <a:pt x="106632" y="235700"/>
                  </a:lnTo>
                  <a:lnTo>
                    <a:pt x="80954" y="188398"/>
                  </a:lnTo>
                  <a:lnTo>
                    <a:pt x="60681" y="172181"/>
                  </a:lnTo>
                  <a:lnTo>
                    <a:pt x="36354" y="119472"/>
                  </a:lnTo>
                  <a:cubicBezTo>
                    <a:pt x="36805" y="102353"/>
                    <a:pt x="37255" y="85234"/>
                    <a:pt x="37706" y="68115"/>
                  </a:cubicBezTo>
                  <a:lnTo>
                    <a:pt x="17433" y="57303"/>
                  </a:lnTo>
                  <a:lnTo>
                    <a:pt x="0" y="21097"/>
                  </a:lnTo>
                  <a:lnTo>
                    <a:pt x="1756" y="21624"/>
                  </a:lnTo>
                  <a:lnTo>
                    <a:pt x="1756" y="4325"/>
                  </a:lnTo>
                  <a:lnTo>
                    <a:pt x="19055" y="0"/>
                  </a:lnTo>
                  <a:lnTo>
                    <a:pt x="38517" y="43248"/>
                  </a:lnTo>
                  <a:lnTo>
                    <a:pt x="60141" y="69196"/>
                  </a:lnTo>
                  <a:lnTo>
                    <a:pt x="86089" y="86496"/>
                  </a:lnTo>
                  <a:lnTo>
                    <a:pt x="103388" y="134068"/>
                  </a:lnTo>
                  <a:lnTo>
                    <a:pt x="135824" y="142718"/>
                  </a:lnTo>
                  <a:lnTo>
                    <a:pt x="137986" y="172991"/>
                  </a:lnTo>
                  <a:lnTo>
                    <a:pt x="194208" y="211914"/>
                  </a:lnTo>
                  <a:lnTo>
                    <a:pt x="209345" y="205427"/>
                  </a:lnTo>
                  <a:lnTo>
                    <a:pt x="259080" y="233538"/>
                  </a:lnTo>
                  <a:lnTo>
                    <a:pt x="280704" y="233538"/>
                  </a:lnTo>
                  <a:lnTo>
                    <a:pt x="304490" y="240025"/>
                  </a:lnTo>
                  <a:lnTo>
                    <a:pt x="326114" y="276786"/>
                  </a:lnTo>
                  <a:lnTo>
                    <a:pt x="367199" y="257324"/>
                  </a:lnTo>
                  <a:lnTo>
                    <a:pt x="384498" y="259486"/>
                  </a:lnTo>
                  <a:lnTo>
                    <a:pt x="408284" y="259486"/>
                  </a:lnTo>
                  <a:lnTo>
                    <a:pt x="427746" y="244350"/>
                  </a:lnTo>
                  <a:lnTo>
                    <a:pt x="442882" y="244350"/>
                  </a:lnTo>
                  <a:lnTo>
                    <a:pt x="458019" y="250837"/>
                  </a:lnTo>
                  <a:lnTo>
                    <a:pt x="488293" y="250837"/>
                  </a:lnTo>
                  <a:lnTo>
                    <a:pt x="503429" y="216239"/>
                  </a:lnTo>
                  <a:lnTo>
                    <a:pt x="544515" y="207589"/>
                  </a:lnTo>
                  <a:lnTo>
                    <a:pt x="572626" y="207589"/>
                  </a:lnTo>
                  <a:lnTo>
                    <a:pt x="592087" y="188128"/>
                  </a:lnTo>
                  <a:lnTo>
                    <a:pt x="620198" y="209752"/>
                  </a:lnTo>
                  <a:lnTo>
                    <a:pt x="620198" y="183803"/>
                  </a:lnTo>
                  <a:lnTo>
                    <a:pt x="635335" y="155692"/>
                  </a:lnTo>
                  <a:lnTo>
                    <a:pt x="713180" y="205427"/>
                  </a:lnTo>
                  <a:lnTo>
                    <a:pt x="745616" y="259486"/>
                  </a:lnTo>
                  <a:lnTo>
                    <a:pt x="773727" y="265974"/>
                  </a:lnTo>
                  <a:lnTo>
                    <a:pt x="806163" y="278948"/>
                  </a:lnTo>
                  <a:lnTo>
                    <a:pt x="816975" y="302734"/>
                  </a:lnTo>
                  <a:lnTo>
                    <a:pt x="821300" y="322196"/>
                  </a:lnTo>
                  <a:lnTo>
                    <a:pt x="890496" y="378418"/>
                  </a:lnTo>
                  <a:lnTo>
                    <a:pt x="909957" y="382742"/>
                  </a:lnTo>
                  <a:lnTo>
                    <a:pt x="940231" y="382742"/>
                  </a:lnTo>
                  <a:lnTo>
                    <a:pt x="941313" y="380580"/>
                  </a:lnTo>
                  <a:lnTo>
                    <a:pt x="954093" y="387883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E0345635-29C2-DE34-DE62-53CEE595F606}"/>
                </a:ext>
              </a:extLst>
            </p:cNvPr>
            <p:cNvSpPr/>
            <p:nvPr/>
          </p:nvSpPr>
          <p:spPr>
            <a:xfrm>
              <a:off x="8000935" y="864272"/>
              <a:ext cx="733047" cy="505285"/>
            </a:xfrm>
            <a:custGeom>
              <a:avLst/>
              <a:gdLst>
                <a:gd name="connsiteX0" fmla="*/ 62709 w 733047"/>
                <a:gd name="connsiteY0" fmla="*/ 0 h 505285"/>
                <a:gd name="connsiteX1" fmla="*/ 115272 w 733047"/>
                <a:gd name="connsiteY1" fmla="*/ 0 h 505285"/>
                <a:gd name="connsiteX2" fmla="*/ 140554 w 733047"/>
                <a:gd name="connsiteY2" fmla="*/ 3612 h 505285"/>
                <a:gd name="connsiteX3" fmla="*/ 144568 w 733047"/>
                <a:gd name="connsiteY3" fmla="*/ 0 h 505285"/>
                <a:gd name="connsiteX4" fmla="*/ 733047 w 733047"/>
                <a:gd name="connsiteY4" fmla="*/ 0 h 505285"/>
                <a:gd name="connsiteX5" fmla="*/ 733047 w 733047"/>
                <a:gd name="connsiteY5" fmla="*/ 27398 h 505285"/>
                <a:gd name="connsiteX6" fmla="*/ 713586 w 733047"/>
                <a:gd name="connsiteY6" fmla="*/ 46860 h 505285"/>
                <a:gd name="connsiteX7" fmla="*/ 711424 w 733047"/>
                <a:gd name="connsiteY7" fmla="*/ 66321 h 505285"/>
                <a:gd name="connsiteX8" fmla="*/ 696287 w 733047"/>
                <a:gd name="connsiteY8" fmla="*/ 77133 h 505285"/>
                <a:gd name="connsiteX9" fmla="*/ 685475 w 733047"/>
                <a:gd name="connsiteY9" fmla="*/ 109569 h 505285"/>
                <a:gd name="connsiteX10" fmla="*/ 685475 w 733047"/>
                <a:gd name="connsiteY10" fmla="*/ 131193 h 505285"/>
                <a:gd name="connsiteX11" fmla="*/ 681150 w 733047"/>
                <a:gd name="connsiteY11" fmla="*/ 137680 h 505285"/>
                <a:gd name="connsiteX12" fmla="*/ 659526 w 733047"/>
                <a:gd name="connsiteY12" fmla="*/ 144167 h 505285"/>
                <a:gd name="connsiteX13" fmla="*/ 648714 w 733047"/>
                <a:gd name="connsiteY13" fmla="*/ 150654 h 505285"/>
                <a:gd name="connsiteX14" fmla="*/ 570869 w 733047"/>
                <a:gd name="connsiteY14" fmla="*/ 150654 h 505285"/>
                <a:gd name="connsiteX15" fmla="*/ 564382 w 733047"/>
                <a:gd name="connsiteY15" fmla="*/ 183090 h 505285"/>
                <a:gd name="connsiteX16" fmla="*/ 573031 w 733047"/>
                <a:gd name="connsiteY16" fmla="*/ 215526 h 505285"/>
                <a:gd name="connsiteX17" fmla="*/ 560057 w 733047"/>
                <a:gd name="connsiteY17" fmla="*/ 243637 h 505285"/>
                <a:gd name="connsiteX18" fmla="*/ 564382 w 733047"/>
                <a:gd name="connsiteY18" fmla="*/ 291209 h 505285"/>
                <a:gd name="connsiteX19" fmla="*/ 562219 w 733047"/>
                <a:gd name="connsiteY19" fmla="*/ 308508 h 505285"/>
                <a:gd name="connsiteX20" fmla="*/ 553570 w 733047"/>
                <a:gd name="connsiteY20" fmla="*/ 379867 h 505285"/>
                <a:gd name="connsiteX21" fmla="*/ 549245 w 733047"/>
                <a:gd name="connsiteY21" fmla="*/ 397166 h 505285"/>
                <a:gd name="connsiteX22" fmla="*/ 581681 w 733047"/>
                <a:gd name="connsiteY22" fmla="*/ 427439 h 505285"/>
                <a:gd name="connsiteX23" fmla="*/ 516809 w 733047"/>
                <a:gd name="connsiteY23" fmla="*/ 494473 h 505285"/>
                <a:gd name="connsiteX24" fmla="*/ 480049 w 733047"/>
                <a:gd name="connsiteY24" fmla="*/ 483661 h 505285"/>
                <a:gd name="connsiteX25" fmla="*/ 456262 w 733047"/>
                <a:gd name="connsiteY25" fmla="*/ 483661 h 505285"/>
                <a:gd name="connsiteX26" fmla="*/ 441126 w 733047"/>
                <a:gd name="connsiteY26" fmla="*/ 503123 h 505285"/>
                <a:gd name="connsiteX27" fmla="*/ 415177 w 733047"/>
                <a:gd name="connsiteY27" fmla="*/ 505285 h 505285"/>
                <a:gd name="connsiteX28" fmla="*/ 384904 w 733047"/>
                <a:gd name="connsiteY28" fmla="*/ 483661 h 505285"/>
                <a:gd name="connsiteX29" fmla="*/ 384904 w 733047"/>
                <a:gd name="connsiteY29" fmla="*/ 477174 h 505285"/>
                <a:gd name="connsiteX30" fmla="*/ 365442 w 733047"/>
                <a:gd name="connsiteY30" fmla="*/ 462037 h 505285"/>
                <a:gd name="connsiteX31" fmla="*/ 356793 w 733047"/>
                <a:gd name="connsiteY31" fmla="*/ 475012 h 505285"/>
                <a:gd name="connsiteX32" fmla="*/ 313545 w 733047"/>
                <a:gd name="connsiteY32" fmla="*/ 477174 h 505285"/>
                <a:gd name="connsiteX33" fmla="*/ 296246 w 733047"/>
                <a:gd name="connsiteY33" fmla="*/ 453388 h 505285"/>
                <a:gd name="connsiteX34" fmla="*/ 285434 w 733047"/>
                <a:gd name="connsiteY34" fmla="*/ 420952 h 505285"/>
                <a:gd name="connsiteX35" fmla="*/ 261648 w 733047"/>
                <a:gd name="connsiteY35" fmla="*/ 401491 h 505285"/>
                <a:gd name="connsiteX36" fmla="*/ 250836 w 733047"/>
                <a:gd name="connsiteY36" fmla="*/ 418790 h 505285"/>
                <a:gd name="connsiteX37" fmla="*/ 220563 w 733047"/>
                <a:gd name="connsiteY37" fmla="*/ 423114 h 505285"/>
                <a:gd name="connsiteX38" fmla="*/ 192452 w 733047"/>
                <a:gd name="connsiteY38" fmla="*/ 412303 h 505285"/>
                <a:gd name="connsiteX39" fmla="*/ 157853 w 733047"/>
                <a:gd name="connsiteY39" fmla="*/ 429602 h 505285"/>
                <a:gd name="connsiteX40" fmla="*/ 134067 w 733047"/>
                <a:gd name="connsiteY40" fmla="*/ 401491 h 505285"/>
                <a:gd name="connsiteX41" fmla="*/ 95144 w 733047"/>
                <a:gd name="connsiteY41" fmla="*/ 407978 h 505285"/>
                <a:gd name="connsiteX42" fmla="*/ 69196 w 733047"/>
                <a:gd name="connsiteY42" fmla="*/ 377704 h 505285"/>
                <a:gd name="connsiteX43" fmla="*/ 56221 w 733047"/>
                <a:gd name="connsiteY43" fmla="*/ 379867 h 505285"/>
                <a:gd name="connsiteX44" fmla="*/ 25948 w 733047"/>
                <a:gd name="connsiteY44" fmla="*/ 360405 h 505285"/>
                <a:gd name="connsiteX45" fmla="*/ 4324 w 733047"/>
                <a:gd name="connsiteY45" fmla="*/ 327970 h 505285"/>
                <a:gd name="connsiteX46" fmla="*/ 0 w 733047"/>
                <a:gd name="connsiteY46" fmla="*/ 306346 h 505285"/>
                <a:gd name="connsiteX47" fmla="*/ 0 w 733047"/>
                <a:gd name="connsiteY47" fmla="*/ 291209 h 505285"/>
                <a:gd name="connsiteX48" fmla="*/ 15136 w 733047"/>
                <a:gd name="connsiteY48" fmla="*/ 256611 h 505285"/>
                <a:gd name="connsiteX49" fmla="*/ 12974 w 733047"/>
                <a:gd name="connsiteY49" fmla="*/ 243637 h 505285"/>
                <a:gd name="connsiteX50" fmla="*/ 10811 w 733047"/>
                <a:gd name="connsiteY50" fmla="*/ 226337 h 505285"/>
                <a:gd name="connsiteX51" fmla="*/ 21623 w 733047"/>
                <a:gd name="connsiteY51" fmla="*/ 213363 h 505285"/>
                <a:gd name="connsiteX52" fmla="*/ 21623 w 733047"/>
                <a:gd name="connsiteY52" fmla="*/ 172278 h 505285"/>
                <a:gd name="connsiteX53" fmla="*/ 41085 w 733047"/>
                <a:gd name="connsiteY53" fmla="*/ 170115 h 505285"/>
                <a:gd name="connsiteX54" fmla="*/ 54059 w 733047"/>
                <a:gd name="connsiteY54" fmla="*/ 148492 h 505285"/>
                <a:gd name="connsiteX55" fmla="*/ 54059 w 733047"/>
                <a:gd name="connsiteY55" fmla="*/ 129030 h 505285"/>
                <a:gd name="connsiteX56" fmla="*/ 43247 w 733047"/>
                <a:gd name="connsiteY56" fmla="*/ 109569 h 505285"/>
                <a:gd name="connsiteX57" fmla="*/ 51897 w 733047"/>
                <a:gd name="connsiteY57" fmla="*/ 92270 h 505285"/>
                <a:gd name="connsiteX58" fmla="*/ 54059 w 733047"/>
                <a:gd name="connsiteY58" fmla="*/ 44697 h 505285"/>
                <a:gd name="connsiteX59" fmla="*/ 45410 w 733047"/>
                <a:gd name="connsiteY59" fmla="*/ 25236 h 505285"/>
                <a:gd name="connsiteX60" fmla="*/ 62709 w 733047"/>
                <a:gd name="connsiteY60" fmla="*/ 3612 h 505285"/>
                <a:gd name="connsiteX0" fmla="*/ 144568 w 733047"/>
                <a:gd name="connsiteY0" fmla="*/ 0 h 505285"/>
                <a:gd name="connsiteX1" fmla="*/ 733047 w 733047"/>
                <a:gd name="connsiteY1" fmla="*/ 0 h 505285"/>
                <a:gd name="connsiteX2" fmla="*/ 733047 w 733047"/>
                <a:gd name="connsiteY2" fmla="*/ 27398 h 505285"/>
                <a:gd name="connsiteX3" fmla="*/ 713586 w 733047"/>
                <a:gd name="connsiteY3" fmla="*/ 46860 h 505285"/>
                <a:gd name="connsiteX4" fmla="*/ 711424 w 733047"/>
                <a:gd name="connsiteY4" fmla="*/ 66321 h 505285"/>
                <a:gd name="connsiteX5" fmla="*/ 696287 w 733047"/>
                <a:gd name="connsiteY5" fmla="*/ 77133 h 505285"/>
                <a:gd name="connsiteX6" fmla="*/ 685475 w 733047"/>
                <a:gd name="connsiteY6" fmla="*/ 109569 h 505285"/>
                <a:gd name="connsiteX7" fmla="*/ 685475 w 733047"/>
                <a:gd name="connsiteY7" fmla="*/ 131193 h 505285"/>
                <a:gd name="connsiteX8" fmla="*/ 681150 w 733047"/>
                <a:gd name="connsiteY8" fmla="*/ 137680 h 505285"/>
                <a:gd name="connsiteX9" fmla="*/ 659526 w 733047"/>
                <a:gd name="connsiteY9" fmla="*/ 144167 h 505285"/>
                <a:gd name="connsiteX10" fmla="*/ 648714 w 733047"/>
                <a:gd name="connsiteY10" fmla="*/ 150654 h 505285"/>
                <a:gd name="connsiteX11" fmla="*/ 570869 w 733047"/>
                <a:gd name="connsiteY11" fmla="*/ 150654 h 505285"/>
                <a:gd name="connsiteX12" fmla="*/ 564382 w 733047"/>
                <a:gd name="connsiteY12" fmla="*/ 183090 h 505285"/>
                <a:gd name="connsiteX13" fmla="*/ 573031 w 733047"/>
                <a:gd name="connsiteY13" fmla="*/ 215526 h 505285"/>
                <a:gd name="connsiteX14" fmla="*/ 560057 w 733047"/>
                <a:gd name="connsiteY14" fmla="*/ 243637 h 505285"/>
                <a:gd name="connsiteX15" fmla="*/ 564382 w 733047"/>
                <a:gd name="connsiteY15" fmla="*/ 291209 h 505285"/>
                <a:gd name="connsiteX16" fmla="*/ 562219 w 733047"/>
                <a:gd name="connsiteY16" fmla="*/ 308508 h 505285"/>
                <a:gd name="connsiteX17" fmla="*/ 553570 w 733047"/>
                <a:gd name="connsiteY17" fmla="*/ 379867 h 505285"/>
                <a:gd name="connsiteX18" fmla="*/ 549245 w 733047"/>
                <a:gd name="connsiteY18" fmla="*/ 397166 h 505285"/>
                <a:gd name="connsiteX19" fmla="*/ 581681 w 733047"/>
                <a:gd name="connsiteY19" fmla="*/ 427439 h 505285"/>
                <a:gd name="connsiteX20" fmla="*/ 516809 w 733047"/>
                <a:gd name="connsiteY20" fmla="*/ 494473 h 505285"/>
                <a:gd name="connsiteX21" fmla="*/ 480049 w 733047"/>
                <a:gd name="connsiteY21" fmla="*/ 483661 h 505285"/>
                <a:gd name="connsiteX22" fmla="*/ 456262 w 733047"/>
                <a:gd name="connsiteY22" fmla="*/ 483661 h 505285"/>
                <a:gd name="connsiteX23" fmla="*/ 441126 w 733047"/>
                <a:gd name="connsiteY23" fmla="*/ 503123 h 505285"/>
                <a:gd name="connsiteX24" fmla="*/ 415177 w 733047"/>
                <a:gd name="connsiteY24" fmla="*/ 505285 h 505285"/>
                <a:gd name="connsiteX25" fmla="*/ 384904 w 733047"/>
                <a:gd name="connsiteY25" fmla="*/ 483661 h 505285"/>
                <a:gd name="connsiteX26" fmla="*/ 384904 w 733047"/>
                <a:gd name="connsiteY26" fmla="*/ 477174 h 505285"/>
                <a:gd name="connsiteX27" fmla="*/ 365442 w 733047"/>
                <a:gd name="connsiteY27" fmla="*/ 462037 h 505285"/>
                <a:gd name="connsiteX28" fmla="*/ 356793 w 733047"/>
                <a:gd name="connsiteY28" fmla="*/ 475012 h 505285"/>
                <a:gd name="connsiteX29" fmla="*/ 313545 w 733047"/>
                <a:gd name="connsiteY29" fmla="*/ 477174 h 505285"/>
                <a:gd name="connsiteX30" fmla="*/ 296246 w 733047"/>
                <a:gd name="connsiteY30" fmla="*/ 453388 h 505285"/>
                <a:gd name="connsiteX31" fmla="*/ 285434 w 733047"/>
                <a:gd name="connsiteY31" fmla="*/ 420952 h 505285"/>
                <a:gd name="connsiteX32" fmla="*/ 261648 w 733047"/>
                <a:gd name="connsiteY32" fmla="*/ 401491 h 505285"/>
                <a:gd name="connsiteX33" fmla="*/ 250836 w 733047"/>
                <a:gd name="connsiteY33" fmla="*/ 418790 h 505285"/>
                <a:gd name="connsiteX34" fmla="*/ 220563 w 733047"/>
                <a:gd name="connsiteY34" fmla="*/ 423114 h 505285"/>
                <a:gd name="connsiteX35" fmla="*/ 192452 w 733047"/>
                <a:gd name="connsiteY35" fmla="*/ 412303 h 505285"/>
                <a:gd name="connsiteX36" fmla="*/ 157853 w 733047"/>
                <a:gd name="connsiteY36" fmla="*/ 429602 h 505285"/>
                <a:gd name="connsiteX37" fmla="*/ 134067 w 733047"/>
                <a:gd name="connsiteY37" fmla="*/ 401491 h 505285"/>
                <a:gd name="connsiteX38" fmla="*/ 95144 w 733047"/>
                <a:gd name="connsiteY38" fmla="*/ 407978 h 505285"/>
                <a:gd name="connsiteX39" fmla="*/ 69196 w 733047"/>
                <a:gd name="connsiteY39" fmla="*/ 377704 h 505285"/>
                <a:gd name="connsiteX40" fmla="*/ 56221 w 733047"/>
                <a:gd name="connsiteY40" fmla="*/ 379867 h 505285"/>
                <a:gd name="connsiteX41" fmla="*/ 25948 w 733047"/>
                <a:gd name="connsiteY41" fmla="*/ 360405 h 505285"/>
                <a:gd name="connsiteX42" fmla="*/ 4324 w 733047"/>
                <a:gd name="connsiteY42" fmla="*/ 327970 h 505285"/>
                <a:gd name="connsiteX43" fmla="*/ 0 w 733047"/>
                <a:gd name="connsiteY43" fmla="*/ 306346 h 505285"/>
                <a:gd name="connsiteX44" fmla="*/ 0 w 733047"/>
                <a:gd name="connsiteY44" fmla="*/ 291209 h 505285"/>
                <a:gd name="connsiteX45" fmla="*/ 15136 w 733047"/>
                <a:gd name="connsiteY45" fmla="*/ 256611 h 505285"/>
                <a:gd name="connsiteX46" fmla="*/ 12974 w 733047"/>
                <a:gd name="connsiteY46" fmla="*/ 243637 h 505285"/>
                <a:gd name="connsiteX47" fmla="*/ 10811 w 733047"/>
                <a:gd name="connsiteY47" fmla="*/ 226337 h 505285"/>
                <a:gd name="connsiteX48" fmla="*/ 21623 w 733047"/>
                <a:gd name="connsiteY48" fmla="*/ 213363 h 505285"/>
                <a:gd name="connsiteX49" fmla="*/ 21623 w 733047"/>
                <a:gd name="connsiteY49" fmla="*/ 172278 h 505285"/>
                <a:gd name="connsiteX50" fmla="*/ 41085 w 733047"/>
                <a:gd name="connsiteY50" fmla="*/ 170115 h 505285"/>
                <a:gd name="connsiteX51" fmla="*/ 54059 w 733047"/>
                <a:gd name="connsiteY51" fmla="*/ 148492 h 505285"/>
                <a:gd name="connsiteX52" fmla="*/ 54059 w 733047"/>
                <a:gd name="connsiteY52" fmla="*/ 129030 h 505285"/>
                <a:gd name="connsiteX53" fmla="*/ 43247 w 733047"/>
                <a:gd name="connsiteY53" fmla="*/ 109569 h 505285"/>
                <a:gd name="connsiteX54" fmla="*/ 51897 w 733047"/>
                <a:gd name="connsiteY54" fmla="*/ 92270 h 505285"/>
                <a:gd name="connsiteX55" fmla="*/ 54059 w 733047"/>
                <a:gd name="connsiteY55" fmla="*/ 44697 h 505285"/>
                <a:gd name="connsiteX56" fmla="*/ 45410 w 733047"/>
                <a:gd name="connsiteY56" fmla="*/ 25236 h 505285"/>
                <a:gd name="connsiteX57" fmla="*/ 62709 w 733047"/>
                <a:gd name="connsiteY57" fmla="*/ 3612 h 505285"/>
                <a:gd name="connsiteX58" fmla="*/ 62709 w 733047"/>
                <a:gd name="connsiteY58" fmla="*/ 0 h 505285"/>
                <a:gd name="connsiteX59" fmla="*/ 115272 w 733047"/>
                <a:gd name="connsiteY59" fmla="*/ 0 h 505285"/>
                <a:gd name="connsiteX60" fmla="*/ 140554 w 733047"/>
                <a:gd name="connsiteY60" fmla="*/ 3612 h 505285"/>
                <a:gd name="connsiteX61" fmla="*/ 236008 w 733047"/>
                <a:gd name="connsiteY61" fmla="*/ 91440 h 505285"/>
                <a:gd name="connsiteX0" fmla="*/ 144568 w 733047"/>
                <a:gd name="connsiteY0" fmla="*/ 0 h 505285"/>
                <a:gd name="connsiteX1" fmla="*/ 733047 w 733047"/>
                <a:gd name="connsiteY1" fmla="*/ 0 h 505285"/>
                <a:gd name="connsiteX2" fmla="*/ 733047 w 733047"/>
                <a:gd name="connsiteY2" fmla="*/ 27398 h 505285"/>
                <a:gd name="connsiteX3" fmla="*/ 713586 w 733047"/>
                <a:gd name="connsiteY3" fmla="*/ 46860 h 505285"/>
                <a:gd name="connsiteX4" fmla="*/ 711424 w 733047"/>
                <a:gd name="connsiteY4" fmla="*/ 66321 h 505285"/>
                <a:gd name="connsiteX5" fmla="*/ 696287 w 733047"/>
                <a:gd name="connsiteY5" fmla="*/ 77133 h 505285"/>
                <a:gd name="connsiteX6" fmla="*/ 685475 w 733047"/>
                <a:gd name="connsiteY6" fmla="*/ 109569 h 505285"/>
                <a:gd name="connsiteX7" fmla="*/ 685475 w 733047"/>
                <a:gd name="connsiteY7" fmla="*/ 131193 h 505285"/>
                <a:gd name="connsiteX8" fmla="*/ 681150 w 733047"/>
                <a:gd name="connsiteY8" fmla="*/ 137680 h 505285"/>
                <a:gd name="connsiteX9" fmla="*/ 659526 w 733047"/>
                <a:gd name="connsiteY9" fmla="*/ 144167 h 505285"/>
                <a:gd name="connsiteX10" fmla="*/ 648714 w 733047"/>
                <a:gd name="connsiteY10" fmla="*/ 150654 h 505285"/>
                <a:gd name="connsiteX11" fmla="*/ 570869 w 733047"/>
                <a:gd name="connsiteY11" fmla="*/ 150654 h 505285"/>
                <a:gd name="connsiteX12" fmla="*/ 564382 w 733047"/>
                <a:gd name="connsiteY12" fmla="*/ 183090 h 505285"/>
                <a:gd name="connsiteX13" fmla="*/ 573031 w 733047"/>
                <a:gd name="connsiteY13" fmla="*/ 215526 h 505285"/>
                <a:gd name="connsiteX14" fmla="*/ 560057 w 733047"/>
                <a:gd name="connsiteY14" fmla="*/ 243637 h 505285"/>
                <a:gd name="connsiteX15" fmla="*/ 564382 w 733047"/>
                <a:gd name="connsiteY15" fmla="*/ 291209 h 505285"/>
                <a:gd name="connsiteX16" fmla="*/ 562219 w 733047"/>
                <a:gd name="connsiteY16" fmla="*/ 308508 h 505285"/>
                <a:gd name="connsiteX17" fmla="*/ 553570 w 733047"/>
                <a:gd name="connsiteY17" fmla="*/ 379867 h 505285"/>
                <a:gd name="connsiteX18" fmla="*/ 549245 w 733047"/>
                <a:gd name="connsiteY18" fmla="*/ 397166 h 505285"/>
                <a:gd name="connsiteX19" fmla="*/ 581681 w 733047"/>
                <a:gd name="connsiteY19" fmla="*/ 427439 h 505285"/>
                <a:gd name="connsiteX20" fmla="*/ 516809 w 733047"/>
                <a:gd name="connsiteY20" fmla="*/ 494473 h 505285"/>
                <a:gd name="connsiteX21" fmla="*/ 480049 w 733047"/>
                <a:gd name="connsiteY21" fmla="*/ 483661 h 505285"/>
                <a:gd name="connsiteX22" fmla="*/ 456262 w 733047"/>
                <a:gd name="connsiteY22" fmla="*/ 483661 h 505285"/>
                <a:gd name="connsiteX23" fmla="*/ 441126 w 733047"/>
                <a:gd name="connsiteY23" fmla="*/ 503123 h 505285"/>
                <a:gd name="connsiteX24" fmla="*/ 415177 w 733047"/>
                <a:gd name="connsiteY24" fmla="*/ 505285 h 505285"/>
                <a:gd name="connsiteX25" fmla="*/ 384904 w 733047"/>
                <a:gd name="connsiteY25" fmla="*/ 483661 h 505285"/>
                <a:gd name="connsiteX26" fmla="*/ 384904 w 733047"/>
                <a:gd name="connsiteY26" fmla="*/ 477174 h 505285"/>
                <a:gd name="connsiteX27" fmla="*/ 365442 w 733047"/>
                <a:gd name="connsiteY27" fmla="*/ 462037 h 505285"/>
                <a:gd name="connsiteX28" fmla="*/ 356793 w 733047"/>
                <a:gd name="connsiteY28" fmla="*/ 475012 h 505285"/>
                <a:gd name="connsiteX29" fmla="*/ 313545 w 733047"/>
                <a:gd name="connsiteY29" fmla="*/ 477174 h 505285"/>
                <a:gd name="connsiteX30" fmla="*/ 296246 w 733047"/>
                <a:gd name="connsiteY30" fmla="*/ 453388 h 505285"/>
                <a:gd name="connsiteX31" fmla="*/ 285434 w 733047"/>
                <a:gd name="connsiteY31" fmla="*/ 420952 h 505285"/>
                <a:gd name="connsiteX32" fmla="*/ 261648 w 733047"/>
                <a:gd name="connsiteY32" fmla="*/ 401491 h 505285"/>
                <a:gd name="connsiteX33" fmla="*/ 250836 w 733047"/>
                <a:gd name="connsiteY33" fmla="*/ 418790 h 505285"/>
                <a:gd name="connsiteX34" fmla="*/ 220563 w 733047"/>
                <a:gd name="connsiteY34" fmla="*/ 423114 h 505285"/>
                <a:gd name="connsiteX35" fmla="*/ 192452 w 733047"/>
                <a:gd name="connsiteY35" fmla="*/ 412303 h 505285"/>
                <a:gd name="connsiteX36" fmla="*/ 157853 w 733047"/>
                <a:gd name="connsiteY36" fmla="*/ 429602 h 505285"/>
                <a:gd name="connsiteX37" fmla="*/ 134067 w 733047"/>
                <a:gd name="connsiteY37" fmla="*/ 401491 h 505285"/>
                <a:gd name="connsiteX38" fmla="*/ 95144 w 733047"/>
                <a:gd name="connsiteY38" fmla="*/ 407978 h 505285"/>
                <a:gd name="connsiteX39" fmla="*/ 69196 w 733047"/>
                <a:gd name="connsiteY39" fmla="*/ 377704 h 505285"/>
                <a:gd name="connsiteX40" fmla="*/ 56221 w 733047"/>
                <a:gd name="connsiteY40" fmla="*/ 379867 h 505285"/>
                <a:gd name="connsiteX41" fmla="*/ 25948 w 733047"/>
                <a:gd name="connsiteY41" fmla="*/ 360405 h 505285"/>
                <a:gd name="connsiteX42" fmla="*/ 4324 w 733047"/>
                <a:gd name="connsiteY42" fmla="*/ 327970 h 505285"/>
                <a:gd name="connsiteX43" fmla="*/ 0 w 733047"/>
                <a:gd name="connsiteY43" fmla="*/ 306346 h 505285"/>
                <a:gd name="connsiteX44" fmla="*/ 0 w 733047"/>
                <a:gd name="connsiteY44" fmla="*/ 291209 h 505285"/>
                <a:gd name="connsiteX45" fmla="*/ 15136 w 733047"/>
                <a:gd name="connsiteY45" fmla="*/ 256611 h 505285"/>
                <a:gd name="connsiteX46" fmla="*/ 12974 w 733047"/>
                <a:gd name="connsiteY46" fmla="*/ 243637 h 505285"/>
                <a:gd name="connsiteX47" fmla="*/ 10811 w 733047"/>
                <a:gd name="connsiteY47" fmla="*/ 226337 h 505285"/>
                <a:gd name="connsiteX48" fmla="*/ 21623 w 733047"/>
                <a:gd name="connsiteY48" fmla="*/ 213363 h 505285"/>
                <a:gd name="connsiteX49" fmla="*/ 21623 w 733047"/>
                <a:gd name="connsiteY49" fmla="*/ 172278 h 505285"/>
                <a:gd name="connsiteX50" fmla="*/ 41085 w 733047"/>
                <a:gd name="connsiteY50" fmla="*/ 170115 h 505285"/>
                <a:gd name="connsiteX51" fmla="*/ 54059 w 733047"/>
                <a:gd name="connsiteY51" fmla="*/ 148492 h 505285"/>
                <a:gd name="connsiteX52" fmla="*/ 54059 w 733047"/>
                <a:gd name="connsiteY52" fmla="*/ 129030 h 505285"/>
                <a:gd name="connsiteX53" fmla="*/ 43247 w 733047"/>
                <a:gd name="connsiteY53" fmla="*/ 109569 h 505285"/>
                <a:gd name="connsiteX54" fmla="*/ 51897 w 733047"/>
                <a:gd name="connsiteY54" fmla="*/ 92270 h 505285"/>
                <a:gd name="connsiteX55" fmla="*/ 54059 w 733047"/>
                <a:gd name="connsiteY55" fmla="*/ 44697 h 505285"/>
                <a:gd name="connsiteX56" fmla="*/ 45410 w 733047"/>
                <a:gd name="connsiteY56" fmla="*/ 25236 h 505285"/>
                <a:gd name="connsiteX57" fmla="*/ 62709 w 733047"/>
                <a:gd name="connsiteY57" fmla="*/ 3612 h 505285"/>
                <a:gd name="connsiteX58" fmla="*/ 62709 w 733047"/>
                <a:gd name="connsiteY58" fmla="*/ 0 h 505285"/>
                <a:gd name="connsiteX59" fmla="*/ 115272 w 733047"/>
                <a:gd name="connsiteY59" fmla="*/ 0 h 505285"/>
                <a:gd name="connsiteX60" fmla="*/ 236008 w 733047"/>
                <a:gd name="connsiteY60" fmla="*/ 91440 h 505285"/>
                <a:gd name="connsiteX0" fmla="*/ 144568 w 733047"/>
                <a:gd name="connsiteY0" fmla="*/ 0 h 505285"/>
                <a:gd name="connsiteX1" fmla="*/ 733047 w 733047"/>
                <a:gd name="connsiteY1" fmla="*/ 0 h 505285"/>
                <a:gd name="connsiteX2" fmla="*/ 733047 w 733047"/>
                <a:gd name="connsiteY2" fmla="*/ 27398 h 505285"/>
                <a:gd name="connsiteX3" fmla="*/ 713586 w 733047"/>
                <a:gd name="connsiteY3" fmla="*/ 46860 h 505285"/>
                <a:gd name="connsiteX4" fmla="*/ 711424 w 733047"/>
                <a:gd name="connsiteY4" fmla="*/ 66321 h 505285"/>
                <a:gd name="connsiteX5" fmla="*/ 696287 w 733047"/>
                <a:gd name="connsiteY5" fmla="*/ 77133 h 505285"/>
                <a:gd name="connsiteX6" fmla="*/ 685475 w 733047"/>
                <a:gd name="connsiteY6" fmla="*/ 109569 h 505285"/>
                <a:gd name="connsiteX7" fmla="*/ 685475 w 733047"/>
                <a:gd name="connsiteY7" fmla="*/ 131193 h 505285"/>
                <a:gd name="connsiteX8" fmla="*/ 681150 w 733047"/>
                <a:gd name="connsiteY8" fmla="*/ 137680 h 505285"/>
                <a:gd name="connsiteX9" fmla="*/ 659526 w 733047"/>
                <a:gd name="connsiteY9" fmla="*/ 144167 h 505285"/>
                <a:gd name="connsiteX10" fmla="*/ 648714 w 733047"/>
                <a:gd name="connsiteY10" fmla="*/ 150654 h 505285"/>
                <a:gd name="connsiteX11" fmla="*/ 570869 w 733047"/>
                <a:gd name="connsiteY11" fmla="*/ 150654 h 505285"/>
                <a:gd name="connsiteX12" fmla="*/ 564382 w 733047"/>
                <a:gd name="connsiteY12" fmla="*/ 183090 h 505285"/>
                <a:gd name="connsiteX13" fmla="*/ 573031 w 733047"/>
                <a:gd name="connsiteY13" fmla="*/ 215526 h 505285"/>
                <a:gd name="connsiteX14" fmla="*/ 560057 w 733047"/>
                <a:gd name="connsiteY14" fmla="*/ 243637 h 505285"/>
                <a:gd name="connsiteX15" fmla="*/ 564382 w 733047"/>
                <a:gd name="connsiteY15" fmla="*/ 291209 h 505285"/>
                <a:gd name="connsiteX16" fmla="*/ 562219 w 733047"/>
                <a:gd name="connsiteY16" fmla="*/ 308508 h 505285"/>
                <a:gd name="connsiteX17" fmla="*/ 553570 w 733047"/>
                <a:gd name="connsiteY17" fmla="*/ 379867 h 505285"/>
                <a:gd name="connsiteX18" fmla="*/ 549245 w 733047"/>
                <a:gd name="connsiteY18" fmla="*/ 397166 h 505285"/>
                <a:gd name="connsiteX19" fmla="*/ 581681 w 733047"/>
                <a:gd name="connsiteY19" fmla="*/ 427439 h 505285"/>
                <a:gd name="connsiteX20" fmla="*/ 516809 w 733047"/>
                <a:gd name="connsiteY20" fmla="*/ 494473 h 505285"/>
                <a:gd name="connsiteX21" fmla="*/ 480049 w 733047"/>
                <a:gd name="connsiteY21" fmla="*/ 483661 h 505285"/>
                <a:gd name="connsiteX22" fmla="*/ 456262 w 733047"/>
                <a:gd name="connsiteY22" fmla="*/ 483661 h 505285"/>
                <a:gd name="connsiteX23" fmla="*/ 441126 w 733047"/>
                <a:gd name="connsiteY23" fmla="*/ 503123 h 505285"/>
                <a:gd name="connsiteX24" fmla="*/ 415177 w 733047"/>
                <a:gd name="connsiteY24" fmla="*/ 505285 h 505285"/>
                <a:gd name="connsiteX25" fmla="*/ 384904 w 733047"/>
                <a:gd name="connsiteY25" fmla="*/ 483661 h 505285"/>
                <a:gd name="connsiteX26" fmla="*/ 384904 w 733047"/>
                <a:gd name="connsiteY26" fmla="*/ 477174 h 505285"/>
                <a:gd name="connsiteX27" fmla="*/ 365442 w 733047"/>
                <a:gd name="connsiteY27" fmla="*/ 462037 h 505285"/>
                <a:gd name="connsiteX28" fmla="*/ 356793 w 733047"/>
                <a:gd name="connsiteY28" fmla="*/ 475012 h 505285"/>
                <a:gd name="connsiteX29" fmla="*/ 313545 w 733047"/>
                <a:gd name="connsiteY29" fmla="*/ 477174 h 505285"/>
                <a:gd name="connsiteX30" fmla="*/ 296246 w 733047"/>
                <a:gd name="connsiteY30" fmla="*/ 453388 h 505285"/>
                <a:gd name="connsiteX31" fmla="*/ 285434 w 733047"/>
                <a:gd name="connsiteY31" fmla="*/ 420952 h 505285"/>
                <a:gd name="connsiteX32" fmla="*/ 261648 w 733047"/>
                <a:gd name="connsiteY32" fmla="*/ 401491 h 505285"/>
                <a:gd name="connsiteX33" fmla="*/ 250836 w 733047"/>
                <a:gd name="connsiteY33" fmla="*/ 418790 h 505285"/>
                <a:gd name="connsiteX34" fmla="*/ 220563 w 733047"/>
                <a:gd name="connsiteY34" fmla="*/ 423114 h 505285"/>
                <a:gd name="connsiteX35" fmla="*/ 192452 w 733047"/>
                <a:gd name="connsiteY35" fmla="*/ 412303 h 505285"/>
                <a:gd name="connsiteX36" fmla="*/ 157853 w 733047"/>
                <a:gd name="connsiteY36" fmla="*/ 429602 h 505285"/>
                <a:gd name="connsiteX37" fmla="*/ 134067 w 733047"/>
                <a:gd name="connsiteY37" fmla="*/ 401491 h 505285"/>
                <a:gd name="connsiteX38" fmla="*/ 95144 w 733047"/>
                <a:gd name="connsiteY38" fmla="*/ 407978 h 505285"/>
                <a:gd name="connsiteX39" fmla="*/ 69196 w 733047"/>
                <a:gd name="connsiteY39" fmla="*/ 377704 h 505285"/>
                <a:gd name="connsiteX40" fmla="*/ 56221 w 733047"/>
                <a:gd name="connsiteY40" fmla="*/ 379867 h 505285"/>
                <a:gd name="connsiteX41" fmla="*/ 25948 w 733047"/>
                <a:gd name="connsiteY41" fmla="*/ 360405 h 505285"/>
                <a:gd name="connsiteX42" fmla="*/ 4324 w 733047"/>
                <a:gd name="connsiteY42" fmla="*/ 327970 h 505285"/>
                <a:gd name="connsiteX43" fmla="*/ 0 w 733047"/>
                <a:gd name="connsiteY43" fmla="*/ 306346 h 505285"/>
                <a:gd name="connsiteX44" fmla="*/ 0 w 733047"/>
                <a:gd name="connsiteY44" fmla="*/ 291209 h 505285"/>
                <a:gd name="connsiteX45" fmla="*/ 15136 w 733047"/>
                <a:gd name="connsiteY45" fmla="*/ 256611 h 505285"/>
                <a:gd name="connsiteX46" fmla="*/ 12974 w 733047"/>
                <a:gd name="connsiteY46" fmla="*/ 243637 h 505285"/>
                <a:gd name="connsiteX47" fmla="*/ 10811 w 733047"/>
                <a:gd name="connsiteY47" fmla="*/ 226337 h 505285"/>
                <a:gd name="connsiteX48" fmla="*/ 21623 w 733047"/>
                <a:gd name="connsiteY48" fmla="*/ 213363 h 505285"/>
                <a:gd name="connsiteX49" fmla="*/ 21623 w 733047"/>
                <a:gd name="connsiteY49" fmla="*/ 172278 h 505285"/>
                <a:gd name="connsiteX50" fmla="*/ 41085 w 733047"/>
                <a:gd name="connsiteY50" fmla="*/ 170115 h 505285"/>
                <a:gd name="connsiteX51" fmla="*/ 54059 w 733047"/>
                <a:gd name="connsiteY51" fmla="*/ 148492 h 505285"/>
                <a:gd name="connsiteX52" fmla="*/ 54059 w 733047"/>
                <a:gd name="connsiteY52" fmla="*/ 129030 h 505285"/>
                <a:gd name="connsiteX53" fmla="*/ 43247 w 733047"/>
                <a:gd name="connsiteY53" fmla="*/ 109569 h 505285"/>
                <a:gd name="connsiteX54" fmla="*/ 51897 w 733047"/>
                <a:gd name="connsiteY54" fmla="*/ 92270 h 505285"/>
                <a:gd name="connsiteX55" fmla="*/ 54059 w 733047"/>
                <a:gd name="connsiteY55" fmla="*/ 44697 h 505285"/>
                <a:gd name="connsiteX56" fmla="*/ 45410 w 733047"/>
                <a:gd name="connsiteY56" fmla="*/ 25236 h 505285"/>
                <a:gd name="connsiteX57" fmla="*/ 62709 w 733047"/>
                <a:gd name="connsiteY57" fmla="*/ 3612 h 505285"/>
                <a:gd name="connsiteX58" fmla="*/ 62709 w 733047"/>
                <a:gd name="connsiteY58" fmla="*/ 0 h 505285"/>
                <a:gd name="connsiteX59" fmla="*/ 115272 w 733047"/>
                <a:gd name="connsiteY59" fmla="*/ 0 h 505285"/>
                <a:gd name="connsiteX0" fmla="*/ 733047 w 733047"/>
                <a:gd name="connsiteY0" fmla="*/ 0 h 505285"/>
                <a:gd name="connsiteX1" fmla="*/ 733047 w 733047"/>
                <a:gd name="connsiteY1" fmla="*/ 27398 h 505285"/>
                <a:gd name="connsiteX2" fmla="*/ 713586 w 733047"/>
                <a:gd name="connsiteY2" fmla="*/ 46860 h 505285"/>
                <a:gd name="connsiteX3" fmla="*/ 711424 w 733047"/>
                <a:gd name="connsiteY3" fmla="*/ 66321 h 505285"/>
                <a:gd name="connsiteX4" fmla="*/ 696287 w 733047"/>
                <a:gd name="connsiteY4" fmla="*/ 77133 h 505285"/>
                <a:gd name="connsiteX5" fmla="*/ 685475 w 733047"/>
                <a:gd name="connsiteY5" fmla="*/ 109569 h 505285"/>
                <a:gd name="connsiteX6" fmla="*/ 685475 w 733047"/>
                <a:gd name="connsiteY6" fmla="*/ 131193 h 505285"/>
                <a:gd name="connsiteX7" fmla="*/ 681150 w 733047"/>
                <a:gd name="connsiteY7" fmla="*/ 137680 h 505285"/>
                <a:gd name="connsiteX8" fmla="*/ 659526 w 733047"/>
                <a:gd name="connsiteY8" fmla="*/ 144167 h 505285"/>
                <a:gd name="connsiteX9" fmla="*/ 648714 w 733047"/>
                <a:gd name="connsiteY9" fmla="*/ 150654 h 505285"/>
                <a:gd name="connsiteX10" fmla="*/ 570869 w 733047"/>
                <a:gd name="connsiteY10" fmla="*/ 150654 h 505285"/>
                <a:gd name="connsiteX11" fmla="*/ 564382 w 733047"/>
                <a:gd name="connsiteY11" fmla="*/ 183090 h 505285"/>
                <a:gd name="connsiteX12" fmla="*/ 573031 w 733047"/>
                <a:gd name="connsiteY12" fmla="*/ 215526 h 505285"/>
                <a:gd name="connsiteX13" fmla="*/ 560057 w 733047"/>
                <a:gd name="connsiteY13" fmla="*/ 243637 h 505285"/>
                <a:gd name="connsiteX14" fmla="*/ 564382 w 733047"/>
                <a:gd name="connsiteY14" fmla="*/ 291209 h 505285"/>
                <a:gd name="connsiteX15" fmla="*/ 562219 w 733047"/>
                <a:gd name="connsiteY15" fmla="*/ 308508 h 505285"/>
                <a:gd name="connsiteX16" fmla="*/ 553570 w 733047"/>
                <a:gd name="connsiteY16" fmla="*/ 379867 h 505285"/>
                <a:gd name="connsiteX17" fmla="*/ 549245 w 733047"/>
                <a:gd name="connsiteY17" fmla="*/ 397166 h 505285"/>
                <a:gd name="connsiteX18" fmla="*/ 581681 w 733047"/>
                <a:gd name="connsiteY18" fmla="*/ 427439 h 505285"/>
                <a:gd name="connsiteX19" fmla="*/ 516809 w 733047"/>
                <a:gd name="connsiteY19" fmla="*/ 494473 h 505285"/>
                <a:gd name="connsiteX20" fmla="*/ 480049 w 733047"/>
                <a:gd name="connsiteY20" fmla="*/ 483661 h 505285"/>
                <a:gd name="connsiteX21" fmla="*/ 456262 w 733047"/>
                <a:gd name="connsiteY21" fmla="*/ 483661 h 505285"/>
                <a:gd name="connsiteX22" fmla="*/ 441126 w 733047"/>
                <a:gd name="connsiteY22" fmla="*/ 503123 h 505285"/>
                <a:gd name="connsiteX23" fmla="*/ 415177 w 733047"/>
                <a:gd name="connsiteY23" fmla="*/ 505285 h 505285"/>
                <a:gd name="connsiteX24" fmla="*/ 384904 w 733047"/>
                <a:gd name="connsiteY24" fmla="*/ 483661 h 505285"/>
                <a:gd name="connsiteX25" fmla="*/ 384904 w 733047"/>
                <a:gd name="connsiteY25" fmla="*/ 477174 h 505285"/>
                <a:gd name="connsiteX26" fmla="*/ 365442 w 733047"/>
                <a:gd name="connsiteY26" fmla="*/ 462037 h 505285"/>
                <a:gd name="connsiteX27" fmla="*/ 356793 w 733047"/>
                <a:gd name="connsiteY27" fmla="*/ 475012 h 505285"/>
                <a:gd name="connsiteX28" fmla="*/ 313545 w 733047"/>
                <a:gd name="connsiteY28" fmla="*/ 477174 h 505285"/>
                <a:gd name="connsiteX29" fmla="*/ 296246 w 733047"/>
                <a:gd name="connsiteY29" fmla="*/ 453388 h 505285"/>
                <a:gd name="connsiteX30" fmla="*/ 285434 w 733047"/>
                <a:gd name="connsiteY30" fmla="*/ 420952 h 505285"/>
                <a:gd name="connsiteX31" fmla="*/ 261648 w 733047"/>
                <a:gd name="connsiteY31" fmla="*/ 401491 h 505285"/>
                <a:gd name="connsiteX32" fmla="*/ 250836 w 733047"/>
                <a:gd name="connsiteY32" fmla="*/ 418790 h 505285"/>
                <a:gd name="connsiteX33" fmla="*/ 220563 w 733047"/>
                <a:gd name="connsiteY33" fmla="*/ 423114 h 505285"/>
                <a:gd name="connsiteX34" fmla="*/ 192452 w 733047"/>
                <a:gd name="connsiteY34" fmla="*/ 412303 h 505285"/>
                <a:gd name="connsiteX35" fmla="*/ 157853 w 733047"/>
                <a:gd name="connsiteY35" fmla="*/ 429602 h 505285"/>
                <a:gd name="connsiteX36" fmla="*/ 134067 w 733047"/>
                <a:gd name="connsiteY36" fmla="*/ 401491 h 505285"/>
                <a:gd name="connsiteX37" fmla="*/ 95144 w 733047"/>
                <a:gd name="connsiteY37" fmla="*/ 407978 h 505285"/>
                <a:gd name="connsiteX38" fmla="*/ 69196 w 733047"/>
                <a:gd name="connsiteY38" fmla="*/ 377704 h 505285"/>
                <a:gd name="connsiteX39" fmla="*/ 56221 w 733047"/>
                <a:gd name="connsiteY39" fmla="*/ 379867 h 505285"/>
                <a:gd name="connsiteX40" fmla="*/ 25948 w 733047"/>
                <a:gd name="connsiteY40" fmla="*/ 360405 h 505285"/>
                <a:gd name="connsiteX41" fmla="*/ 4324 w 733047"/>
                <a:gd name="connsiteY41" fmla="*/ 327970 h 505285"/>
                <a:gd name="connsiteX42" fmla="*/ 0 w 733047"/>
                <a:gd name="connsiteY42" fmla="*/ 306346 h 505285"/>
                <a:gd name="connsiteX43" fmla="*/ 0 w 733047"/>
                <a:gd name="connsiteY43" fmla="*/ 291209 h 505285"/>
                <a:gd name="connsiteX44" fmla="*/ 15136 w 733047"/>
                <a:gd name="connsiteY44" fmla="*/ 256611 h 505285"/>
                <a:gd name="connsiteX45" fmla="*/ 12974 w 733047"/>
                <a:gd name="connsiteY45" fmla="*/ 243637 h 505285"/>
                <a:gd name="connsiteX46" fmla="*/ 10811 w 733047"/>
                <a:gd name="connsiteY46" fmla="*/ 226337 h 505285"/>
                <a:gd name="connsiteX47" fmla="*/ 21623 w 733047"/>
                <a:gd name="connsiteY47" fmla="*/ 213363 h 505285"/>
                <a:gd name="connsiteX48" fmla="*/ 21623 w 733047"/>
                <a:gd name="connsiteY48" fmla="*/ 172278 h 505285"/>
                <a:gd name="connsiteX49" fmla="*/ 41085 w 733047"/>
                <a:gd name="connsiteY49" fmla="*/ 170115 h 505285"/>
                <a:gd name="connsiteX50" fmla="*/ 54059 w 733047"/>
                <a:gd name="connsiteY50" fmla="*/ 148492 h 505285"/>
                <a:gd name="connsiteX51" fmla="*/ 54059 w 733047"/>
                <a:gd name="connsiteY51" fmla="*/ 129030 h 505285"/>
                <a:gd name="connsiteX52" fmla="*/ 43247 w 733047"/>
                <a:gd name="connsiteY52" fmla="*/ 109569 h 505285"/>
                <a:gd name="connsiteX53" fmla="*/ 51897 w 733047"/>
                <a:gd name="connsiteY53" fmla="*/ 92270 h 505285"/>
                <a:gd name="connsiteX54" fmla="*/ 54059 w 733047"/>
                <a:gd name="connsiteY54" fmla="*/ 44697 h 505285"/>
                <a:gd name="connsiteX55" fmla="*/ 45410 w 733047"/>
                <a:gd name="connsiteY55" fmla="*/ 25236 h 505285"/>
                <a:gd name="connsiteX56" fmla="*/ 62709 w 733047"/>
                <a:gd name="connsiteY56" fmla="*/ 3612 h 505285"/>
                <a:gd name="connsiteX57" fmla="*/ 62709 w 733047"/>
                <a:gd name="connsiteY57" fmla="*/ 0 h 505285"/>
                <a:gd name="connsiteX58" fmla="*/ 115272 w 733047"/>
                <a:gd name="connsiteY58" fmla="*/ 0 h 505285"/>
                <a:gd name="connsiteX0" fmla="*/ 733047 w 733047"/>
                <a:gd name="connsiteY0" fmla="*/ 0 h 505285"/>
                <a:gd name="connsiteX1" fmla="*/ 733047 w 733047"/>
                <a:gd name="connsiteY1" fmla="*/ 27398 h 505285"/>
                <a:gd name="connsiteX2" fmla="*/ 713586 w 733047"/>
                <a:gd name="connsiteY2" fmla="*/ 46860 h 505285"/>
                <a:gd name="connsiteX3" fmla="*/ 711424 w 733047"/>
                <a:gd name="connsiteY3" fmla="*/ 66321 h 505285"/>
                <a:gd name="connsiteX4" fmla="*/ 696287 w 733047"/>
                <a:gd name="connsiteY4" fmla="*/ 77133 h 505285"/>
                <a:gd name="connsiteX5" fmla="*/ 685475 w 733047"/>
                <a:gd name="connsiteY5" fmla="*/ 109569 h 505285"/>
                <a:gd name="connsiteX6" fmla="*/ 685475 w 733047"/>
                <a:gd name="connsiteY6" fmla="*/ 131193 h 505285"/>
                <a:gd name="connsiteX7" fmla="*/ 681150 w 733047"/>
                <a:gd name="connsiteY7" fmla="*/ 137680 h 505285"/>
                <a:gd name="connsiteX8" fmla="*/ 659526 w 733047"/>
                <a:gd name="connsiteY8" fmla="*/ 144167 h 505285"/>
                <a:gd name="connsiteX9" fmla="*/ 648714 w 733047"/>
                <a:gd name="connsiteY9" fmla="*/ 150654 h 505285"/>
                <a:gd name="connsiteX10" fmla="*/ 570869 w 733047"/>
                <a:gd name="connsiteY10" fmla="*/ 150654 h 505285"/>
                <a:gd name="connsiteX11" fmla="*/ 564382 w 733047"/>
                <a:gd name="connsiteY11" fmla="*/ 183090 h 505285"/>
                <a:gd name="connsiteX12" fmla="*/ 573031 w 733047"/>
                <a:gd name="connsiteY12" fmla="*/ 215526 h 505285"/>
                <a:gd name="connsiteX13" fmla="*/ 560057 w 733047"/>
                <a:gd name="connsiteY13" fmla="*/ 243637 h 505285"/>
                <a:gd name="connsiteX14" fmla="*/ 564382 w 733047"/>
                <a:gd name="connsiteY14" fmla="*/ 291209 h 505285"/>
                <a:gd name="connsiteX15" fmla="*/ 562219 w 733047"/>
                <a:gd name="connsiteY15" fmla="*/ 308508 h 505285"/>
                <a:gd name="connsiteX16" fmla="*/ 553570 w 733047"/>
                <a:gd name="connsiteY16" fmla="*/ 379867 h 505285"/>
                <a:gd name="connsiteX17" fmla="*/ 549245 w 733047"/>
                <a:gd name="connsiteY17" fmla="*/ 397166 h 505285"/>
                <a:gd name="connsiteX18" fmla="*/ 581681 w 733047"/>
                <a:gd name="connsiteY18" fmla="*/ 427439 h 505285"/>
                <a:gd name="connsiteX19" fmla="*/ 516809 w 733047"/>
                <a:gd name="connsiteY19" fmla="*/ 494473 h 505285"/>
                <a:gd name="connsiteX20" fmla="*/ 480049 w 733047"/>
                <a:gd name="connsiteY20" fmla="*/ 483661 h 505285"/>
                <a:gd name="connsiteX21" fmla="*/ 456262 w 733047"/>
                <a:gd name="connsiteY21" fmla="*/ 483661 h 505285"/>
                <a:gd name="connsiteX22" fmla="*/ 441126 w 733047"/>
                <a:gd name="connsiteY22" fmla="*/ 503123 h 505285"/>
                <a:gd name="connsiteX23" fmla="*/ 415177 w 733047"/>
                <a:gd name="connsiteY23" fmla="*/ 505285 h 505285"/>
                <a:gd name="connsiteX24" fmla="*/ 384904 w 733047"/>
                <a:gd name="connsiteY24" fmla="*/ 483661 h 505285"/>
                <a:gd name="connsiteX25" fmla="*/ 384904 w 733047"/>
                <a:gd name="connsiteY25" fmla="*/ 477174 h 505285"/>
                <a:gd name="connsiteX26" fmla="*/ 365442 w 733047"/>
                <a:gd name="connsiteY26" fmla="*/ 462037 h 505285"/>
                <a:gd name="connsiteX27" fmla="*/ 356793 w 733047"/>
                <a:gd name="connsiteY27" fmla="*/ 475012 h 505285"/>
                <a:gd name="connsiteX28" fmla="*/ 313545 w 733047"/>
                <a:gd name="connsiteY28" fmla="*/ 477174 h 505285"/>
                <a:gd name="connsiteX29" fmla="*/ 296246 w 733047"/>
                <a:gd name="connsiteY29" fmla="*/ 453388 h 505285"/>
                <a:gd name="connsiteX30" fmla="*/ 285434 w 733047"/>
                <a:gd name="connsiteY30" fmla="*/ 420952 h 505285"/>
                <a:gd name="connsiteX31" fmla="*/ 261648 w 733047"/>
                <a:gd name="connsiteY31" fmla="*/ 401491 h 505285"/>
                <a:gd name="connsiteX32" fmla="*/ 250836 w 733047"/>
                <a:gd name="connsiteY32" fmla="*/ 418790 h 505285"/>
                <a:gd name="connsiteX33" fmla="*/ 220563 w 733047"/>
                <a:gd name="connsiteY33" fmla="*/ 423114 h 505285"/>
                <a:gd name="connsiteX34" fmla="*/ 192452 w 733047"/>
                <a:gd name="connsiteY34" fmla="*/ 412303 h 505285"/>
                <a:gd name="connsiteX35" fmla="*/ 157853 w 733047"/>
                <a:gd name="connsiteY35" fmla="*/ 429602 h 505285"/>
                <a:gd name="connsiteX36" fmla="*/ 134067 w 733047"/>
                <a:gd name="connsiteY36" fmla="*/ 401491 h 505285"/>
                <a:gd name="connsiteX37" fmla="*/ 95144 w 733047"/>
                <a:gd name="connsiteY37" fmla="*/ 407978 h 505285"/>
                <a:gd name="connsiteX38" fmla="*/ 69196 w 733047"/>
                <a:gd name="connsiteY38" fmla="*/ 377704 h 505285"/>
                <a:gd name="connsiteX39" fmla="*/ 56221 w 733047"/>
                <a:gd name="connsiteY39" fmla="*/ 379867 h 505285"/>
                <a:gd name="connsiteX40" fmla="*/ 25948 w 733047"/>
                <a:gd name="connsiteY40" fmla="*/ 360405 h 505285"/>
                <a:gd name="connsiteX41" fmla="*/ 4324 w 733047"/>
                <a:gd name="connsiteY41" fmla="*/ 327970 h 505285"/>
                <a:gd name="connsiteX42" fmla="*/ 0 w 733047"/>
                <a:gd name="connsiteY42" fmla="*/ 306346 h 505285"/>
                <a:gd name="connsiteX43" fmla="*/ 0 w 733047"/>
                <a:gd name="connsiteY43" fmla="*/ 291209 h 505285"/>
                <a:gd name="connsiteX44" fmla="*/ 15136 w 733047"/>
                <a:gd name="connsiteY44" fmla="*/ 256611 h 505285"/>
                <a:gd name="connsiteX45" fmla="*/ 12974 w 733047"/>
                <a:gd name="connsiteY45" fmla="*/ 243637 h 505285"/>
                <a:gd name="connsiteX46" fmla="*/ 10811 w 733047"/>
                <a:gd name="connsiteY46" fmla="*/ 226337 h 505285"/>
                <a:gd name="connsiteX47" fmla="*/ 21623 w 733047"/>
                <a:gd name="connsiteY47" fmla="*/ 213363 h 505285"/>
                <a:gd name="connsiteX48" fmla="*/ 21623 w 733047"/>
                <a:gd name="connsiteY48" fmla="*/ 172278 h 505285"/>
                <a:gd name="connsiteX49" fmla="*/ 41085 w 733047"/>
                <a:gd name="connsiteY49" fmla="*/ 170115 h 505285"/>
                <a:gd name="connsiteX50" fmla="*/ 54059 w 733047"/>
                <a:gd name="connsiteY50" fmla="*/ 148492 h 505285"/>
                <a:gd name="connsiteX51" fmla="*/ 54059 w 733047"/>
                <a:gd name="connsiteY51" fmla="*/ 129030 h 505285"/>
                <a:gd name="connsiteX52" fmla="*/ 43247 w 733047"/>
                <a:gd name="connsiteY52" fmla="*/ 109569 h 505285"/>
                <a:gd name="connsiteX53" fmla="*/ 51897 w 733047"/>
                <a:gd name="connsiteY53" fmla="*/ 92270 h 505285"/>
                <a:gd name="connsiteX54" fmla="*/ 54059 w 733047"/>
                <a:gd name="connsiteY54" fmla="*/ 44697 h 505285"/>
                <a:gd name="connsiteX55" fmla="*/ 45410 w 733047"/>
                <a:gd name="connsiteY55" fmla="*/ 25236 h 505285"/>
                <a:gd name="connsiteX56" fmla="*/ 62709 w 733047"/>
                <a:gd name="connsiteY56" fmla="*/ 3612 h 505285"/>
                <a:gd name="connsiteX57" fmla="*/ 62709 w 733047"/>
                <a:gd name="connsiteY57" fmla="*/ 0 h 505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733047" h="505285">
                  <a:moveTo>
                    <a:pt x="733047" y="0"/>
                  </a:moveTo>
                  <a:lnTo>
                    <a:pt x="733047" y="27398"/>
                  </a:lnTo>
                  <a:lnTo>
                    <a:pt x="713586" y="46860"/>
                  </a:lnTo>
                  <a:lnTo>
                    <a:pt x="711424" y="66321"/>
                  </a:lnTo>
                  <a:lnTo>
                    <a:pt x="696287" y="77133"/>
                  </a:lnTo>
                  <a:lnTo>
                    <a:pt x="685475" y="109569"/>
                  </a:lnTo>
                  <a:lnTo>
                    <a:pt x="685475" y="131193"/>
                  </a:lnTo>
                  <a:lnTo>
                    <a:pt x="681150" y="137680"/>
                  </a:lnTo>
                  <a:lnTo>
                    <a:pt x="659526" y="144167"/>
                  </a:lnTo>
                  <a:lnTo>
                    <a:pt x="648714" y="150654"/>
                  </a:lnTo>
                  <a:lnTo>
                    <a:pt x="570869" y="150654"/>
                  </a:lnTo>
                  <a:lnTo>
                    <a:pt x="564382" y="183090"/>
                  </a:lnTo>
                  <a:lnTo>
                    <a:pt x="573031" y="215526"/>
                  </a:lnTo>
                  <a:lnTo>
                    <a:pt x="560057" y="243637"/>
                  </a:lnTo>
                  <a:lnTo>
                    <a:pt x="564382" y="291209"/>
                  </a:lnTo>
                  <a:lnTo>
                    <a:pt x="562219" y="308508"/>
                  </a:lnTo>
                  <a:lnTo>
                    <a:pt x="553570" y="379867"/>
                  </a:lnTo>
                  <a:lnTo>
                    <a:pt x="549245" y="397166"/>
                  </a:lnTo>
                  <a:lnTo>
                    <a:pt x="581681" y="427439"/>
                  </a:lnTo>
                  <a:lnTo>
                    <a:pt x="516809" y="494473"/>
                  </a:lnTo>
                  <a:lnTo>
                    <a:pt x="480049" y="483661"/>
                  </a:lnTo>
                  <a:lnTo>
                    <a:pt x="456262" y="483661"/>
                  </a:lnTo>
                  <a:lnTo>
                    <a:pt x="441126" y="503123"/>
                  </a:lnTo>
                  <a:lnTo>
                    <a:pt x="415177" y="505285"/>
                  </a:lnTo>
                  <a:lnTo>
                    <a:pt x="384904" y="483661"/>
                  </a:lnTo>
                  <a:lnTo>
                    <a:pt x="384904" y="477174"/>
                  </a:lnTo>
                  <a:lnTo>
                    <a:pt x="365442" y="462037"/>
                  </a:lnTo>
                  <a:lnTo>
                    <a:pt x="356793" y="475012"/>
                  </a:lnTo>
                  <a:lnTo>
                    <a:pt x="313545" y="477174"/>
                  </a:lnTo>
                  <a:lnTo>
                    <a:pt x="296246" y="453388"/>
                  </a:lnTo>
                  <a:lnTo>
                    <a:pt x="285434" y="420952"/>
                  </a:lnTo>
                  <a:lnTo>
                    <a:pt x="261648" y="401491"/>
                  </a:lnTo>
                  <a:lnTo>
                    <a:pt x="250836" y="418790"/>
                  </a:lnTo>
                  <a:lnTo>
                    <a:pt x="220563" y="423114"/>
                  </a:lnTo>
                  <a:lnTo>
                    <a:pt x="192452" y="412303"/>
                  </a:lnTo>
                  <a:lnTo>
                    <a:pt x="157853" y="429602"/>
                  </a:lnTo>
                  <a:lnTo>
                    <a:pt x="134067" y="401491"/>
                  </a:lnTo>
                  <a:lnTo>
                    <a:pt x="95144" y="407978"/>
                  </a:lnTo>
                  <a:lnTo>
                    <a:pt x="69196" y="377704"/>
                  </a:lnTo>
                  <a:lnTo>
                    <a:pt x="56221" y="379867"/>
                  </a:lnTo>
                  <a:lnTo>
                    <a:pt x="25948" y="360405"/>
                  </a:lnTo>
                  <a:lnTo>
                    <a:pt x="4324" y="327970"/>
                  </a:lnTo>
                  <a:lnTo>
                    <a:pt x="0" y="306346"/>
                  </a:lnTo>
                  <a:lnTo>
                    <a:pt x="0" y="291209"/>
                  </a:lnTo>
                  <a:lnTo>
                    <a:pt x="15136" y="256611"/>
                  </a:lnTo>
                  <a:lnTo>
                    <a:pt x="12974" y="243637"/>
                  </a:lnTo>
                  <a:lnTo>
                    <a:pt x="10811" y="226337"/>
                  </a:lnTo>
                  <a:lnTo>
                    <a:pt x="21623" y="213363"/>
                  </a:lnTo>
                  <a:lnTo>
                    <a:pt x="21623" y="172278"/>
                  </a:lnTo>
                  <a:lnTo>
                    <a:pt x="41085" y="170115"/>
                  </a:lnTo>
                  <a:lnTo>
                    <a:pt x="54059" y="148492"/>
                  </a:lnTo>
                  <a:lnTo>
                    <a:pt x="54059" y="129030"/>
                  </a:lnTo>
                  <a:lnTo>
                    <a:pt x="43247" y="109569"/>
                  </a:lnTo>
                  <a:lnTo>
                    <a:pt x="51897" y="92270"/>
                  </a:lnTo>
                  <a:lnTo>
                    <a:pt x="54059" y="44697"/>
                  </a:lnTo>
                  <a:lnTo>
                    <a:pt x="45410" y="25236"/>
                  </a:lnTo>
                  <a:lnTo>
                    <a:pt x="62709" y="3612"/>
                  </a:lnTo>
                  <a:lnTo>
                    <a:pt x="62709" y="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49DF4A7D-AAFB-1373-2F9C-01286AF38D83}"/>
                </a:ext>
              </a:extLst>
            </p:cNvPr>
            <p:cNvSpPr/>
            <p:nvPr/>
          </p:nvSpPr>
          <p:spPr>
            <a:xfrm>
              <a:off x="8562110" y="864272"/>
              <a:ext cx="607137" cy="464201"/>
            </a:xfrm>
            <a:custGeom>
              <a:avLst/>
              <a:gdLst>
                <a:gd name="connsiteX0" fmla="*/ 171876 w 607137"/>
                <a:gd name="connsiteY0" fmla="*/ 0 h 464201"/>
                <a:gd name="connsiteX1" fmla="*/ 607137 w 607137"/>
                <a:gd name="connsiteY1" fmla="*/ 0 h 464201"/>
                <a:gd name="connsiteX2" fmla="*/ 606516 w 607137"/>
                <a:gd name="connsiteY2" fmla="*/ 1450 h 464201"/>
                <a:gd name="connsiteX3" fmla="*/ 569755 w 607137"/>
                <a:gd name="connsiteY3" fmla="*/ 113894 h 464201"/>
                <a:gd name="connsiteX4" fmla="*/ 556781 w 607137"/>
                <a:gd name="connsiteY4" fmla="*/ 198228 h 464201"/>
                <a:gd name="connsiteX5" fmla="*/ 556781 w 607137"/>
                <a:gd name="connsiteY5" fmla="*/ 267424 h 464201"/>
                <a:gd name="connsiteX6" fmla="*/ 569755 w 607137"/>
                <a:gd name="connsiteY6" fmla="*/ 330133 h 464201"/>
                <a:gd name="connsiteX7" fmla="*/ 524345 w 607137"/>
                <a:gd name="connsiteY7" fmla="*/ 327971 h 464201"/>
                <a:gd name="connsiteX8" fmla="*/ 507046 w 607137"/>
                <a:gd name="connsiteY8" fmla="*/ 343107 h 464201"/>
                <a:gd name="connsiteX9" fmla="*/ 507046 w 607137"/>
                <a:gd name="connsiteY9" fmla="*/ 382030 h 464201"/>
                <a:gd name="connsiteX10" fmla="*/ 502721 w 607137"/>
                <a:gd name="connsiteY10" fmla="*/ 438252 h 464201"/>
                <a:gd name="connsiteX11" fmla="*/ 442175 w 607137"/>
                <a:gd name="connsiteY11" fmla="*/ 438252 h 464201"/>
                <a:gd name="connsiteX12" fmla="*/ 450824 w 607137"/>
                <a:gd name="connsiteY12" fmla="*/ 464201 h 464201"/>
                <a:gd name="connsiteX13" fmla="*/ 405414 w 607137"/>
                <a:gd name="connsiteY13" fmla="*/ 457714 h 464201"/>
                <a:gd name="connsiteX14" fmla="*/ 383790 w 607137"/>
                <a:gd name="connsiteY14" fmla="*/ 457714 h 464201"/>
                <a:gd name="connsiteX15" fmla="*/ 381628 w 607137"/>
                <a:gd name="connsiteY15" fmla="*/ 438252 h 464201"/>
                <a:gd name="connsiteX16" fmla="*/ 353517 w 607137"/>
                <a:gd name="connsiteY16" fmla="*/ 425278 h 464201"/>
                <a:gd name="connsiteX17" fmla="*/ 360004 w 607137"/>
                <a:gd name="connsiteY17" fmla="*/ 377706 h 464201"/>
                <a:gd name="connsiteX18" fmla="*/ 360004 w 607137"/>
                <a:gd name="connsiteY18" fmla="*/ 360407 h 464201"/>
                <a:gd name="connsiteX19" fmla="*/ 360004 w 607137"/>
                <a:gd name="connsiteY19" fmla="*/ 336620 h 464201"/>
                <a:gd name="connsiteX20" fmla="*/ 260534 w 607137"/>
                <a:gd name="connsiteY20" fmla="*/ 312834 h 464201"/>
                <a:gd name="connsiteX21" fmla="*/ 202150 w 607137"/>
                <a:gd name="connsiteY21" fmla="*/ 323646 h 464201"/>
                <a:gd name="connsiteX22" fmla="*/ 174039 w 607137"/>
                <a:gd name="connsiteY22" fmla="*/ 312834 h 464201"/>
                <a:gd name="connsiteX23" fmla="*/ 169714 w 607137"/>
                <a:gd name="connsiteY23" fmla="*/ 293373 h 464201"/>
                <a:gd name="connsiteX24" fmla="*/ 178364 w 607137"/>
                <a:gd name="connsiteY24" fmla="*/ 271749 h 464201"/>
                <a:gd name="connsiteX25" fmla="*/ 128629 w 607137"/>
                <a:gd name="connsiteY25" fmla="*/ 267424 h 464201"/>
                <a:gd name="connsiteX26" fmla="*/ 115654 w 607137"/>
                <a:gd name="connsiteY26" fmla="*/ 241475 h 464201"/>
                <a:gd name="connsiteX27" fmla="*/ 89706 w 607137"/>
                <a:gd name="connsiteY27" fmla="*/ 267424 h 464201"/>
                <a:gd name="connsiteX28" fmla="*/ 52945 w 607137"/>
                <a:gd name="connsiteY28" fmla="*/ 269586 h 464201"/>
                <a:gd name="connsiteX29" fmla="*/ 0 w 607137"/>
                <a:gd name="connsiteY29" fmla="*/ 241223 h 464201"/>
                <a:gd name="connsiteX30" fmla="*/ 11860 w 607137"/>
                <a:gd name="connsiteY30" fmla="*/ 215527 h 464201"/>
                <a:gd name="connsiteX31" fmla="*/ 3210 w 607137"/>
                <a:gd name="connsiteY31" fmla="*/ 183091 h 464201"/>
                <a:gd name="connsiteX32" fmla="*/ 9697 w 607137"/>
                <a:gd name="connsiteY32" fmla="*/ 150655 h 464201"/>
                <a:gd name="connsiteX33" fmla="*/ 87543 w 607137"/>
                <a:gd name="connsiteY33" fmla="*/ 150655 h 464201"/>
                <a:gd name="connsiteX34" fmla="*/ 98355 w 607137"/>
                <a:gd name="connsiteY34" fmla="*/ 144168 h 464201"/>
                <a:gd name="connsiteX35" fmla="*/ 119979 w 607137"/>
                <a:gd name="connsiteY35" fmla="*/ 137681 h 464201"/>
                <a:gd name="connsiteX36" fmla="*/ 124304 w 607137"/>
                <a:gd name="connsiteY36" fmla="*/ 131193 h 464201"/>
                <a:gd name="connsiteX37" fmla="*/ 124304 w 607137"/>
                <a:gd name="connsiteY37" fmla="*/ 109570 h 464201"/>
                <a:gd name="connsiteX38" fmla="*/ 135116 w 607137"/>
                <a:gd name="connsiteY38" fmla="*/ 77134 h 464201"/>
                <a:gd name="connsiteX39" fmla="*/ 150253 w 607137"/>
                <a:gd name="connsiteY39" fmla="*/ 66322 h 464201"/>
                <a:gd name="connsiteX40" fmla="*/ 152415 w 607137"/>
                <a:gd name="connsiteY40" fmla="*/ 46860 h 464201"/>
                <a:gd name="connsiteX41" fmla="*/ 171876 w 607137"/>
                <a:gd name="connsiteY41" fmla="*/ 27399 h 464201"/>
                <a:gd name="connsiteX0" fmla="*/ 171876 w 607137"/>
                <a:gd name="connsiteY0" fmla="*/ 49884 h 514085"/>
                <a:gd name="connsiteX1" fmla="*/ 439968 w 607137"/>
                <a:gd name="connsiteY1" fmla="*/ 0 h 514085"/>
                <a:gd name="connsiteX2" fmla="*/ 607137 w 607137"/>
                <a:gd name="connsiteY2" fmla="*/ 49884 h 514085"/>
                <a:gd name="connsiteX3" fmla="*/ 606516 w 607137"/>
                <a:gd name="connsiteY3" fmla="*/ 51334 h 514085"/>
                <a:gd name="connsiteX4" fmla="*/ 569755 w 607137"/>
                <a:gd name="connsiteY4" fmla="*/ 163778 h 514085"/>
                <a:gd name="connsiteX5" fmla="*/ 556781 w 607137"/>
                <a:gd name="connsiteY5" fmla="*/ 248112 h 514085"/>
                <a:gd name="connsiteX6" fmla="*/ 556781 w 607137"/>
                <a:gd name="connsiteY6" fmla="*/ 317308 h 514085"/>
                <a:gd name="connsiteX7" fmla="*/ 569755 w 607137"/>
                <a:gd name="connsiteY7" fmla="*/ 380017 h 514085"/>
                <a:gd name="connsiteX8" fmla="*/ 524345 w 607137"/>
                <a:gd name="connsiteY8" fmla="*/ 377855 h 514085"/>
                <a:gd name="connsiteX9" fmla="*/ 507046 w 607137"/>
                <a:gd name="connsiteY9" fmla="*/ 392991 h 514085"/>
                <a:gd name="connsiteX10" fmla="*/ 507046 w 607137"/>
                <a:gd name="connsiteY10" fmla="*/ 431914 h 514085"/>
                <a:gd name="connsiteX11" fmla="*/ 502721 w 607137"/>
                <a:gd name="connsiteY11" fmla="*/ 488136 h 514085"/>
                <a:gd name="connsiteX12" fmla="*/ 442175 w 607137"/>
                <a:gd name="connsiteY12" fmla="*/ 488136 h 514085"/>
                <a:gd name="connsiteX13" fmla="*/ 450824 w 607137"/>
                <a:gd name="connsiteY13" fmla="*/ 514085 h 514085"/>
                <a:gd name="connsiteX14" fmla="*/ 405414 w 607137"/>
                <a:gd name="connsiteY14" fmla="*/ 507598 h 514085"/>
                <a:gd name="connsiteX15" fmla="*/ 383790 w 607137"/>
                <a:gd name="connsiteY15" fmla="*/ 507598 h 514085"/>
                <a:gd name="connsiteX16" fmla="*/ 381628 w 607137"/>
                <a:gd name="connsiteY16" fmla="*/ 488136 h 514085"/>
                <a:gd name="connsiteX17" fmla="*/ 353517 w 607137"/>
                <a:gd name="connsiteY17" fmla="*/ 475162 h 514085"/>
                <a:gd name="connsiteX18" fmla="*/ 360004 w 607137"/>
                <a:gd name="connsiteY18" fmla="*/ 427590 h 514085"/>
                <a:gd name="connsiteX19" fmla="*/ 360004 w 607137"/>
                <a:gd name="connsiteY19" fmla="*/ 410291 h 514085"/>
                <a:gd name="connsiteX20" fmla="*/ 360004 w 607137"/>
                <a:gd name="connsiteY20" fmla="*/ 386504 h 514085"/>
                <a:gd name="connsiteX21" fmla="*/ 260534 w 607137"/>
                <a:gd name="connsiteY21" fmla="*/ 362718 h 514085"/>
                <a:gd name="connsiteX22" fmla="*/ 202150 w 607137"/>
                <a:gd name="connsiteY22" fmla="*/ 373530 h 514085"/>
                <a:gd name="connsiteX23" fmla="*/ 174039 w 607137"/>
                <a:gd name="connsiteY23" fmla="*/ 362718 h 514085"/>
                <a:gd name="connsiteX24" fmla="*/ 169714 w 607137"/>
                <a:gd name="connsiteY24" fmla="*/ 343257 h 514085"/>
                <a:gd name="connsiteX25" fmla="*/ 178364 w 607137"/>
                <a:gd name="connsiteY25" fmla="*/ 321633 h 514085"/>
                <a:gd name="connsiteX26" fmla="*/ 128629 w 607137"/>
                <a:gd name="connsiteY26" fmla="*/ 317308 h 514085"/>
                <a:gd name="connsiteX27" fmla="*/ 115654 w 607137"/>
                <a:gd name="connsiteY27" fmla="*/ 291359 h 514085"/>
                <a:gd name="connsiteX28" fmla="*/ 89706 w 607137"/>
                <a:gd name="connsiteY28" fmla="*/ 317308 h 514085"/>
                <a:gd name="connsiteX29" fmla="*/ 52945 w 607137"/>
                <a:gd name="connsiteY29" fmla="*/ 319470 h 514085"/>
                <a:gd name="connsiteX30" fmla="*/ 0 w 607137"/>
                <a:gd name="connsiteY30" fmla="*/ 291107 h 514085"/>
                <a:gd name="connsiteX31" fmla="*/ 11860 w 607137"/>
                <a:gd name="connsiteY31" fmla="*/ 265411 h 514085"/>
                <a:gd name="connsiteX32" fmla="*/ 3210 w 607137"/>
                <a:gd name="connsiteY32" fmla="*/ 232975 h 514085"/>
                <a:gd name="connsiteX33" fmla="*/ 9697 w 607137"/>
                <a:gd name="connsiteY33" fmla="*/ 200539 h 514085"/>
                <a:gd name="connsiteX34" fmla="*/ 87543 w 607137"/>
                <a:gd name="connsiteY34" fmla="*/ 200539 h 514085"/>
                <a:gd name="connsiteX35" fmla="*/ 98355 w 607137"/>
                <a:gd name="connsiteY35" fmla="*/ 194052 h 514085"/>
                <a:gd name="connsiteX36" fmla="*/ 119979 w 607137"/>
                <a:gd name="connsiteY36" fmla="*/ 187565 h 514085"/>
                <a:gd name="connsiteX37" fmla="*/ 124304 w 607137"/>
                <a:gd name="connsiteY37" fmla="*/ 181077 h 514085"/>
                <a:gd name="connsiteX38" fmla="*/ 124304 w 607137"/>
                <a:gd name="connsiteY38" fmla="*/ 159454 h 514085"/>
                <a:gd name="connsiteX39" fmla="*/ 135116 w 607137"/>
                <a:gd name="connsiteY39" fmla="*/ 127018 h 514085"/>
                <a:gd name="connsiteX40" fmla="*/ 150253 w 607137"/>
                <a:gd name="connsiteY40" fmla="*/ 116206 h 514085"/>
                <a:gd name="connsiteX41" fmla="*/ 152415 w 607137"/>
                <a:gd name="connsiteY41" fmla="*/ 96744 h 514085"/>
                <a:gd name="connsiteX42" fmla="*/ 171876 w 607137"/>
                <a:gd name="connsiteY42" fmla="*/ 77283 h 514085"/>
                <a:gd name="connsiteX43" fmla="*/ 171876 w 607137"/>
                <a:gd name="connsiteY43" fmla="*/ 49884 h 514085"/>
                <a:gd name="connsiteX0" fmla="*/ 439968 w 607137"/>
                <a:gd name="connsiteY0" fmla="*/ 0 h 514085"/>
                <a:gd name="connsiteX1" fmla="*/ 607137 w 607137"/>
                <a:gd name="connsiteY1" fmla="*/ 49884 h 514085"/>
                <a:gd name="connsiteX2" fmla="*/ 606516 w 607137"/>
                <a:gd name="connsiteY2" fmla="*/ 51334 h 514085"/>
                <a:gd name="connsiteX3" fmla="*/ 569755 w 607137"/>
                <a:gd name="connsiteY3" fmla="*/ 163778 h 514085"/>
                <a:gd name="connsiteX4" fmla="*/ 556781 w 607137"/>
                <a:gd name="connsiteY4" fmla="*/ 248112 h 514085"/>
                <a:gd name="connsiteX5" fmla="*/ 556781 w 607137"/>
                <a:gd name="connsiteY5" fmla="*/ 317308 h 514085"/>
                <a:gd name="connsiteX6" fmla="*/ 569755 w 607137"/>
                <a:gd name="connsiteY6" fmla="*/ 380017 h 514085"/>
                <a:gd name="connsiteX7" fmla="*/ 524345 w 607137"/>
                <a:gd name="connsiteY7" fmla="*/ 377855 h 514085"/>
                <a:gd name="connsiteX8" fmla="*/ 507046 w 607137"/>
                <a:gd name="connsiteY8" fmla="*/ 392991 h 514085"/>
                <a:gd name="connsiteX9" fmla="*/ 507046 w 607137"/>
                <a:gd name="connsiteY9" fmla="*/ 431914 h 514085"/>
                <a:gd name="connsiteX10" fmla="*/ 502721 w 607137"/>
                <a:gd name="connsiteY10" fmla="*/ 488136 h 514085"/>
                <a:gd name="connsiteX11" fmla="*/ 442175 w 607137"/>
                <a:gd name="connsiteY11" fmla="*/ 488136 h 514085"/>
                <a:gd name="connsiteX12" fmla="*/ 450824 w 607137"/>
                <a:gd name="connsiteY12" fmla="*/ 514085 h 514085"/>
                <a:gd name="connsiteX13" fmla="*/ 405414 w 607137"/>
                <a:gd name="connsiteY13" fmla="*/ 507598 h 514085"/>
                <a:gd name="connsiteX14" fmla="*/ 383790 w 607137"/>
                <a:gd name="connsiteY14" fmla="*/ 507598 h 514085"/>
                <a:gd name="connsiteX15" fmla="*/ 381628 w 607137"/>
                <a:gd name="connsiteY15" fmla="*/ 488136 h 514085"/>
                <a:gd name="connsiteX16" fmla="*/ 353517 w 607137"/>
                <a:gd name="connsiteY16" fmla="*/ 475162 h 514085"/>
                <a:gd name="connsiteX17" fmla="*/ 360004 w 607137"/>
                <a:gd name="connsiteY17" fmla="*/ 427590 h 514085"/>
                <a:gd name="connsiteX18" fmla="*/ 360004 w 607137"/>
                <a:gd name="connsiteY18" fmla="*/ 410291 h 514085"/>
                <a:gd name="connsiteX19" fmla="*/ 360004 w 607137"/>
                <a:gd name="connsiteY19" fmla="*/ 386504 h 514085"/>
                <a:gd name="connsiteX20" fmla="*/ 260534 w 607137"/>
                <a:gd name="connsiteY20" fmla="*/ 362718 h 514085"/>
                <a:gd name="connsiteX21" fmla="*/ 202150 w 607137"/>
                <a:gd name="connsiteY21" fmla="*/ 373530 h 514085"/>
                <a:gd name="connsiteX22" fmla="*/ 174039 w 607137"/>
                <a:gd name="connsiteY22" fmla="*/ 362718 h 514085"/>
                <a:gd name="connsiteX23" fmla="*/ 169714 w 607137"/>
                <a:gd name="connsiteY23" fmla="*/ 343257 h 514085"/>
                <a:gd name="connsiteX24" fmla="*/ 178364 w 607137"/>
                <a:gd name="connsiteY24" fmla="*/ 321633 h 514085"/>
                <a:gd name="connsiteX25" fmla="*/ 128629 w 607137"/>
                <a:gd name="connsiteY25" fmla="*/ 317308 h 514085"/>
                <a:gd name="connsiteX26" fmla="*/ 115654 w 607137"/>
                <a:gd name="connsiteY26" fmla="*/ 291359 h 514085"/>
                <a:gd name="connsiteX27" fmla="*/ 89706 w 607137"/>
                <a:gd name="connsiteY27" fmla="*/ 317308 h 514085"/>
                <a:gd name="connsiteX28" fmla="*/ 52945 w 607137"/>
                <a:gd name="connsiteY28" fmla="*/ 319470 h 514085"/>
                <a:gd name="connsiteX29" fmla="*/ 0 w 607137"/>
                <a:gd name="connsiteY29" fmla="*/ 291107 h 514085"/>
                <a:gd name="connsiteX30" fmla="*/ 11860 w 607137"/>
                <a:gd name="connsiteY30" fmla="*/ 265411 h 514085"/>
                <a:gd name="connsiteX31" fmla="*/ 3210 w 607137"/>
                <a:gd name="connsiteY31" fmla="*/ 232975 h 514085"/>
                <a:gd name="connsiteX32" fmla="*/ 9697 w 607137"/>
                <a:gd name="connsiteY32" fmla="*/ 200539 h 514085"/>
                <a:gd name="connsiteX33" fmla="*/ 87543 w 607137"/>
                <a:gd name="connsiteY33" fmla="*/ 200539 h 514085"/>
                <a:gd name="connsiteX34" fmla="*/ 98355 w 607137"/>
                <a:gd name="connsiteY34" fmla="*/ 194052 h 514085"/>
                <a:gd name="connsiteX35" fmla="*/ 119979 w 607137"/>
                <a:gd name="connsiteY35" fmla="*/ 187565 h 514085"/>
                <a:gd name="connsiteX36" fmla="*/ 124304 w 607137"/>
                <a:gd name="connsiteY36" fmla="*/ 181077 h 514085"/>
                <a:gd name="connsiteX37" fmla="*/ 124304 w 607137"/>
                <a:gd name="connsiteY37" fmla="*/ 159454 h 514085"/>
                <a:gd name="connsiteX38" fmla="*/ 135116 w 607137"/>
                <a:gd name="connsiteY38" fmla="*/ 127018 h 514085"/>
                <a:gd name="connsiteX39" fmla="*/ 150253 w 607137"/>
                <a:gd name="connsiteY39" fmla="*/ 116206 h 514085"/>
                <a:gd name="connsiteX40" fmla="*/ 152415 w 607137"/>
                <a:gd name="connsiteY40" fmla="*/ 96744 h 514085"/>
                <a:gd name="connsiteX41" fmla="*/ 171876 w 607137"/>
                <a:gd name="connsiteY41" fmla="*/ 77283 h 514085"/>
                <a:gd name="connsiteX42" fmla="*/ 171876 w 607137"/>
                <a:gd name="connsiteY42" fmla="*/ 49884 h 514085"/>
                <a:gd name="connsiteX43" fmla="*/ 531408 w 607137"/>
                <a:gd name="connsiteY43" fmla="*/ 91440 h 514085"/>
                <a:gd name="connsiteX0" fmla="*/ 607137 w 607137"/>
                <a:gd name="connsiteY0" fmla="*/ 13526 h 477727"/>
                <a:gd name="connsiteX1" fmla="*/ 606516 w 607137"/>
                <a:gd name="connsiteY1" fmla="*/ 14976 h 477727"/>
                <a:gd name="connsiteX2" fmla="*/ 569755 w 607137"/>
                <a:gd name="connsiteY2" fmla="*/ 127420 h 477727"/>
                <a:gd name="connsiteX3" fmla="*/ 556781 w 607137"/>
                <a:gd name="connsiteY3" fmla="*/ 211754 h 477727"/>
                <a:gd name="connsiteX4" fmla="*/ 556781 w 607137"/>
                <a:gd name="connsiteY4" fmla="*/ 280950 h 477727"/>
                <a:gd name="connsiteX5" fmla="*/ 569755 w 607137"/>
                <a:gd name="connsiteY5" fmla="*/ 343659 h 477727"/>
                <a:gd name="connsiteX6" fmla="*/ 524345 w 607137"/>
                <a:gd name="connsiteY6" fmla="*/ 341497 h 477727"/>
                <a:gd name="connsiteX7" fmla="*/ 507046 w 607137"/>
                <a:gd name="connsiteY7" fmla="*/ 356633 h 477727"/>
                <a:gd name="connsiteX8" fmla="*/ 507046 w 607137"/>
                <a:gd name="connsiteY8" fmla="*/ 395556 h 477727"/>
                <a:gd name="connsiteX9" fmla="*/ 502721 w 607137"/>
                <a:gd name="connsiteY9" fmla="*/ 451778 h 477727"/>
                <a:gd name="connsiteX10" fmla="*/ 442175 w 607137"/>
                <a:gd name="connsiteY10" fmla="*/ 451778 h 477727"/>
                <a:gd name="connsiteX11" fmla="*/ 450824 w 607137"/>
                <a:gd name="connsiteY11" fmla="*/ 477727 h 477727"/>
                <a:gd name="connsiteX12" fmla="*/ 405414 w 607137"/>
                <a:gd name="connsiteY12" fmla="*/ 471240 h 477727"/>
                <a:gd name="connsiteX13" fmla="*/ 383790 w 607137"/>
                <a:gd name="connsiteY13" fmla="*/ 471240 h 477727"/>
                <a:gd name="connsiteX14" fmla="*/ 381628 w 607137"/>
                <a:gd name="connsiteY14" fmla="*/ 451778 h 477727"/>
                <a:gd name="connsiteX15" fmla="*/ 353517 w 607137"/>
                <a:gd name="connsiteY15" fmla="*/ 438804 h 477727"/>
                <a:gd name="connsiteX16" fmla="*/ 360004 w 607137"/>
                <a:gd name="connsiteY16" fmla="*/ 391232 h 477727"/>
                <a:gd name="connsiteX17" fmla="*/ 360004 w 607137"/>
                <a:gd name="connsiteY17" fmla="*/ 373933 h 477727"/>
                <a:gd name="connsiteX18" fmla="*/ 360004 w 607137"/>
                <a:gd name="connsiteY18" fmla="*/ 350146 h 477727"/>
                <a:gd name="connsiteX19" fmla="*/ 260534 w 607137"/>
                <a:gd name="connsiteY19" fmla="*/ 326360 h 477727"/>
                <a:gd name="connsiteX20" fmla="*/ 202150 w 607137"/>
                <a:gd name="connsiteY20" fmla="*/ 337172 h 477727"/>
                <a:gd name="connsiteX21" fmla="*/ 174039 w 607137"/>
                <a:gd name="connsiteY21" fmla="*/ 326360 h 477727"/>
                <a:gd name="connsiteX22" fmla="*/ 169714 w 607137"/>
                <a:gd name="connsiteY22" fmla="*/ 306899 h 477727"/>
                <a:gd name="connsiteX23" fmla="*/ 178364 w 607137"/>
                <a:gd name="connsiteY23" fmla="*/ 285275 h 477727"/>
                <a:gd name="connsiteX24" fmla="*/ 128629 w 607137"/>
                <a:gd name="connsiteY24" fmla="*/ 280950 h 477727"/>
                <a:gd name="connsiteX25" fmla="*/ 115654 w 607137"/>
                <a:gd name="connsiteY25" fmla="*/ 255001 h 477727"/>
                <a:gd name="connsiteX26" fmla="*/ 89706 w 607137"/>
                <a:gd name="connsiteY26" fmla="*/ 280950 h 477727"/>
                <a:gd name="connsiteX27" fmla="*/ 52945 w 607137"/>
                <a:gd name="connsiteY27" fmla="*/ 283112 h 477727"/>
                <a:gd name="connsiteX28" fmla="*/ 0 w 607137"/>
                <a:gd name="connsiteY28" fmla="*/ 254749 h 477727"/>
                <a:gd name="connsiteX29" fmla="*/ 11860 w 607137"/>
                <a:gd name="connsiteY29" fmla="*/ 229053 h 477727"/>
                <a:gd name="connsiteX30" fmla="*/ 3210 w 607137"/>
                <a:gd name="connsiteY30" fmla="*/ 196617 h 477727"/>
                <a:gd name="connsiteX31" fmla="*/ 9697 w 607137"/>
                <a:gd name="connsiteY31" fmla="*/ 164181 h 477727"/>
                <a:gd name="connsiteX32" fmla="*/ 87543 w 607137"/>
                <a:gd name="connsiteY32" fmla="*/ 164181 h 477727"/>
                <a:gd name="connsiteX33" fmla="*/ 98355 w 607137"/>
                <a:gd name="connsiteY33" fmla="*/ 157694 h 477727"/>
                <a:gd name="connsiteX34" fmla="*/ 119979 w 607137"/>
                <a:gd name="connsiteY34" fmla="*/ 151207 h 477727"/>
                <a:gd name="connsiteX35" fmla="*/ 124304 w 607137"/>
                <a:gd name="connsiteY35" fmla="*/ 144719 h 477727"/>
                <a:gd name="connsiteX36" fmla="*/ 124304 w 607137"/>
                <a:gd name="connsiteY36" fmla="*/ 123096 h 477727"/>
                <a:gd name="connsiteX37" fmla="*/ 135116 w 607137"/>
                <a:gd name="connsiteY37" fmla="*/ 90660 h 477727"/>
                <a:gd name="connsiteX38" fmla="*/ 150253 w 607137"/>
                <a:gd name="connsiteY38" fmla="*/ 79848 h 477727"/>
                <a:gd name="connsiteX39" fmla="*/ 152415 w 607137"/>
                <a:gd name="connsiteY39" fmla="*/ 60386 h 477727"/>
                <a:gd name="connsiteX40" fmla="*/ 171876 w 607137"/>
                <a:gd name="connsiteY40" fmla="*/ 40925 h 477727"/>
                <a:gd name="connsiteX41" fmla="*/ 171876 w 607137"/>
                <a:gd name="connsiteY41" fmla="*/ 13526 h 477727"/>
                <a:gd name="connsiteX42" fmla="*/ 531408 w 607137"/>
                <a:gd name="connsiteY42" fmla="*/ 55082 h 477727"/>
                <a:gd name="connsiteX0" fmla="*/ 607137 w 607137"/>
                <a:gd name="connsiteY0" fmla="*/ 0 h 464201"/>
                <a:gd name="connsiteX1" fmla="*/ 606516 w 607137"/>
                <a:gd name="connsiteY1" fmla="*/ 1450 h 464201"/>
                <a:gd name="connsiteX2" fmla="*/ 569755 w 607137"/>
                <a:gd name="connsiteY2" fmla="*/ 113894 h 464201"/>
                <a:gd name="connsiteX3" fmla="*/ 556781 w 607137"/>
                <a:gd name="connsiteY3" fmla="*/ 198228 h 464201"/>
                <a:gd name="connsiteX4" fmla="*/ 556781 w 607137"/>
                <a:gd name="connsiteY4" fmla="*/ 267424 h 464201"/>
                <a:gd name="connsiteX5" fmla="*/ 569755 w 607137"/>
                <a:gd name="connsiteY5" fmla="*/ 330133 h 464201"/>
                <a:gd name="connsiteX6" fmla="*/ 524345 w 607137"/>
                <a:gd name="connsiteY6" fmla="*/ 327971 h 464201"/>
                <a:gd name="connsiteX7" fmla="*/ 507046 w 607137"/>
                <a:gd name="connsiteY7" fmla="*/ 343107 h 464201"/>
                <a:gd name="connsiteX8" fmla="*/ 507046 w 607137"/>
                <a:gd name="connsiteY8" fmla="*/ 382030 h 464201"/>
                <a:gd name="connsiteX9" fmla="*/ 502721 w 607137"/>
                <a:gd name="connsiteY9" fmla="*/ 438252 h 464201"/>
                <a:gd name="connsiteX10" fmla="*/ 442175 w 607137"/>
                <a:gd name="connsiteY10" fmla="*/ 438252 h 464201"/>
                <a:gd name="connsiteX11" fmla="*/ 450824 w 607137"/>
                <a:gd name="connsiteY11" fmla="*/ 464201 h 464201"/>
                <a:gd name="connsiteX12" fmla="*/ 405414 w 607137"/>
                <a:gd name="connsiteY12" fmla="*/ 457714 h 464201"/>
                <a:gd name="connsiteX13" fmla="*/ 383790 w 607137"/>
                <a:gd name="connsiteY13" fmla="*/ 457714 h 464201"/>
                <a:gd name="connsiteX14" fmla="*/ 381628 w 607137"/>
                <a:gd name="connsiteY14" fmla="*/ 438252 h 464201"/>
                <a:gd name="connsiteX15" fmla="*/ 353517 w 607137"/>
                <a:gd name="connsiteY15" fmla="*/ 425278 h 464201"/>
                <a:gd name="connsiteX16" fmla="*/ 360004 w 607137"/>
                <a:gd name="connsiteY16" fmla="*/ 377706 h 464201"/>
                <a:gd name="connsiteX17" fmla="*/ 360004 w 607137"/>
                <a:gd name="connsiteY17" fmla="*/ 360407 h 464201"/>
                <a:gd name="connsiteX18" fmla="*/ 360004 w 607137"/>
                <a:gd name="connsiteY18" fmla="*/ 336620 h 464201"/>
                <a:gd name="connsiteX19" fmla="*/ 260534 w 607137"/>
                <a:gd name="connsiteY19" fmla="*/ 312834 h 464201"/>
                <a:gd name="connsiteX20" fmla="*/ 202150 w 607137"/>
                <a:gd name="connsiteY20" fmla="*/ 323646 h 464201"/>
                <a:gd name="connsiteX21" fmla="*/ 174039 w 607137"/>
                <a:gd name="connsiteY21" fmla="*/ 312834 h 464201"/>
                <a:gd name="connsiteX22" fmla="*/ 169714 w 607137"/>
                <a:gd name="connsiteY22" fmla="*/ 293373 h 464201"/>
                <a:gd name="connsiteX23" fmla="*/ 178364 w 607137"/>
                <a:gd name="connsiteY23" fmla="*/ 271749 h 464201"/>
                <a:gd name="connsiteX24" fmla="*/ 128629 w 607137"/>
                <a:gd name="connsiteY24" fmla="*/ 267424 h 464201"/>
                <a:gd name="connsiteX25" fmla="*/ 115654 w 607137"/>
                <a:gd name="connsiteY25" fmla="*/ 241475 h 464201"/>
                <a:gd name="connsiteX26" fmla="*/ 89706 w 607137"/>
                <a:gd name="connsiteY26" fmla="*/ 267424 h 464201"/>
                <a:gd name="connsiteX27" fmla="*/ 52945 w 607137"/>
                <a:gd name="connsiteY27" fmla="*/ 269586 h 464201"/>
                <a:gd name="connsiteX28" fmla="*/ 0 w 607137"/>
                <a:gd name="connsiteY28" fmla="*/ 241223 h 464201"/>
                <a:gd name="connsiteX29" fmla="*/ 11860 w 607137"/>
                <a:gd name="connsiteY29" fmla="*/ 215527 h 464201"/>
                <a:gd name="connsiteX30" fmla="*/ 3210 w 607137"/>
                <a:gd name="connsiteY30" fmla="*/ 183091 h 464201"/>
                <a:gd name="connsiteX31" fmla="*/ 9697 w 607137"/>
                <a:gd name="connsiteY31" fmla="*/ 150655 h 464201"/>
                <a:gd name="connsiteX32" fmla="*/ 87543 w 607137"/>
                <a:gd name="connsiteY32" fmla="*/ 150655 h 464201"/>
                <a:gd name="connsiteX33" fmla="*/ 98355 w 607137"/>
                <a:gd name="connsiteY33" fmla="*/ 144168 h 464201"/>
                <a:gd name="connsiteX34" fmla="*/ 119979 w 607137"/>
                <a:gd name="connsiteY34" fmla="*/ 137681 h 464201"/>
                <a:gd name="connsiteX35" fmla="*/ 124304 w 607137"/>
                <a:gd name="connsiteY35" fmla="*/ 131193 h 464201"/>
                <a:gd name="connsiteX36" fmla="*/ 124304 w 607137"/>
                <a:gd name="connsiteY36" fmla="*/ 109570 h 464201"/>
                <a:gd name="connsiteX37" fmla="*/ 135116 w 607137"/>
                <a:gd name="connsiteY37" fmla="*/ 77134 h 464201"/>
                <a:gd name="connsiteX38" fmla="*/ 150253 w 607137"/>
                <a:gd name="connsiteY38" fmla="*/ 66322 h 464201"/>
                <a:gd name="connsiteX39" fmla="*/ 152415 w 607137"/>
                <a:gd name="connsiteY39" fmla="*/ 46860 h 464201"/>
                <a:gd name="connsiteX40" fmla="*/ 171876 w 607137"/>
                <a:gd name="connsiteY40" fmla="*/ 27399 h 464201"/>
                <a:gd name="connsiteX41" fmla="*/ 171876 w 607137"/>
                <a:gd name="connsiteY41" fmla="*/ 0 h 46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07137" h="464201">
                  <a:moveTo>
                    <a:pt x="607137" y="0"/>
                  </a:moveTo>
                  <a:lnTo>
                    <a:pt x="606516" y="1450"/>
                  </a:lnTo>
                  <a:lnTo>
                    <a:pt x="569755" y="113894"/>
                  </a:lnTo>
                  <a:lnTo>
                    <a:pt x="556781" y="198228"/>
                  </a:lnTo>
                  <a:lnTo>
                    <a:pt x="556781" y="267424"/>
                  </a:lnTo>
                  <a:lnTo>
                    <a:pt x="569755" y="330133"/>
                  </a:lnTo>
                  <a:lnTo>
                    <a:pt x="524345" y="327971"/>
                  </a:lnTo>
                  <a:lnTo>
                    <a:pt x="507046" y="343107"/>
                  </a:lnTo>
                  <a:lnTo>
                    <a:pt x="507046" y="382030"/>
                  </a:lnTo>
                  <a:lnTo>
                    <a:pt x="502721" y="438252"/>
                  </a:lnTo>
                  <a:lnTo>
                    <a:pt x="442175" y="438252"/>
                  </a:lnTo>
                  <a:lnTo>
                    <a:pt x="450824" y="464201"/>
                  </a:lnTo>
                  <a:lnTo>
                    <a:pt x="405414" y="457714"/>
                  </a:lnTo>
                  <a:lnTo>
                    <a:pt x="383790" y="457714"/>
                  </a:lnTo>
                  <a:lnTo>
                    <a:pt x="381628" y="438252"/>
                  </a:lnTo>
                  <a:lnTo>
                    <a:pt x="353517" y="425278"/>
                  </a:lnTo>
                  <a:lnTo>
                    <a:pt x="360004" y="377706"/>
                  </a:lnTo>
                  <a:lnTo>
                    <a:pt x="360004" y="360407"/>
                  </a:lnTo>
                  <a:lnTo>
                    <a:pt x="360004" y="336620"/>
                  </a:lnTo>
                  <a:lnTo>
                    <a:pt x="260534" y="312834"/>
                  </a:lnTo>
                  <a:lnTo>
                    <a:pt x="202150" y="323646"/>
                  </a:lnTo>
                  <a:lnTo>
                    <a:pt x="174039" y="312834"/>
                  </a:lnTo>
                  <a:lnTo>
                    <a:pt x="169714" y="293373"/>
                  </a:lnTo>
                  <a:lnTo>
                    <a:pt x="178364" y="271749"/>
                  </a:lnTo>
                  <a:lnTo>
                    <a:pt x="128629" y="267424"/>
                  </a:lnTo>
                  <a:lnTo>
                    <a:pt x="115654" y="241475"/>
                  </a:lnTo>
                  <a:lnTo>
                    <a:pt x="89706" y="267424"/>
                  </a:lnTo>
                  <a:lnTo>
                    <a:pt x="52945" y="269586"/>
                  </a:lnTo>
                  <a:lnTo>
                    <a:pt x="0" y="241223"/>
                  </a:lnTo>
                  <a:lnTo>
                    <a:pt x="11860" y="215527"/>
                  </a:lnTo>
                  <a:lnTo>
                    <a:pt x="3210" y="183091"/>
                  </a:lnTo>
                  <a:lnTo>
                    <a:pt x="9697" y="150655"/>
                  </a:lnTo>
                  <a:lnTo>
                    <a:pt x="87543" y="150655"/>
                  </a:lnTo>
                  <a:lnTo>
                    <a:pt x="98355" y="144168"/>
                  </a:lnTo>
                  <a:lnTo>
                    <a:pt x="119979" y="137681"/>
                  </a:lnTo>
                  <a:lnTo>
                    <a:pt x="124304" y="131193"/>
                  </a:lnTo>
                  <a:lnTo>
                    <a:pt x="124304" y="109570"/>
                  </a:lnTo>
                  <a:lnTo>
                    <a:pt x="135116" y="77134"/>
                  </a:lnTo>
                  <a:lnTo>
                    <a:pt x="150253" y="66322"/>
                  </a:lnTo>
                  <a:lnTo>
                    <a:pt x="152415" y="46860"/>
                  </a:lnTo>
                  <a:lnTo>
                    <a:pt x="171876" y="27399"/>
                  </a:lnTo>
                  <a:lnTo>
                    <a:pt x="171876" y="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16CC3CB4-4E42-EC20-D506-9F111706D6F2}"/>
                </a:ext>
              </a:extLst>
            </p:cNvPr>
            <p:cNvSpPr/>
            <p:nvPr/>
          </p:nvSpPr>
          <p:spPr>
            <a:xfrm>
              <a:off x="7603057" y="1105493"/>
              <a:ext cx="1621789" cy="1292999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DD5C7E72-8C8C-007E-A6B9-B233444C3C1E}"/>
                </a:ext>
              </a:extLst>
            </p:cNvPr>
            <p:cNvSpPr/>
            <p:nvPr/>
          </p:nvSpPr>
          <p:spPr>
            <a:xfrm>
              <a:off x="8048507" y="2234510"/>
              <a:ext cx="1020645" cy="1293105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ED0DB273-5E39-67AC-B5E1-81EFFD2E7F36}"/>
                </a:ext>
              </a:extLst>
            </p:cNvPr>
            <p:cNvSpPr/>
            <p:nvPr/>
          </p:nvSpPr>
          <p:spPr>
            <a:xfrm>
              <a:off x="6937041" y="2111975"/>
              <a:ext cx="1092640" cy="1158317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594B40F5-A200-358B-FCC0-2D5CB622C3BA}"/>
                </a:ext>
              </a:extLst>
            </p:cNvPr>
            <p:cNvSpPr/>
            <p:nvPr/>
          </p:nvSpPr>
          <p:spPr>
            <a:xfrm>
              <a:off x="7205719" y="2952424"/>
              <a:ext cx="1029837" cy="561951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88B80358-AD22-217B-1A15-DAB5418835B1}"/>
                </a:ext>
              </a:extLst>
            </p:cNvPr>
            <p:cNvSpPr/>
            <p:nvPr/>
          </p:nvSpPr>
          <p:spPr>
            <a:xfrm>
              <a:off x="6748915" y="3288675"/>
              <a:ext cx="713123" cy="244083"/>
            </a:xfrm>
            <a:custGeom>
              <a:avLst/>
              <a:gdLst>
                <a:gd name="connsiteX0" fmla="*/ 159476 w 713123"/>
                <a:gd name="connsiteY0" fmla="*/ 0 h 244083"/>
                <a:gd name="connsiteX1" fmla="*/ 208129 w 713123"/>
                <a:gd name="connsiteY1" fmla="*/ 10812 h 244083"/>
                <a:gd name="connsiteX2" fmla="*/ 224348 w 713123"/>
                <a:gd name="connsiteY2" fmla="*/ 24327 h 244083"/>
                <a:gd name="connsiteX3" fmla="*/ 227050 w 713123"/>
                <a:gd name="connsiteY3" fmla="*/ 43248 h 244083"/>
                <a:gd name="connsiteX4" fmla="*/ 227050 w 713123"/>
                <a:gd name="connsiteY4" fmla="*/ 62168 h 244083"/>
                <a:gd name="connsiteX5" fmla="*/ 243268 w 713123"/>
                <a:gd name="connsiteY5" fmla="*/ 75684 h 244083"/>
                <a:gd name="connsiteX6" fmla="*/ 267595 w 713123"/>
                <a:gd name="connsiteY6" fmla="*/ 72980 h 244083"/>
                <a:gd name="connsiteX7" fmla="*/ 273001 w 713123"/>
                <a:gd name="connsiteY7" fmla="*/ 62168 h 244083"/>
                <a:gd name="connsiteX8" fmla="*/ 281110 w 713123"/>
                <a:gd name="connsiteY8" fmla="*/ 54060 h 244083"/>
                <a:gd name="connsiteX9" fmla="*/ 324358 w 713123"/>
                <a:gd name="connsiteY9" fmla="*/ 51357 h 244083"/>
                <a:gd name="connsiteX10" fmla="*/ 340576 w 713123"/>
                <a:gd name="connsiteY10" fmla="*/ 56763 h 244083"/>
                <a:gd name="connsiteX11" fmla="*/ 356793 w 713123"/>
                <a:gd name="connsiteY11" fmla="*/ 51357 h 244083"/>
                <a:gd name="connsiteX12" fmla="*/ 370308 w 713123"/>
                <a:gd name="connsiteY12" fmla="*/ 64872 h 244083"/>
                <a:gd name="connsiteX13" fmla="*/ 370308 w 713123"/>
                <a:gd name="connsiteY13" fmla="*/ 100011 h 244083"/>
                <a:gd name="connsiteX14" fmla="*/ 429774 w 713123"/>
                <a:gd name="connsiteY14" fmla="*/ 100011 h 244083"/>
                <a:gd name="connsiteX15" fmla="*/ 432477 w 713123"/>
                <a:gd name="connsiteY15" fmla="*/ 75684 h 244083"/>
                <a:gd name="connsiteX16" fmla="*/ 440586 w 713123"/>
                <a:gd name="connsiteY16" fmla="*/ 64872 h 244083"/>
                <a:gd name="connsiteX17" fmla="*/ 473022 w 713123"/>
                <a:gd name="connsiteY17" fmla="*/ 64872 h 244083"/>
                <a:gd name="connsiteX18" fmla="*/ 473137 w 713123"/>
                <a:gd name="connsiteY18" fmla="*/ 64550 h 244083"/>
                <a:gd name="connsiteX19" fmla="*/ 475725 w 713123"/>
                <a:gd name="connsiteY19" fmla="*/ 66223 h 244083"/>
                <a:gd name="connsiteX20" fmla="*/ 517622 w 713123"/>
                <a:gd name="connsiteY20" fmla="*/ 71630 h 244083"/>
                <a:gd name="connsiteX21" fmla="*/ 527082 w 713123"/>
                <a:gd name="connsiteY21" fmla="*/ 83792 h 244083"/>
                <a:gd name="connsiteX22" fmla="*/ 528432 w 713123"/>
                <a:gd name="connsiteY22" fmla="*/ 97308 h 244083"/>
                <a:gd name="connsiteX23" fmla="*/ 547353 w 713123"/>
                <a:gd name="connsiteY23" fmla="*/ 108119 h 244083"/>
                <a:gd name="connsiteX24" fmla="*/ 579789 w 713123"/>
                <a:gd name="connsiteY24" fmla="*/ 108119 h 244083"/>
                <a:gd name="connsiteX25" fmla="*/ 616280 w 713123"/>
                <a:gd name="connsiteY25" fmla="*/ 133798 h 244083"/>
                <a:gd name="connsiteX26" fmla="*/ 635201 w 713123"/>
                <a:gd name="connsiteY26" fmla="*/ 118931 h 244083"/>
                <a:gd name="connsiteX27" fmla="*/ 646013 w 713123"/>
                <a:gd name="connsiteY27" fmla="*/ 125689 h 244083"/>
                <a:gd name="connsiteX28" fmla="*/ 656383 w 713123"/>
                <a:gd name="connsiteY28" fmla="*/ 121800 h 244083"/>
                <a:gd name="connsiteX29" fmla="*/ 667637 w 713123"/>
                <a:gd name="connsiteY29" fmla="*/ 140555 h 244083"/>
                <a:gd name="connsiteX30" fmla="*/ 678448 w 713123"/>
                <a:gd name="connsiteY30" fmla="*/ 143259 h 244083"/>
                <a:gd name="connsiteX31" fmla="*/ 678448 w 713123"/>
                <a:gd name="connsiteY31" fmla="*/ 172991 h 244083"/>
                <a:gd name="connsiteX32" fmla="*/ 700072 w 713123"/>
                <a:gd name="connsiteY32" fmla="*/ 189209 h 244083"/>
                <a:gd name="connsiteX33" fmla="*/ 691963 w 713123"/>
                <a:gd name="connsiteY33" fmla="*/ 210833 h 244083"/>
                <a:gd name="connsiteX34" fmla="*/ 713123 w 713123"/>
                <a:gd name="connsiteY34" fmla="*/ 244083 h 244083"/>
                <a:gd name="connsiteX35" fmla="*/ 23513 w 713123"/>
                <a:gd name="connsiteY35" fmla="*/ 244083 h 244083"/>
                <a:gd name="connsiteX36" fmla="*/ 40545 w 713123"/>
                <a:gd name="connsiteY36" fmla="*/ 227051 h 244083"/>
                <a:gd name="connsiteX37" fmla="*/ 2703 w 713123"/>
                <a:gd name="connsiteY37" fmla="*/ 197318 h 244083"/>
                <a:gd name="connsiteX38" fmla="*/ 0 w 713123"/>
                <a:gd name="connsiteY38" fmla="*/ 186506 h 244083"/>
                <a:gd name="connsiteX39" fmla="*/ 16218 w 713123"/>
                <a:gd name="connsiteY39" fmla="*/ 159476 h 244083"/>
                <a:gd name="connsiteX40" fmla="*/ 24326 w 713123"/>
                <a:gd name="connsiteY40" fmla="*/ 148664 h 244083"/>
                <a:gd name="connsiteX41" fmla="*/ 45950 w 713123"/>
                <a:gd name="connsiteY41" fmla="*/ 89199 h 244083"/>
                <a:gd name="connsiteX42" fmla="*/ 67574 w 713123"/>
                <a:gd name="connsiteY42" fmla="*/ 89199 h 244083"/>
                <a:gd name="connsiteX43" fmla="*/ 86495 w 713123"/>
                <a:gd name="connsiteY43" fmla="*/ 116228 h 244083"/>
                <a:gd name="connsiteX0" fmla="*/ 159476 w 713123"/>
                <a:gd name="connsiteY0" fmla="*/ 0 h 330829"/>
                <a:gd name="connsiteX1" fmla="*/ 208129 w 713123"/>
                <a:gd name="connsiteY1" fmla="*/ 10812 h 330829"/>
                <a:gd name="connsiteX2" fmla="*/ 224348 w 713123"/>
                <a:gd name="connsiteY2" fmla="*/ 24327 h 330829"/>
                <a:gd name="connsiteX3" fmla="*/ 227050 w 713123"/>
                <a:gd name="connsiteY3" fmla="*/ 43248 h 330829"/>
                <a:gd name="connsiteX4" fmla="*/ 227050 w 713123"/>
                <a:gd name="connsiteY4" fmla="*/ 62168 h 330829"/>
                <a:gd name="connsiteX5" fmla="*/ 243268 w 713123"/>
                <a:gd name="connsiteY5" fmla="*/ 75684 h 330829"/>
                <a:gd name="connsiteX6" fmla="*/ 267595 w 713123"/>
                <a:gd name="connsiteY6" fmla="*/ 72980 h 330829"/>
                <a:gd name="connsiteX7" fmla="*/ 273001 w 713123"/>
                <a:gd name="connsiteY7" fmla="*/ 62168 h 330829"/>
                <a:gd name="connsiteX8" fmla="*/ 281110 w 713123"/>
                <a:gd name="connsiteY8" fmla="*/ 54060 h 330829"/>
                <a:gd name="connsiteX9" fmla="*/ 324358 w 713123"/>
                <a:gd name="connsiteY9" fmla="*/ 51357 h 330829"/>
                <a:gd name="connsiteX10" fmla="*/ 340576 w 713123"/>
                <a:gd name="connsiteY10" fmla="*/ 56763 h 330829"/>
                <a:gd name="connsiteX11" fmla="*/ 356793 w 713123"/>
                <a:gd name="connsiteY11" fmla="*/ 51357 h 330829"/>
                <a:gd name="connsiteX12" fmla="*/ 370308 w 713123"/>
                <a:gd name="connsiteY12" fmla="*/ 64872 h 330829"/>
                <a:gd name="connsiteX13" fmla="*/ 370308 w 713123"/>
                <a:gd name="connsiteY13" fmla="*/ 100011 h 330829"/>
                <a:gd name="connsiteX14" fmla="*/ 429774 w 713123"/>
                <a:gd name="connsiteY14" fmla="*/ 100011 h 330829"/>
                <a:gd name="connsiteX15" fmla="*/ 432477 w 713123"/>
                <a:gd name="connsiteY15" fmla="*/ 75684 h 330829"/>
                <a:gd name="connsiteX16" fmla="*/ 440586 w 713123"/>
                <a:gd name="connsiteY16" fmla="*/ 64872 h 330829"/>
                <a:gd name="connsiteX17" fmla="*/ 473022 w 713123"/>
                <a:gd name="connsiteY17" fmla="*/ 64872 h 330829"/>
                <a:gd name="connsiteX18" fmla="*/ 473137 w 713123"/>
                <a:gd name="connsiteY18" fmla="*/ 64550 h 330829"/>
                <a:gd name="connsiteX19" fmla="*/ 475725 w 713123"/>
                <a:gd name="connsiteY19" fmla="*/ 66223 h 330829"/>
                <a:gd name="connsiteX20" fmla="*/ 517622 w 713123"/>
                <a:gd name="connsiteY20" fmla="*/ 71630 h 330829"/>
                <a:gd name="connsiteX21" fmla="*/ 527082 w 713123"/>
                <a:gd name="connsiteY21" fmla="*/ 83792 h 330829"/>
                <a:gd name="connsiteX22" fmla="*/ 528432 w 713123"/>
                <a:gd name="connsiteY22" fmla="*/ 97308 h 330829"/>
                <a:gd name="connsiteX23" fmla="*/ 547353 w 713123"/>
                <a:gd name="connsiteY23" fmla="*/ 108119 h 330829"/>
                <a:gd name="connsiteX24" fmla="*/ 579789 w 713123"/>
                <a:gd name="connsiteY24" fmla="*/ 108119 h 330829"/>
                <a:gd name="connsiteX25" fmla="*/ 616280 w 713123"/>
                <a:gd name="connsiteY25" fmla="*/ 133798 h 330829"/>
                <a:gd name="connsiteX26" fmla="*/ 635201 w 713123"/>
                <a:gd name="connsiteY26" fmla="*/ 118931 h 330829"/>
                <a:gd name="connsiteX27" fmla="*/ 646013 w 713123"/>
                <a:gd name="connsiteY27" fmla="*/ 125689 h 330829"/>
                <a:gd name="connsiteX28" fmla="*/ 656383 w 713123"/>
                <a:gd name="connsiteY28" fmla="*/ 121800 h 330829"/>
                <a:gd name="connsiteX29" fmla="*/ 667637 w 713123"/>
                <a:gd name="connsiteY29" fmla="*/ 140555 h 330829"/>
                <a:gd name="connsiteX30" fmla="*/ 678448 w 713123"/>
                <a:gd name="connsiteY30" fmla="*/ 143259 h 330829"/>
                <a:gd name="connsiteX31" fmla="*/ 678448 w 713123"/>
                <a:gd name="connsiteY31" fmla="*/ 172991 h 330829"/>
                <a:gd name="connsiteX32" fmla="*/ 700072 w 713123"/>
                <a:gd name="connsiteY32" fmla="*/ 189209 h 330829"/>
                <a:gd name="connsiteX33" fmla="*/ 691963 w 713123"/>
                <a:gd name="connsiteY33" fmla="*/ 210833 h 330829"/>
                <a:gd name="connsiteX34" fmla="*/ 713123 w 713123"/>
                <a:gd name="connsiteY34" fmla="*/ 244083 h 330829"/>
                <a:gd name="connsiteX35" fmla="*/ 419600 w 713123"/>
                <a:gd name="connsiteY35" fmla="*/ 330825 h 330829"/>
                <a:gd name="connsiteX36" fmla="*/ 23513 w 713123"/>
                <a:gd name="connsiteY36" fmla="*/ 244083 h 330829"/>
                <a:gd name="connsiteX37" fmla="*/ 40545 w 713123"/>
                <a:gd name="connsiteY37" fmla="*/ 227051 h 330829"/>
                <a:gd name="connsiteX38" fmla="*/ 2703 w 713123"/>
                <a:gd name="connsiteY38" fmla="*/ 197318 h 330829"/>
                <a:gd name="connsiteX39" fmla="*/ 0 w 713123"/>
                <a:gd name="connsiteY39" fmla="*/ 186506 h 330829"/>
                <a:gd name="connsiteX40" fmla="*/ 16218 w 713123"/>
                <a:gd name="connsiteY40" fmla="*/ 159476 h 330829"/>
                <a:gd name="connsiteX41" fmla="*/ 24326 w 713123"/>
                <a:gd name="connsiteY41" fmla="*/ 148664 h 330829"/>
                <a:gd name="connsiteX42" fmla="*/ 45950 w 713123"/>
                <a:gd name="connsiteY42" fmla="*/ 89199 h 330829"/>
                <a:gd name="connsiteX43" fmla="*/ 67574 w 713123"/>
                <a:gd name="connsiteY43" fmla="*/ 89199 h 330829"/>
                <a:gd name="connsiteX44" fmla="*/ 86495 w 713123"/>
                <a:gd name="connsiteY44" fmla="*/ 116228 h 330829"/>
                <a:gd name="connsiteX45" fmla="*/ 159476 w 713123"/>
                <a:gd name="connsiteY45" fmla="*/ 0 h 330829"/>
                <a:gd name="connsiteX0" fmla="*/ 419600 w 713123"/>
                <a:gd name="connsiteY0" fmla="*/ 330825 h 422265"/>
                <a:gd name="connsiteX1" fmla="*/ 23513 w 713123"/>
                <a:gd name="connsiteY1" fmla="*/ 244083 h 422265"/>
                <a:gd name="connsiteX2" fmla="*/ 40545 w 713123"/>
                <a:gd name="connsiteY2" fmla="*/ 227051 h 422265"/>
                <a:gd name="connsiteX3" fmla="*/ 2703 w 713123"/>
                <a:gd name="connsiteY3" fmla="*/ 197318 h 422265"/>
                <a:gd name="connsiteX4" fmla="*/ 0 w 713123"/>
                <a:gd name="connsiteY4" fmla="*/ 186506 h 422265"/>
                <a:gd name="connsiteX5" fmla="*/ 16218 w 713123"/>
                <a:gd name="connsiteY5" fmla="*/ 159476 h 422265"/>
                <a:gd name="connsiteX6" fmla="*/ 24326 w 713123"/>
                <a:gd name="connsiteY6" fmla="*/ 148664 h 422265"/>
                <a:gd name="connsiteX7" fmla="*/ 45950 w 713123"/>
                <a:gd name="connsiteY7" fmla="*/ 89199 h 422265"/>
                <a:gd name="connsiteX8" fmla="*/ 67574 w 713123"/>
                <a:gd name="connsiteY8" fmla="*/ 89199 h 422265"/>
                <a:gd name="connsiteX9" fmla="*/ 86495 w 713123"/>
                <a:gd name="connsiteY9" fmla="*/ 116228 h 422265"/>
                <a:gd name="connsiteX10" fmla="*/ 159476 w 713123"/>
                <a:gd name="connsiteY10" fmla="*/ 0 h 422265"/>
                <a:gd name="connsiteX11" fmla="*/ 208129 w 713123"/>
                <a:gd name="connsiteY11" fmla="*/ 10812 h 422265"/>
                <a:gd name="connsiteX12" fmla="*/ 224348 w 713123"/>
                <a:gd name="connsiteY12" fmla="*/ 24327 h 422265"/>
                <a:gd name="connsiteX13" fmla="*/ 227050 w 713123"/>
                <a:gd name="connsiteY13" fmla="*/ 43248 h 422265"/>
                <a:gd name="connsiteX14" fmla="*/ 227050 w 713123"/>
                <a:gd name="connsiteY14" fmla="*/ 62168 h 422265"/>
                <a:gd name="connsiteX15" fmla="*/ 243268 w 713123"/>
                <a:gd name="connsiteY15" fmla="*/ 75684 h 422265"/>
                <a:gd name="connsiteX16" fmla="*/ 267595 w 713123"/>
                <a:gd name="connsiteY16" fmla="*/ 72980 h 422265"/>
                <a:gd name="connsiteX17" fmla="*/ 273001 w 713123"/>
                <a:gd name="connsiteY17" fmla="*/ 62168 h 422265"/>
                <a:gd name="connsiteX18" fmla="*/ 281110 w 713123"/>
                <a:gd name="connsiteY18" fmla="*/ 54060 h 422265"/>
                <a:gd name="connsiteX19" fmla="*/ 324358 w 713123"/>
                <a:gd name="connsiteY19" fmla="*/ 51357 h 422265"/>
                <a:gd name="connsiteX20" fmla="*/ 340576 w 713123"/>
                <a:gd name="connsiteY20" fmla="*/ 56763 h 422265"/>
                <a:gd name="connsiteX21" fmla="*/ 356793 w 713123"/>
                <a:gd name="connsiteY21" fmla="*/ 51357 h 422265"/>
                <a:gd name="connsiteX22" fmla="*/ 370308 w 713123"/>
                <a:gd name="connsiteY22" fmla="*/ 64872 h 422265"/>
                <a:gd name="connsiteX23" fmla="*/ 370308 w 713123"/>
                <a:gd name="connsiteY23" fmla="*/ 100011 h 422265"/>
                <a:gd name="connsiteX24" fmla="*/ 429774 w 713123"/>
                <a:gd name="connsiteY24" fmla="*/ 100011 h 422265"/>
                <a:gd name="connsiteX25" fmla="*/ 432477 w 713123"/>
                <a:gd name="connsiteY25" fmla="*/ 75684 h 422265"/>
                <a:gd name="connsiteX26" fmla="*/ 440586 w 713123"/>
                <a:gd name="connsiteY26" fmla="*/ 64872 h 422265"/>
                <a:gd name="connsiteX27" fmla="*/ 473022 w 713123"/>
                <a:gd name="connsiteY27" fmla="*/ 64872 h 422265"/>
                <a:gd name="connsiteX28" fmla="*/ 473137 w 713123"/>
                <a:gd name="connsiteY28" fmla="*/ 64550 h 422265"/>
                <a:gd name="connsiteX29" fmla="*/ 475725 w 713123"/>
                <a:gd name="connsiteY29" fmla="*/ 66223 h 422265"/>
                <a:gd name="connsiteX30" fmla="*/ 517622 w 713123"/>
                <a:gd name="connsiteY30" fmla="*/ 71630 h 422265"/>
                <a:gd name="connsiteX31" fmla="*/ 527082 w 713123"/>
                <a:gd name="connsiteY31" fmla="*/ 83792 h 422265"/>
                <a:gd name="connsiteX32" fmla="*/ 528432 w 713123"/>
                <a:gd name="connsiteY32" fmla="*/ 97308 h 422265"/>
                <a:gd name="connsiteX33" fmla="*/ 547353 w 713123"/>
                <a:gd name="connsiteY33" fmla="*/ 108119 h 422265"/>
                <a:gd name="connsiteX34" fmla="*/ 579789 w 713123"/>
                <a:gd name="connsiteY34" fmla="*/ 108119 h 422265"/>
                <a:gd name="connsiteX35" fmla="*/ 616280 w 713123"/>
                <a:gd name="connsiteY35" fmla="*/ 133798 h 422265"/>
                <a:gd name="connsiteX36" fmla="*/ 635201 w 713123"/>
                <a:gd name="connsiteY36" fmla="*/ 118931 h 422265"/>
                <a:gd name="connsiteX37" fmla="*/ 646013 w 713123"/>
                <a:gd name="connsiteY37" fmla="*/ 125689 h 422265"/>
                <a:gd name="connsiteX38" fmla="*/ 656383 w 713123"/>
                <a:gd name="connsiteY38" fmla="*/ 121800 h 422265"/>
                <a:gd name="connsiteX39" fmla="*/ 667637 w 713123"/>
                <a:gd name="connsiteY39" fmla="*/ 140555 h 422265"/>
                <a:gd name="connsiteX40" fmla="*/ 678448 w 713123"/>
                <a:gd name="connsiteY40" fmla="*/ 143259 h 422265"/>
                <a:gd name="connsiteX41" fmla="*/ 678448 w 713123"/>
                <a:gd name="connsiteY41" fmla="*/ 172991 h 422265"/>
                <a:gd name="connsiteX42" fmla="*/ 700072 w 713123"/>
                <a:gd name="connsiteY42" fmla="*/ 189209 h 422265"/>
                <a:gd name="connsiteX43" fmla="*/ 691963 w 713123"/>
                <a:gd name="connsiteY43" fmla="*/ 210833 h 422265"/>
                <a:gd name="connsiteX44" fmla="*/ 713123 w 713123"/>
                <a:gd name="connsiteY44" fmla="*/ 244083 h 422265"/>
                <a:gd name="connsiteX45" fmla="*/ 511040 w 713123"/>
                <a:gd name="connsiteY45" fmla="*/ 422265 h 422265"/>
                <a:gd name="connsiteX0" fmla="*/ 23513 w 713123"/>
                <a:gd name="connsiteY0" fmla="*/ 244083 h 422265"/>
                <a:gd name="connsiteX1" fmla="*/ 40545 w 713123"/>
                <a:gd name="connsiteY1" fmla="*/ 227051 h 422265"/>
                <a:gd name="connsiteX2" fmla="*/ 2703 w 713123"/>
                <a:gd name="connsiteY2" fmla="*/ 197318 h 422265"/>
                <a:gd name="connsiteX3" fmla="*/ 0 w 713123"/>
                <a:gd name="connsiteY3" fmla="*/ 186506 h 422265"/>
                <a:gd name="connsiteX4" fmla="*/ 16218 w 713123"/>
                <a:gd name="connsiteY4" fmla="*/ 159476 h 422265"/>
                <a:gd name="connsiteX5" fmla="*/ 24326 w 713123"/>
                <a:gd name="connsiteY5" fmla="*/ 148664 h 422265"/>
                <a:gd name="connsiteX6" fmla="*/ 45950 w 713123"/>
                <a:gd name="connsiteY6" fmla="*/ 89199 h 422265"/>
                <a:gd name="connsiteX7" fmla="*/ 67574 w 713123"/>
                <a:gd name="connsiteY7" fmla="*/ 89199 h 422265"/>
                <a:gd name="connsiteX8" fmla="*/ 86495 w 713123"/>
                <a:gd name="connsiteY8" fmla="*/ 116228 h 422265"/>
                <a:gd name="connsiteX9" fmla="*/ 159476 w 713123"/>
                <a:gd name="connsiteY9" fmla="*/ 0 h 422265"/>
                <a:gd name="connsiteX10" fmla="*/ 208129 w 713123"/>
                <a:gd name="connsiteY10" fmla="*/ 10812 h 422265"/>
                <a:gd name="connsiteX11" fmla="*/ 224348 w 713123"/>
                <a:gd name="connsiteY11" fmla="*/ 24327 h 422265"/>
                <a:gd name="connsiteX12" fmla="*/ 227050 w 713123"/>
                <a:gd name="connsiteY12" fmla="*/ 43248 h 422265"/>
                <a:gd name="connsiteX13" fmla="*/ 227050 w 713123"/>
                <a:gd name="connsiteY13" fmla="*/ 62168 h 422265"/>
                <a:gd name="connsiteX14" fmla="*/ 243268 w 713123"/>
                <a:gd name="connsiteY14" fmla="*/ 75684 h 422265"/>
                <a:gd name="connsiteX15" fmla="*/ 267595 w 713123"/>
                <a:gd name="connsiteY15" fmla="*/ 72980 h 422265"/>
                <a:gd name="connsiteX16" fmla="*/ 273001 w 713123"/>
                <a:gd name="connsiteY16" fmla="*/ 62168 h 422265"/>
                <a:gd name="connsiteX17" fmla="*/ 281110 w 713123"/>
                <a:gd name="connsiteY17" fmla="*/ 54060 h 422265"/>
                <a:gd name="connsiteX18" fmla="*/ 324358 w 713123"/>
                <a:gd name="connsiteY18" fmla="*/ 51357 h 422265"/>
                <a:gd name="connsiteX19" fmla="*/ 340576 w 713123"/>
                <a:gd name="connsiteY19" fmla="*/ 56763 h 422265"/>
                <a:gd name="connsiteX20" fmla="*/ 356793 w 713123"/>
                <a:gd name="connsiteY20" fmla="*/ 51357 h 422265"/>
                <a:gd name="connsiteX21" fmla="*/ 370308 w 713123"/>
                <a:gd name="connsiteY21" fmla="*/ 64872 h 422265"/>
                <a:gd name="connsiteX22" fmla="*/ 370308 w 713123"/>
                <a:gd name="connsiteY22" fmla="*/ 100011 h 422265"/>
                <a:gd name="connsiteX23" fmla="*/ 429774 w 713123"/>
                <a:gd name="connsiteY23" fmla="*/ 100011 h 422265"/>
                <a:gd name="connsiteX24" fmla="*/ 432477 w 713123"/>
                <a:gd name="connsiteY24" fmla="*/ 75684 h 422265"/>
                <a:gd name="connsiteX25" fmla="*/ 440586 w 713123"/>
                <a:gd name="connsiteY25" fmla="*/ 64872 h 422265"/>
                <a:gd name="connsiteX26" fmla="*/ 473022 w 713123"/>
                <a:gd name="connsiteY26" fmla="*/ 64872 h 422265"/>
                <a:gd name="connsiteX27" fmla="*/ 473137 w 713123"/>
                <a:gd name="connsiteY27" fmla="*/ 64550 h 422265"/>
                <a:gd name="connsiteX28" fmla="*/ 475725 w 713123"/>
                <a:gd name="connsiteY28" fmla="*/ 66223 h 422265"/>
                <a:gd name="connsiteX29" fmla="*/ 517622 w 713123"/>
                <a:gd name="connsiteY29" fmla="*/ 71630 h 422265"/>
                <a:gd name="connsiteX30" fmla="*/ 527082 w 713123"/>
                <a:gd name="connsiteY30" fmla="*/ 83792 h 422265"/>
                <a:gd name="connsiteX31" fmla="*/ 528432 w 713123"/>
                <a:gd name="connsiteY31" fmla="*/ 97308 h 422265"/>
                <a:gd name="connsiteX32" fmla="*/ 547353 w 713123"/>
                <a:gd name="connsiteY32" fmla="*/ 108119 h 422265"/>
                <a:gd name="connsiteX33" fmla="*/ 579789 w 713123"/>
                <a:gd name="connsiteY33" fmla="*/ 108119 h 422265"/>
                <a:gd name="connsiteX34" fmla="*/ 616280 w 713123"/>
                <a:gd name="connsiteY34" fmla="*/ 133798 h 422265"/>
                <a:gd name="connsiteX35" fmla="*/ 635201 w 713123"/>
                <a:gd name="connsiteY35" fmla="*/ 118931 h 422265"/>
                <a:gd name="connsiteX36" fmla="*/ 646013 w 713123"/>
                <a:gd name="connsiteY36" fmla="*/ 125689 h 422265"/>
                <a:gd name="connsiteX37" fmla="*/ 656383 w 713123"/>
                <a:gd name="connsiteY37" fmla="*/ 121800 h 422265"/>
                <a:gd name="connsiteX38" fmla="*/ 667637 w 713123"/>
                <a:gd name="connsiteY38" fmla="*/ 140555 h 422265"/>
                <a:gd name="connsiteX39" fmla="*/ 678448 w 713123"/>
                <a:gd name="connsiteY39" fmla="*/ 143259 h 422265"/>
                <a:gd name="connsiteX40" fmla="*/ 678448 w 713123"/>
                <a:gd name="connsiteY40" fmla="*/ 172991 h 422265"/>
                <a:gd name="connsiteX41" fmla="*/ 700072 w 713123"/>
                <a:gd name="connsiteY41" fmla="*/ 189209 h 422265"/>
                <a:gd name="connsiteX42" fmla="*/ 691963 w 713123"/>
                <a:gd name="connsiteY42" fmla="*/ 210833 h 422265"/>
                <a:gd name="connsiteX43" fmla="*/ 713123 w 713123"/>
                <a:gd name="connsiteY43" fmla="*/ 244083 h 422265"/>
                <a:gd name="connsiteX44" fmla="*/ 511040 w 713123"/>
                <a:gd name="connsiteY44" fmla="*/ 422265 h 422265"/>
                <a:gd name="connsiteX0" fmla="*/ 23513 w 713123"/>
                <a:gd name="connsiteY0" fmla="*/ 244083 h 244083"/>
                <a:gd name="connsiteX1" fmla="*/ 40545 w 713123"/>
                <a:gd name="connsiteY1" fmla="*/ 227051 h 244083"/>
                <a:gd name="connsiteX2" fmla="*/ 2703 w 713123"/>
                <a:gd name="connsiteY2" fmla="*/ 197318 h 244083"/>
                <a:gd name="connsiteX3" fmla="*/ 0 w 713123"/>
                <a:gd name="connsiteY3" fmla="*/ 186506 h 244083"/>
                <a:gd name="connsiteX4" fmla="*/ 16218 w 713123"/>
                <a:gd name="connsiteY4" fmla="*/ 159476 h 244083"/>
                <a:gd name="connsiteX5" fmla="*/ 24326 w 713123"/>
                <a:gd name="connsiteY5" fmla="*/ 148664 h 244083"/>
                <a:gd name="connsiteX6" fmla="*/ 45950 w 713123"/>
                <a:gd name="connsiteY6" fmla="*/ 89199 h 244083"/>
                <a:gd name="connsiteX7" fmla="*/ 67574 w 713123"/>
                <a:gd name="connsiteY7" fmla="*/ 89199 h 244083"/>
                <a:gd name="connsiteX8" fmla="*/ 86495 w 713123"/>
                <a:gd name="connsiteY8" fmla="*/ 116228 h 244083"/>
                <a:gd name="connsiteX9" fmla="*/ 159476 w 713123"/>
                <a:gd name="connsiteY9" fmla="*/ 0 h 244083"/>
                <a:gd name="connsiteX10" fmla="*/ 208129 w 713123"/>
                <a:gd name="connsiteY10" fmla="*/ 10812 h 244083"/>
                <a:gd name="connsiteX11" fmla="*/ 224348 w 713123"/>
                <a:gd name="connsiteY11" fmla="*/ 24327 h 244083"/>
                <a:gd name="connsiteX12" fmla="*/ 227050 w 713123"/>
                <a:gd name="connsiteY12" fmla="*/ 43248 h 244083"/>
                <a:gd name="connsiteX13" fmla="*/ 227050 w 713123"/>
                <a:gd name="connsiteY13" fmla="*/ 62168 h 244083"/>
                <a:gd name="connsiteX14" fmla="*/ 243268 w 713123"/>
                <a:gd name="connsiteY14" fmla="*/ 75684 h 244083"/>
                <a:gd name="connsiteX15" fmla="*/ 267595 w 713123"/>
                <a:gd name="connsiteY15" fmla="*/ 72980 h 244083"/>
                <a:gd name="connsiteX16" fmla="*/ 273001 w 713123"/>
                <a:gd name="connsiteY16" fmla="*/ 62168 h 244083"/>
                <a:gd name="connsiteX17" fmla="*/ 281110 w 713123"/>
                <a:gd name="connsiteY17" fmla="*/ 54060 h 244083"/>
                <a:gd name="connsiteX18" fmla="*/ 324358 w 713123"/>
                <a:gd name="connsiteY18" fmla="*/ 51357 h 244083"/>
                <a:gd name="connsiteX19" fmla="*/ 340576 w 713123"/>
                <a:gd name="connsiteY19" fmla="*/ 56763 h 244083"/>
                <a:gd name="connsiteX20" fmla="*/ 356793 w 713123"/>
                <a:gd name="connsiteY20" fmla="*/ 51357 h 244083"/>
                <a:gd name="connsiteX21" fmla="*/ 370308 w 713123"/>
                <a:gd name="connsiteY21" fmla="*/ 64872 h 244083"/>
                <a:gd name="connsiteX22" fmla="*/ 370308 w 713123"/>
                <a:gd name="connsiteY22" fmla="*/ 100011 h 244083"/>
                <a:gd name="connsiteX23" fmla="*/ 429774 w 713123"/>
                <a:gd name="connsiteY23" fmla="*/ 100011 h 244083"/>
                <a:gd name="connsiteX24" fmla="*/ 432477 w 713123"/>
                <a:gd name="connsiteY24" fmla="*/ 75684 h 244083"/>
                <a:gd name="connsiteX25" fmla="*/ 440586 w 713123"/>
                <a:gd name="connsiteY25" fmla="*/ 64872 h 244083"/>
                <a:gd name="connsiteX26" fmla="*/ 473022 w 713123"/>
                <a:gd name="connsiteY26" fmla="*/ 64872 h 244083"/>
                <a:gd name="connsiteX27" fmla="*/ 473137 w 713123"/>
                <a:gd name="connsiteY27" fmla="*/ 64550 h 244083"/>
                <a:gd name="connsiteX28" fmla="*/ 475725 w 713123"/>
                <a:gd name="connsiteY28" fmla="*/ 66223 h 244083"/>
                <a:gd name="connsiteX29" fmla="*/ 517622 w 713123"/>
                <a:gd name="connsiteY29" fmla="*/ 71630 h 244083"/>
                <a:gd name="connsiteX30" fmla="*/ 527082 w 713123"/>
                <a:gd name="connsiteY30" fmla="*/ 83792 h 244083"/>
                <a:gd name="connsiteX31" fmla="*/ 528432 w 713123"/>
                <a:gd name="connsiteY31" fmla="*/ 97308 h 244083"/>
                <a:gd name="connsiteX32" fmla="*/ 547353 w 713123"/>
                <a:gd name="connsiteY32" fmla="*/ 108119 h 244083"/>
                <a:gd name="connsiteX33" fmla="*/ 579789 w 713123"/>
                <a:gd name="connsiteY33" fmla="*/ 108119 h 244083"/>
                <a:gd name="connsiteX34" fmla="*/ 616280 w 713123"/>
                <a:gd name="connsiteY34" fmla="*/ 133798 h 244083"/>
                <a:gd name="connsiteX35" fmla="*/ 635201 w 713123"/>
                <a:gd name="connsiteY35" fmla="*/ 118931 h 244083"/>
                <a:gd name="connsiteX36" fmla="*/ 646013 w 713123"/>
                <a:gd name="connsiteY36" fmla="*/ 125689 h 244083"/>
                <a:gd name="connsiteX37" fmla="*/ 656383 w 713123"/>
                <a:gd name="connsiteY37" fmla="*/ 121800 h 244083"/>
                <a:gd name="connsiteX38" fmla="*/ 667637 w 713123"/>
                <a:gd name="connsiteY38" fmla="*/ 140555 h 244083"/>
                <a:gd name="connsiteX39" fmla="*/ 678448 w 713123"/>
                <a:gd name="connsiteY39" fmla="*/ 143259 h 244083"/>
                <a:gd name="connsiteX40" fmla="*/ 678448 w 713123"/>
                <a:gd name="connsiteY40" fmla="*/ 172991 h 244083"/>
                <a:gd name="connsiteX41" fmla="*/ 700072 w 713123"/>
                <a:gd name="connsiteY41" fmla="*/ 189209 h 244083"/>
                <a:gd name="connsiteX42" fmla="*/ 691963 w 713123"/>
                <a:gd name="connsiteY42" fmla="*/ 210833 h 244083"/>
                <a:gd name="connsiteX43" fmla="*/ 713123 w 713123"/>
                <a:gd name="connsiteY43" fmla="*/ 244083 h 244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713123" h="244083">
                  <a:moveTo>
                    <a:pt x="23513" y="244083"/>
                  </a:moveTo>
                  <a:lnTo>
                    <a:pt x="40545" y="227051"/>
                  </a:lnTo>
                  <a:lnTo>
                    <a:pt x="2703" y="197318"/>
                  </a:lnTo>
                  <a:lnTo>
                    <a:pt x="0" y="186506"/>
                  </a:lnTo>
                  <a:lnTo>
                    <a:pt x="16218" y="159476"/>
                  </a:lnTo>
                  <a:lnTo>
                    <a:pt x="24326" y="148664"/>
                  </a:lnTo>
                  <a:lnTo>
                    <a:pt x="45950" y="89199"/>
                  </a:lnTo>
                  <a:lnTo>
                    <a:pt x="67574" y="89199"/>
                  </a:lnTo>
                  <a:lnTo>
                    <a:pt x="86495" y="116228"/>
                  </a:lnTo>
                  <a:lnTo>
                    <a:pt x="159476" y="0"/>
                  </a:lnTo>
                  <a:lnTo>
                    <a:pt x="208129" y="10812"/>
                  </a:lnTo>
                  <a:lnTo>
                    <a:pt x="224348" y="24327"/>
                  </a:lnTo>
                  <a:lnTo>
                    <a:pt x="227050" y="43248"/>
                  </a:lnTo>
                  <a:lnTo>
                    <a:pt x="227050" y="62168"/>
                  </a:lnTo>
                  <a:lnTo>
                    <a:pt x="243268" y="75684"/>
                  </a:lnTo>
                  <a:lnTo>
                    <a:pt x="267595" y="72980"/>
                  </a:lnTo>
                  <a:lnTo>
                    <a:pt x="273001" y="62168"/>
                  </a:lnTo>
                  <a:lnTo>
                    <a:pt x="281110" y="54060"/>
                  </a:lnTo>
                  <a:lnTo>
                    <a:pt x="324358" y="51357"/>
                  </a:lnTo>
                  <a:lnTo>
                    <a:pt x="340576" y="56763"/>
                  </a:lnTo>
                  <a:lnTo>
                    <a:pt x="356793" y="51357"/>
                  </a:lnTo>
                  <a:lnTo>
                    <a:pt x="370308" y="64872"/>
                  </a:lnTo>
                  <a:lnTo>
                    <a:pt x="370308" y="100011"/>
                  </a:lnTo>
                  <a:lnTo>
                    <a:pt x="429774" y="100011"/>
                  </a:lnTo>
                  <a:lnTo>
                    <a:pt x="432477" y="75684"/>
                  </a:lnTo>
                  <a:lnTo>
                    <a:pt x="440586" y="64872"/>
                  </a:lnTo>
                  <a:lnTo>
                    <a:pt x="473022" y="64872"/>
                  </a:lnTo>
                  <a:cubicBezTo>
                    <a:pt x="473060" y="64765"/>
                    <a:pt x="473099" y="64657"/>
                    <a:pt x="473137" y="64550"/>
                  </a:cubicBezTo>
                  <a:lnTo>
                    <a:pt x="475725" y="66223"/>
                  </a:lnTo>
                  <a:lnTo>
                    <a:pt x="517622" y="71630"/>
                  </a:lnTo>
                  <a:lnTo>
                    <a:pt x="527082" y="83792"/>
                  </a:lnTo>
                  <a:lnTo>
                    <a:pt x="528432" y="97308"/>
                  </a:lnTo>
                  <a:lnTo>
                    <a:pt x="547353" y="108119"/>
                  </a:lnTo>
                  <a:lnTo>
                    <a:pt x="579789" y="108119"/>
                  </a:lnTo>
                  <a:lnTo>
                    <a:pt x="616280" y="133798"/>
                  </a:lnTo>
                  <a:lnTo>
                    <a:pt x="635201" y="118931"/>
                  </a:lnTo>
                  <a:lnTo>
                    <a:pt x="646013" y="125689"/>
                  </a:lnTo>
                  <a:lnTo>
                    <a:pt x="656383" y="121800"/>
                  </a:lnTo>
                  <a:lnTo>
                    <a:pt x="667637" y="140555"/>
                  </a:lnTo>
                  <a:lnTo>
                    <a:pt x="678448" y="143259"/>
                  </a:lnTo>
                  <a:lnTo>
                    <a:pt x="678448" y="172991"/>
                  </a:lnTo>
                  <a:lnTo>
                    <a:pt x="700072" y="189209"/>
                  </a:lnTo>
                  <a:lnTo>
                    <a:pt x="691963" y="210833"/>
                  </a:lnTo>
                  <a:lnTo>
                    <a:pt x="713123" y="244083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AA0B5B98-23B2-8C5D-4EC2-E2517C124224}"/>
                </a:ext>
              </a:extLst>
            </p:cNvPr>
            <p:cNvSpPr/>
            <p:nvPr/>
          </p:nvSpPr>
          <p:spPr>
            <a:xfrm>
              <a:off x="7394927" y="3363005"/>
              <a:ext cx="843060" cy="169753"/>
            </a:xfrm>
            <a:custGeom>
              <a:avLst/>
              <a:gdLst>
                <a:gd name="connsiteX0" fmla="*/ 87848 w 843060"/>
                <a:gd name="connsiteY0" fmla="*/ 0 h 169753"/>
                <a:gd name="connsiteX1" fmla="*/ 120282 w 843060"/>
                <a:gd name="connsiteY1" fmla="*/ 31084 h 169753"/>
                <a:gd name="connsiteX2" fmla="*/ 140555 w 843060"/>
                <a:gd name="connsiteY2" fmla="*/ 22975 h 169753"/>
                <a:gd name="connsiteX3" fmla="*/ 156772 w 843060"/>
                <a:gd name="connsiteY3" fmla="*/ 35139 h 169753"/>
                <a:gd name="connsiteX4" fmla="*/ 182451 w 843060"/>
                <a:gd name="connsiteY4" fmla="*/ 35139 h 169753"/>
                <a:gd name="connsiteX5" fmla="*/ 222996 w 843060"/>
                <a:gd name="connsiteY5" fmla="*/ 58114 h 169753"/>
                <a:gd name="connsiteX6" fmla="*/ 245971 w 843060"/>
                <a:gd name="connsiteY6" fmla="*/ 56762 h 169753"/>
                <a:gd name="connsiteX7" fmla="*/ 278407 w 843060"/>
                <a:gd name="connsiteY7" fmla="*/ 66223 h 169753"/>
                <a:gd name="connsiteX8" fmla="*/ 305437 w 843060"/>
                <a:gd name="connsiteY8" fmla="*/ 59466 h 169753"/>
                <a:gd name="connsiteX9" fmla="*/ 329763 w 843060"/>
                <a:gd name="connsiteY9" fmla="*/ 82441 h 169753"/>
                <a:gd name="connsiteX10" fmla="*/ 331115 w 843060"/>
                <a:gd name="connsiteY10" fmla="*/ 93253 h 169753"/>
                <a:gd name="connsiteX11" fmla="*/ 345982 w 843060"/>
                <a:gd name="connsiteY11" fmla="*/ 110822 h 169753"/>
                <a:gd name="connsiteX12" fmla="*/ 374363 w 843060"/>
                <a:gd name="connsiteY12" fmla="*/ 112174 h 169753"/>
                <a:gd name="connsiteX13" fmla="*/ 397337 w 843060"/>
                <a:gd name="connsiteY13" fmla="*/ 140555 h 169753"/>
                <a:gd name="connsiteX14" fmla="*/ 410853 w 843060"/>
                <a:gd name="connsiteY14" fmla="*/ 135149 h 169753"/>
                <a:gd name="connsiteX15" fmla="*/ 435180 w 843060"/>
                <a:gd name="connsiteY15" fmla="*/ 137852 h 169753"/>
                <a:gd name="connsiteX16" fmla="*/ 504106 w 843060"/>
                <a:gd name="connsiteY16" fmla="*/ 120283 h 169753"/>
                <a:gd name="connsiteX17" fmla="*/ 527080 w 843060"/>
                <a:gd name="connsiteY17" fmla="*/ 100010 h 169753"/>
                <a:gd name="connsiteX18" fmla="*/ 529784 w 843060"/>
                <a:gd name="connsiteY18" fmla="*/ 131095 h 169753"/>
                <a:gd name="connsiteX19" fmla="*/ 541948 w 843060"/>
                <a:gd name="connsiteY19" fmla="*/ 151367 h 169753"/>
                <a:gd name="connsiteX20" fmla="*/ 574383 w 843060"/>
                <a:gd name="connsiteY20" fmla="*/ 127040 h 169753"/>
                <a:gd name="connsiteX21" fmla="*/ 585196 w 843060"/>
                <a:gd name="connsiteY21" fmla="*/ 135149 h 169753"/>
                <a:gd name="connsiteX22" fmla="*/ 600061 w 843060"/>
                <a:gd name="connsiteY22" fmla="*/ 136500 h 169753"/>
                <a:gd name="connsiteX23" fmla="*/ 604116 w 843060"/>
                <a:gd name="connsiteY23" fmla="*/ 120283 h 169753"/>
                <a:gd name="connsiteX24" fmla="*/ 621685 w 843060"/>
                <a:gd name="connsiteY24" fmla="*/ 105417 h 169753"/>
                <a:gd name="connsiteX25" fmla="*/ 668987 w 843060"/>
                <a:gd name="connsiteY25" fmla="*/ 105417 h 169753"/>
                <a:gd name="connsiteX26" fmla="*/ 706830 w 843060"/>
                <a:gd name="connsiteY26" fmla="*/ 120283 h 169753"/>
                <a:gd name="connsiteX27" fmla="*/ 720344 w 843060"/>
                <a:gd name="connsiteY27" fmla="*/ 113525 h 169753"/>
                <a:gd name="connsiteX28" fmla="*/ 714939 w 843060"/>
                <a:gd name="connsiteY28" fmla="*/ 91901 h 169753"/>
                <a:gd name="connsiteX29" fmla="*/ 728453 w 843060"/>
                <a:gd name="connsiteY29" fmla="*/ 85144 h 169753"/>
                <a:gd name="connsiteX30" fmla="*/ 747373 w 843060"/>
                <a:gd name="connsiteY30" fmla="*/ 98659 h 169753"/>
                <a:gd name="connsiteX31" fmla="*/ 774404 w 843060"/>
                <a:gd name="connsiteY31" fmla="*/ 94605 h 169753"/>
                <a:gd name="connsiteX32" fmla="*/ 779810 w 843060"/>
                <a:gd name="connsiteY32" fmla="*/ 108119 h 169753"/>
                <a:gd name="connsiteX33" fmla="*/ 804137 w 843060"/>
                <a:gd name="connsiteY33" fmla="*/ 108119 h 169753"/>
                <a:gd name="connsiteX34" fmla="*/ 832518 w 843060"/>
                <a:gd name="connsiteY34" fmla="*/ 125689 h 169753"/>
                <a:gd name="connsiteX35" fmla="*/ 832738 w 843060"/>
                <a:gd name="connsiteY35" fmla="*/ 122755 h 169753"/>
                <a:gd name="connsiteX36" fmla="*/ 835221 w 843060"/>
                <a:gd name="connsiteY36" fmla="*/ 125689 h 169753"/>
                <a:gd name="connsiteX37" fmla="*/ 828733 w 843060"/>
                <a:gd name="connsiteY37" fmla="*/ 151637 h 169753"/>
                <a:gd name="connsiteX38" fmla="*/ 841708 w 843060"/>
                <a:gd name="connsiteY38" fmla="*/ 160287 h 169753"/>
                <a:gd name="connsiteX39" fmla="*/ 843060 w 843060"/>
                <a:gd name="connsiteY39" fmla="*/ 169753 h 169753"/>
                <a:gd name="connsiteX40" fmla="*/ 67112 w 843060"/>
                <a:gd name="connsiteY40" fmla="*/ 169753 h 169753"/>
                <a:gd name="connsiteX41" fmla="*/ 45951 w 843060"/>
                <a:gd name="connsiteY41" fmla="*/ 136500 h 169753"/>
                <a:gd name="connsiteX42" fmla="*/ 54060 w 843060"/>
                <a:gd name="connsiteY42" fmla="*/ 114877 h 169753"/>
                <a:gd name="connsiteX43" fmla="*/ 32436 w 843060"/>
                <a:gd name="connsiteY43" fmla="*/ 98659 h 169753"/>
                <a:gd name="connsiteX44" fmla="*/ 32436 w 843060"/>
                <a:gd name="connsiteY44" fmla="*/ 68926 h 169753"/>
                <a:gd name="connsiteX45" fmla="*/ 21624 w 843060"/>
                <a:gd name="connsiteY45" fmla="*/ 66223 h 169753"/>
                <a:gd name="connsiteX46" fmla="*/ 10371 w 843060"/>
                <a:gd name="connsiteY46" fmla="*/ 47468 h 169753"/>
                <a:gd name="connsiteX47" fmla="*/ 0 w 843060"/>
                <a:gd name="connsiteY47" fmla="*/ 51357 h 169753"/>
                <a:gd name="connsiteX48" fmla="*/ 10812 w 843060"/>
                <a:gd name="connsiteY48" fmla="*/ 47302 h 169753"/>
                <a:gd name="connsiteX49" fmla="*/ 10812 w 843060"/>
                <a:gd name="connsiteY49" fmla="*/ 36490 h 169753"/>
                <a:gd name="connsiteX50" fmla="*/ 36491 w 843060"/>
                <a:gd name="connsiteY50" fmla="*/ 12163 h 169753"/>
                <a:gd name="connsiteX51" fmla="*/ 67574 w 843060"/>
                <a:gd name="connsiteY51" fmla="*/ 12163 h 169753"/>
                <a:gd name="connsiteX52" fmla="*/ 71629 w 843060"/>
                <a:gd name="connsiteY52" fmla="*/ 2703 h 169753"/>
                <a:gd name="connsiteX0" fmla="*/ 87848 w 843060"/>
                <a:gd name="connsiteY0" fmla="*/ 0 h 266023"/>
                <a:gd name="connsiteX1" fmla="*/ 120282 w 843060"/>
                <a:gd name="connsiteY1" fmla="*/ 31084 h 266023"/>
                <a:gd name="connsiteX2" fmla="*/ 140555 w 843060"/>
                <a:gd name="connsiteY2" fmla="*/ 22975 h 266023"/>
                <a:gd name="connsiteX3" fmla="*/ 156772 w 843060"/>
                <a:gd name="connsiteY3" fmla="*/ 35139 h 266023"/>
                <a:gd name="connsiteX4" fmla="*/ 182451 w 843060"/>
                <a:gd name="connsiteY4" fmla="*/ 35139 h 266023"/>
                <a:gd name="connsiteX5" fmla="*/ 222996 w 843060"/>
                <a:gd name="connsiteY5" fmla="*/ 58114 h 266023"/>
                <a:gd name="connsiteX6" fmla="*/ 245971 w 843060"/>
                <a:gd name="connsiteY6" fmla="*/ 56762 h 266023"/>
                <a:gd name="connsiteX7" fmla="*/ 278407 w 843060"/>
                <a:gd name="connsiteY7" fmla="*/ 66223 h 266023"/>
                <a:gd name="connsiteX8" fmla="*/ 305437 w 843060"/>
                <a:gd name="connsiteY8" fmla="*/ 59466 h 266023"/>
                <a:gd name="connsiteX9" fmla="*/ 329763 w 843060"/>
                <a:gd name="connsiteY9" fmla="*/ 82441 h 266023"/>
                <a:gd name="connsiteX10" fmla="*/ 331115 w 843060"/>
                <a:gd name="connsiteY10" fmla="*/ 93253 h 266023"/>
                <a:gd name="connsiteX11" fmla="*/ 345982 w 843060"/>
                <a:gd name="connsiteY11" fmla="*/ 110822 h 266023"/>
                <a:gd name="connsiteX12" fmla="*/ 374363 w 843060"/>
                <a:gd name="connsiteY12" fmla="*/ 112174 h 266023"/>
                <a:gd name="connsiteX13" fmla="*/ 397337 w 843060"/>
                <a:gd name="connsiteY13" fmla="*/ 140555 h 266023"/>
                <a:gd name="connsiteX14" fmla="*/ 410853 w 843060"/>
                <a:gd name="connsiteY14" fmla="*/ 135149 h 266023"/>
                <a:gd name="connsiteX15" fmla="*/ 435180 w 843060"/>
                <a:gd name="connsiteY15" fmla="*/ 137852 h 266023"/>
                <a:gd name="connsiteX16" fmla="*/ 504106 w 843060"/>
                <a:gd name="connsiteY16" fmla="*/ 120283 h 266023"/>
                <a:gd name="connsiteX17" fmla="*/ 527080 w 843060"/>
                <a:gd name="connsiteY17" fmla="*/ 100010 h 266023"/>
                <a:gd name="connsiteX18" fmla="*/ 529784 w 843060"/>
                <a:gd name="connsiteY18" fmla="*/ 131095 h 266023"/>
                <a:gd name="connsiteX19" fmla="*/ 541948 w 843060"/>
                <a:gd name="connsiteY19" fmla="*/ 151367 h 266023"/>
                <a:gd name="connsiteX20" fmla="*/ 574383 w 843060"/>
                <a:gd name="connsiteY20" fmla="*/ 127040 h 266023"/>
                <a:gd name="connsiteX21" fmla="*/ 585196 w 843060"/>
                <a:gd name="connsiteY21" fmla="*/ 135149 h 266023"/>
                <a:gd name="connsiteX22" fmla="*/ 600061 w 843060"/>
                <a:gd name="connsiteY22" fmla="*/ 136500 h 266023"/>
                <a:gd name="connsiteX23" fmla="*/ 604116 w 843060"/>
                <a:gd name="connsiteY23" fmla="*/ 120283 h 266023"/>
                <a:gd name="connsiteX24" fmla="*/ 621685 w 843060"/>
                <a:gd name="connsiteY24" fmla="*/ 105417 h 266023"/>
                <a:gd name="connsiteX25" fmla="*/ 668987 w 843060"/>
                <a:gd name="connsiteY25" fmla="*/ 105417 h 266023"/>
                <a:gd name="connsiteX26" fmla="*/ 706830 w 843060"/>
                <a:gd name="connsiteY26" fmla="*/ 120283 h 266023"/>
                <a:gd name="connsiteX27" fmla="*/ 720344 w 843060"/>
                <a:gd name="connsiteY27" fmla="*/ 113525 h 266023"/>
                <a:gd name="connsiteX28" fmla="*/ 714939 w 843060"/>
                <a:gd name="connsiteY28" fmla="*/ 91901 h 266023"/>
                <a:gd name="connsiteX29" fmla="*/ 728453 w 843060"/>
                <a:gd name="connsiteY29" fmla="*/ 85144 h 266023"/>
                <a:gd name="connsiteX30" fmla="*/ 747373 w 843060"/>
                <a:gd name="connsiteY30" fmla="*/ 98659 h 266023"/>
                <a:gd name="connsiteX31" fmla="*/ 774404 w 843060"/>
                <a:gd name="connsiteY31" fmla="*/ 94605 h 266023"/>
                <a:gd name="connsiteX32" fmla="*/ 779810 w 843060"/>
                <a:gd name="connsiteY32" fmla="*/ 108119 h 266023"/>
                <a:gd name="connsiteX33" fmla="*/ 804137 w 843060"/>
                <a:gd name="connsiteY33" fmla="*/ 108119 h 266023"/>
                <a:gd name="connsiteX34" fmla="*/ 832518 w 843060"/>
                <a:gd name="connsiteY34" fmla="*/ 125689 h 266023"/>
                <a:gd name="connsiteX35" fmla="*/ 832738 w 843060"/>
                <a:gd name="connsiteY35" fmla="*/ 122755 h 266023"/>
                <a:gd name="connsiteX36" fmla="*/ 835221 w 843060"/>
                <a:gd name="connsiteY36" fmla="*/ 125689 h 266023"/>
                <a:gd name="connsiteX37" fmla="*/ 828733 w 843060"/>
                <a:gd name="connsiteY37" fmla="*/ 151637 h 266023"/>
                <a:gd name="connsiteX38" fmla="*/ 841708 w 843060"/>
                <a:gd name="connsiteY38" fmla="*/ 160287 h 266023"/>
                <a:gd name="connsiteX39" fmla="*/ 843060 w 843060"/>
                <a:gd name="connsiteY39" fmla="*/ 169753 h 266023"/>
                <a:gd name="connsiteX40" fmla="*/ 262538 w 843060"/>
                <a:gd name="connsiteY40" fmla="*/ 266020 h 266023"/>
                <a:gd name="connsiteX41" fmla="*/ 67112 w 843060"/>
                <a:gd name="connsiteY41" fmla="*/ 169753 h 266023"/>
                <a:gd name="connsiteX42" fmla="*/ 45951 w 843060"/>
                <a:gd name="connsiteY42" fmla="*/ 136500 h 266023"/>
                <a:gd name="connsiteX43" fmla="*/ 54060 w 843060"/>
                <a:gd name="connsiteY43" fmla="*/ 114877 h 266023"/>
                <a:gd name="connsiteX44" fmla="*/ 32436 w 843060"/>
                <a:gd name="connsiteY44" fmla="*/ 98659 h 266023"/>
                <a:gd name="connsiteX45" fmla="*/ 32436 w 843060"/>
                <a:gd name="connsiteY45" fmla="*/ 68926 h 266023"/>
                <a:gd name="connsiteX46" fmla="*/ 21624 w 843060"/>
                <a:gd name="connsiteY46" fmla="*/ 66223 h 266023"/>
                <a:gd name="connsiteX47" fmla="*/ 10371 w 843060"/>
                <a:gd name="connsiteY47" fmla="*/ 47468 h 266023"/>
                <a:gd name="connsiteX48" fmla="*/ 0 w 843060"/>
                <a:gd name="connsiteY48" fmla="*/ 51357 h 266023"/>
                <a:gd name="connsiteX49" fmla="*/ 10812 w 843060"/>
                <a:gd name="connsiteY49" fmla="*/ 47302 h 266023"/>
                <a:gd name="connsiteX50" fmla="*/ 10812 w 843060"/>
                <a:gd name="connsiteY50" fmla="*/ 36490 h 266023"/>
                <a:gd name="connsiteX51" fmla="*/ 36491 w 843060"/>
                <a:gd name="connsiteY51" fmla="*/ 12163 h 266023"/>
                <a:gd name="connsiteX52" fmla="*/ 67574 w 843060"/>
                <a:gd name="connsiteY52" fmla="*/ 12163 h 266023"/>
                <a:gd name="connsiteX53" fmla="*/ 71629 w 843060"/>
                <a:gd name="connsiteY53" fmla="*/ 2703 h 266023"/>
                <a:gd name="connsiteX54" fmla="*/ 87848 w 843060"/>
                <a:gd name="connsiteY54" fmla="*/ 0 h 266023"/>
                <a:gd name="connsiteX0" fmla="*/ 262538 w 843060"/>
                <a:gd name="connsiteY0" fmla="*/ 266020 h 357460"/>
                <a:gd name="connsiteX1" fmla="*/ 67112 w 843060"/>
                <a:gd name="connsiteY1" fmla="*/ 169753 h 357460"/>
                <a:gd name="connsiteX2" fmla="*/ 45951 w 843060"/>
                <a:gd name="connsiteY2" fmla="*/ 136500 h 357460"/>
                <a:gd name="connsiteX3" fmla="*/ 54060 w 843060"/>
                <a:gd name="connsiteY3" fmla="*/ 114877 h 357460"/>
                <a:gd name="connsiteX4" fmla="*/ 32436 w 843060"/>
                <a:gd name="connsiteY4" fmla="*/ 98659 h 357460"/>
                <a:gd name="connsiteX5" fmla="*/ 32436 w 843060"/>
                <a:gd name="connsiteY5" fmla="*/ 68926 h 357460"/>
                <a:gd name="connsiteX6" fmla="*/ 21624 w 843060"/>
                <a:gd name="connsiteY6" fmla="*/ 66223 h 357460"/>
                <a:gd name="connsiteX7" fmla="*/ 10371 w 843060"/>
                <a:gd name="connsiteY7" fmla="*/ 47468 h 357460"/>
                <a:gd name="connsiteX8" fmla="*/ 0 w 843060"/>
                <a:gd name="connsiteY8" fmla="*/ 51357 h 357460"/>
                <a:gd name="connsiteX9" fmla="*/ 10812 w 843060"/>
                <a:gd name="connsiteY9" fmla="*/ 47302 h 357460"/>
                <a:gd name="connsiteX10" fmla="*/ 10812 w 843060"/>
                <a:gd name="connsiteY10" fmla="*/ 36490 h 357460"/>
                <a:gd name="connsiteX11" fmla="*/ 36491 w 843060"/>
                <a:gd name="connsiteY11" fmla="*/ 12163 h 357460"/>
                <a:gd name="connsiteX12" fmla="*/ 67574 w 843060"/>
                <a:gd name="connsiteY12" fmla="*/ 12163 h 357460"/>
                <a:gd name="connsiteX13" fmla="*/ 71629 w 843060"/>
                <a:gd name="connsiteY13" fmla="*/ 2703 h 357460"/>
                <a:gd name="connsiteX14" fmla="*/ 87848 w 843060"/>
                <a:gd name="connsiteY14" fmla="*/ 0 h 357460"/>
                <a:gd name="connsiteX15" fmla="*/ 120282 w 843060"/>
                <a:gd name="connsiteY15" fmla="*/ 31084 h 357460"/>
                <a:gd name="connsiteX16" fmla="*/ 140555 w 843060"/>
                <a:gd name="connsiteY16" fmla="*/ 22975 h 357460"/>
                <a:gd name="connsiteX17" fmla="*/ 156772 w 843060"/>
                <a:gd name="connsiteY17" fmla="*/ 35139 h 357460"/>
                <a:gd name="connsiteX18" fmla="*/ 182451 w 843060"/>
                <a:gd name="connsiteY18" fmla="*/ 35139 h 357460"/>
                <a:gd name="connsiteX19" fmla="*/ 222996 w 843060"/>
                <a:gd name="connsiteY19" fmla="*/ 58114 h 357460"/>
                <a:gd name="connsiteX20" fmla="*/ 245971 w 843060"/>
                <a:gd name="connsiteY20" fmla="*/ 56762 h 357460"/>
                <a:gd name="connsiteX21" fmla="*/ 278407 w 843060"/>
                <a:gd name="connsiteY21" fmla="*/ 66223 h 357460"/>
                <a:gd name="connsiteX22" fmla="*/ 305437 w 843060"/>
                <a:gd name="connsiteY22" fmla="*/ 59466 h 357460"/>
                <a:gd name="connsiteX23" fmla="*/ 329763 w 843060"/>
                <a:gd name="connsiteY23" fmla="*/ 82441 h 357460"/>
                <a:gd name="connsiteX24" fmla="*/ 331115 w 843060"/>
                <a:gd name="connsiteY24" fmla="*/ 93253 h 357460"/>
                <a:gd name="connsiteX25" fmla="*/ 345982 w 843060"/>
                <a:gd name="connsiteY25" fmla="*/ 110822 h 357460"/>
                <a:gd name="connsiteX26" fmla="*/ 374363 w 843060"/>
                <a:gd name="connsiteY26" fmla="*/ 112174 h 357460"/>
                <a:gd name="connsiteX27" fmla="*/ 397337 w 843060"/>
                <a:gd name="connsiteY27" fmla="*/ 140555 h 357460"/>
                <a:gd name="connsiteX28" fmla="*/ 410853 w 843060"/>
                <a:gd name="connsiteY28" fmla="*/ 135149 h 357460"/>
                <a:gd name="connsiteX29" fmla="*/ 435180 w 843060"/>
                <a:gd name="connsiteY29" fmla="*/ 137852 h 357460"/>
                <a:gd name="connsiteX30" fmla="*/ 504106 w 843060"/>
                <a:gd name="connsiteY30" fmla="*/ 120283 h 357460"/>
                <a:gd name="connsiteX31" fmla="*/ 527080 w 843060"/>
                <a:gd name="connsiteY31" fmla="*/ 100010 h 357460"/>
                <a:gd name="connsiteX32" fmla="*/ 529784 w 843060"/>
                <a:gd name="connsiteY32" fmla="*/ 131095 h 357460"/>
                <a:gd name="connsiteX33" fmla="*/ 541948 w 843060"/>
                <a:gd name="connsiteY33" fmla="*/ 151367 h 357460"/>
                <a:gd name="connsiteX34" fmla="*/ 574383 w 843060"/>
                <a:gd name="connsiteY34" fmla="*/ 127040 h 357460"/>
                <a:gd name="connsiteX35" fmla="*/ 585196 w 843060"/>
                <a:gd name="connsiteY35" fmla="*/ 135149 h 357460"/>
                <a:gd name="connsiteX36" fmla="*/ 600061 w 843060"/>
                <a:gd name="connsiteY36" fmla="*/ 136500 h 357460"/>
                <a:gd name="connsiteX37" fmla="*/ 604116 w 843060"/>
                <a:gd name="connsiteY37" fmla="*/ 120283 h 357460"/>
                <a:gd name="connsiteX38" fmla="*/ 621685 w 843060"/>
                <a:gd name="connsiteY38" fmla="*/ 105417 h 357460"/>
                <a:gd name="connsiteX39" fmla="*/ 668987 w 843060"/>
                <a:gd name="connsiteY39" fmla="*/ 105417 h 357460"/>
                <a:gd name="connsiteX40" fmla="*/ 706830 w 843060"/>
                <a:gd name="connsiteY40" fmla="*/ 120283 h 357460"/>
                <a:gd name="connsiteX41" fmla="*/ 720344 w 843060"/>
                <a:gd name="connsiteY41" fmla="*/ 113525 h 357460"/>
                <a:gd name="connsiteX42" fmla="*/ 714939 w 843060"/>
                <a:gd name="connsiteY42" fmla="*/ 91901 h 357460"/>
                <a:gd name="connsiteX43" fmla="*/ 728453 w 843060"/>
                <a:gd name="connsiteY43" fmla="*/ 85144 h 357460"/>
                <a:gd name="connsiteX44" fmla="*/ 747373 w 843060"/>
                <a:gd name="connsiteY44" fmla="*/ 98659 h 357460"/>
                <a:gd name="connsiteX45" fmla="*/ 774404 w 843060"/>
                <a:gd name="connsiteY45" fmla="*/ 94605 h 357460"/>
                <a:gd name="connsiteX46" fmla="*/ 779810 w 843060"/>
                <a:gd name="connsiteY46" fmla="*/ 108119 h 357460"/>
                <a:gd name="connsiteX47" fmla="*/ 804137 w 843060"/>
                <a:gd name="connsiteY47" fmla="*/ 108119 h 357460"/>
                <a:gd name="connsiteX48" fmla="*/ 832518 w 843060"/>
                <a:gd name="connsiteY48" fmla="*/ 125689 h 357460"/>
                <a:gd name="connsiteX49" fmla="*/ 832738 w 843060"/>
                <a:gd name="connsiteY49" fmla="*/ 122755 h 357460"/>
                <a:gd name="connsiteX50" fmla="*/ 835221 w 843060"/>
                <a:gd name="connsiteY50" fmla="*/ 125689 h 357460"/>
                <a:gd name="connsiteX51" fmla="*/ 828733 w 843060"/>
                <a:gd name="connsiteY51" fmla="*/ 151637 h 357460"/>
                <a:gd name="connsiteX52" fmla="*/ 841708 w 843060"/>
                <a:gd name="connsiteY52" fmla="*/ 160287 h 357460"/>
                <a:gd name="connsiteX53" fmla="*/ 843060 w 843060"/>
                <a:gd name="connsiteY53" fmla="*/ 169753 h 357460"/>
                <a:gd name="connsiteX54" fmla="*/ 353978 w 843060"/>
                <a:gd name="connsiteY54" fmla="*/ 357460 h 357460"/>
                <a:gd name="connsiteX0" fmla="*/ 67112 w 843060"/>
                <a:gd name="connsiteY0" fmla="*/ 169753 h 357460"/>
                <a:gd name="connsiteX1" fmla="*/ 45951 w 843060"/>
                <a:gd name="connsiteY1" fmla="*/ 136500 h 357460"/>
                <a:gd name="connsiteX2" fmla="*/ 54060 w 843060"/>
                <a:gd name="connsiteY2" fmla="*/ 114877 h 357460"/>
                <a:gd name="connsiteX3" fmla="*/ 32436 w 843060"/>
                <a:gd name="connsiteY3" fmla="*/ 98659 h 357460"/>
                <a:gd name="connsiteX4" fmla="*/ 32436 w 843060"/>
                <a:gd name="connsiteY4" fmla="*/ 68926 h 357460"/>
                <a:gd name="connsiteX5" fmla="*/ 21624 w 843060"/>
                <a:gd name="connsiteY5" fmla="*/ 66223 h 357460"/>
                <a:gd name="connsiteX6" fmla="*/ 10371 w 843060"/>
                <a:gd name="connsiteY6" fmla="*/ 47468 h 357460"/>
                <a:gd name="connsiteX7" fmla="*/ 0 w 843060"/>
                <a:gd name="connsiteY7" fmla="*/ 51357 h 357460"/>
                <a:gd name="connsiteX8" fmla="*/ 10812 w 843060"/>
                <a:gd name="connsiteY8" fmla="*/ 47302 h 357460"/>
                <a:gd name="connsiteX9" fmla="*/ 10812 w 843060"/>
                <a:gd name="connsiteY9" fmla="*/ 36490 h 357460"/>
                <a:gd name="connsiteX10" fmla="*/ 36491 w 843060"/>
                <a:gd name="connsiteY10" fmla="*/ 12163 h 357460"/>
                <a:gd name="connsiteX11" fmla="*/ 67574 w 843060"/>
                <a:gd name="connsiteY11" fmla="*/ 12163 h 357460"/>
                <a:gd name="connsiteX12" fmla="*/ 71629 w 843060"/>
                <a:gd name="connsiteY12" fmla="*/ 2703 h 357460"/>
                <a:gd name="connsiteX13" fmla="*/ 87848 w 843060"/>
                <a:gd name="connsiteY13" fmla="*/ 0 h 357460"/>
                <a:gd name="connsiteX14" fmla="*/ 120282 w 843060"/>
                <a:gd name="connsiteY14" fmla="*/ 31084 h 357460"/>
                <a:gd name="connsiteX15" fmla="*/ 140555 w 843060"/>
                <a:gd name="connsiteY15" fmla="*/ 22975 h 357460"/>
                <a:gd name="connsiteX16" fmla="*/ 156772 w 843060"/>
                <a:gd name="connsiteY16" fmla="*/ 35139 h 357460"/>
                <a:gd name="connsiteX17" fmla="*/ 182451 w 843060"/>
                <a:gd name="connsiteY17" fmla="*/ 35139 h 357460"/>
                <a:gd name="connsiteX18" fmla="*/ 222996 w 843060"/>
                <a:gd name="connsiteY18" fmla="*/ 58114 h 357460"/>
                <a:gd name="connsiteX19" fmla="*/ 245971 w 843060"/>
                <a:gd name="connsiteY19" fmla="*/ 56762 h 357460"/>
                <a:gd name="connsiteX20" fmla="*/ 278407 w 843060"/>
                <a:gd name="connsiteY20" fmla="*/ 66223 h 357460"/>
                <a:gd name="connsiteX21" fmla="*/ 305437 w 843060"/>
                <a:gd name="connsiteY21" fmla="*/ 59466 h 357460"/>
                <a:gd name="connsiteX22" fmla="*/ 329763 w 843060"/>
                <a:gd name="connsiteY22" fmla="*/ 82441 h 357460"/>
                <a:gd name="connsiteX23" fmla="*/ 331115 w 843060"/>
                <a:gd name="connsiteY23" fmla="*/ 93253 h 357460"/>
                <a:gd name="connsiteX24" fmla="*/ 345982 w 843060"/>
                <a:gd name="connsiteY24" fmla="*/ 110822 h 357460"/>
                <a:gd name="connsiteX25" fmla="*/ 374363 w 843060"/>
                <a:gd name="connsiteY25" fmla="*/ 112174 h 357460"/>
                <a:gd name="connsiteX26" fmla="*/ 397337 w 843060"/>
                <a:gd name="connsiteY26" fmla="*/ 140555 h 357460"/>
                <a:gd name="connsiteX27" fmla="*/ 410853 w 843060"/>
                <a:gd name="connsiteY27" fmla="*/ 135149 h 357460"/>
                <a:gd name="connsiteX28" fmla="*/ 435180 w 843060"/>
                <a:gd name="connsiteY28" fmla="*/ 137852 h 357460"/>
                <a:gd name="connsiteX29" fmla="*/ 504106 w 843060"/>
                <a:gd name="connsiteY29" fmla="*/ 120283 h 357460"/>
                <a:gd name="connsiteX30" fmla="*/ 527080 w 843060"/>
                <a:gd name="connsiteY30" fmla="*/ 100010 h 357460"/>
                <a:gd name="connsiteX31" fmla="*/ 529784 w 843060"/>
                <a:gd name="connsiteY31" fmla="*/ 131095 h 357460"/>
                <a:gd name="connsiteX32" fmla="*/ 541948 w 843060"/>
                <a:gd name="connsiteY32" fmla="*/ 151367 h 357460"/>
                <a:gd name="connsiteX33" fmla="*/ 574383 w 843060"/>
                <a:gd name="connsiteY33" fmla="*/ 127040 h 357460"/>
                <a:gd name="connsiteX34" fmla="*/ 585196 w 843060"/>
                <a:gd name="connsiteY34" fmla="*/ 135149 h 357460"/>
                <a:gd name="connsiteX35" fmla="*/ 600061 w 843060"/>
                <a:gd name="connsiteY35" fmla="*/ 136500 h 357460"/>
                <a:gd name="connsiteX36" fmla="*/ 604116 w 843060"/>
                <a:gd name="connsiteY36" fmla="*/ 120283 h 357460"/>
                <a:gd name="connsiteX37" fmla="*/ 621685 w 843060"/>
                <a:gd name="connsiteY37" fmla="*/ 105417 h 357460"/>
                <a:gd name="connsiteX38" fmla="*/ 668987 w 843060"/>
                <a:gd name="connsiteY38" fmla="*/ 105417 h 357460"/>
                <a:gd name="connsiteX39" fmla="*/ 706830 w 843060"/>
                <a:gd name="connsiteY39" fmla="*/ 120283 h 357460"/>
                <a:gd name="connsiteX40" fmla="*/ 720344 w 843060"/>
                <a:gd name="connsiteY40" fmla="*/ 113525 h 357460"/>
                <a:gd name="connsiteX41" fmla="*/ 714939 w 843060"/>
                <a:gd name="connsiteY41" fmla="*/ 91901 h 357460"/>
                <a:gd name="connsiteX42" fmla="*/ 728453 w 843060"/>
                <a:gd name="connsiteY42" fmla="*/ 85144 h 357460"/>
                <a:gd name="connsiteX43" fmla="*/ 747373 w 843060"/>
                <a:gd name="connsiteY43" fmla="*/ 98659 h 357460"/>
                <a:gd name="connsiteX44" fmla="*/ 774404 w 843060"/>
                <a:gd name="connsiteY44" fmla="*/ 94605 h 357460"/>
                <a:gd name="connsiteX45" fmla="*/ 779810 w 843060"/>
                <a:gd name="connsiteY45" fmla="*/ 108119 h 357460"/>
                <a:gd name="connsiteX46" fmla="*/ 804137 w 843060"/>
                <a:gd name="connsiteY46" fmla="*/ 108119 h 357460"/>
                <a:gd name="connsiteX47" fmla="*/ 832518 w 843060"/>
                <a:gd name="connsiteY47" fmla="*/ 125689 h 357460"/>
                <a:gd name="connsiteX48" fmla="*/ 832738 w 843060"/>
                <a:gd name="connsiteY48" fmla="*/ 122755 h 357460"/>
                <a:gd name="connsiteX49" fmla="*/ 835221 w 843060"/>
                <a:gd name="connsiteY49" fmla="*/ 125689 h 357460"/>
                <a:gd name="connsiteX50" fmla="*/ 828733 w 843060"/>
                <a:gd name="connsiteY50" fmla="*/ 151637 h 357460"/>
                <a:gd name="connsiteX51" fmla="*/ 841708 w 843060"/>
                <a:gd name="connsiteY51" fmla="*/ 160287 h 357460"/>
                <a:gd name="connsiteX52" fmla="*/ 843060 w 843060"/>
                <a:gd name="connsiteY52" fmla="*/ 169753 h 357460"/>
                <a:gd name="connsiteX53" fmla="*/ 353978 w 843060"/>
                <a:gd name="connsiteY53" fmla="*/ 357460 h 357460"/>
                <a:gd name="connsiteX0" fmla="*/ 67112 w 843060"/>
                <a:gd name="connsiteY0" fmla="*/ 169753 h 169753"/>
                <a:gd name="connsiteX1" fmla="*/ 45951 w 843060"/>
                <a:gd name="connsiteY1" fmla="*/ 136500 h 169753"/>
                <a:gd name="connsiteX2" fmla="*/ 54060 w 843060"/>
                <a:gd name="connsiteY2" fmla="*/ 114877 h 169753"/>
                <a:gd name="connsiteX3" fmla="*/ 32436 w 843060"/>
                <a:gd name="connsiteY3" fmla="*/ 98659 h 169753"/>
                <a:gd name="connsiteX4" fmla="*/ 32436 w 843060"/>
                <a:gd name="connsiteY4" fmla="*/ 68926 h 169753"/>
                <a:gd name="connsiteX5" fmla="*/ 21624 w 843060"/>
                <a:gd name="connsiteY5" fmla="*/ 66223 h 169753"/>
                <a:gd name="connsiteX6" fmla="*/ 10371 w 843060"/>
                <a:gd name="connsiteY6" fmla="*/ 47468 h 169753"/>
                <a:gd name="connsiteX7" fmla="*/ 0 w 843060"/>
                <a:gd name="connsiteY7" fmla="*/ 51357 h 169753"/>
                <a:gd name="connsiteX8" fmla="*/ 10812 w 843060"/>
                <a:gd name="connsiteY8" fmla="*/ 47302 h 169753"/>
                <a:gd name="connsiteX9" fmla="*/ 10812 w 843060"/>
                <a:gd name="connsiteY9" fmla="*/ 36490 h 169753"/>
                <a:gd name="connsiteX10" fmla="*/ 36491 w 843060"/>
                <a:gd name="connsiteY10" fmla="*/ 12163 h 169753"/>
                <a:gd name="connsiteX11" fmla="*/ 67574 w 843060"/>
                <a:gd name="connsiteY11" fmla="*/ 12163 h 169753"/>
                <a:gd name="connsiteX12" fmla="*/ 71629 w 843060"/>
                <a:gd name="connsiteY12" fmla="*/ 2703 h 169753"/>
                <a:gd name="connsiteX13" fmla="*/ 87848 w 843060"/>
                <a:gd name="connsiteY13" fmla="*/ 0 h 169753"/>
                <a:gd name="connsiteX14" fmla="*/ 120282 w 843060"/>
                <a:gd name="connsiteY14" fmla="*/ 31084 h 169753"/>
                <a:gd name="connsiteX15" fmla="*/ 140555 w 843060"/>
                <a:gd name="connsiteY15" fmla="*/ 22975 h 169753"/>
                <a:gd name="connsiteX16" fmla="*/ 156772 w 843060"/>
                <a:gd name="connsiteY16" fmla="*/ 35139 h 169753"/>
                <a:gd name="connsiteX17" fmla="*/ 182451 w 843060"/>
                <a:gd name="connsiteY17" fmla="*/ 35139 h 169753"/>
                <a:gd name="connsiteX18" fmla="*/ 222996 w 843060"/>
                <a:gd name="connsiteY18" fmla="*/ 58114 h 169753"/>
                <a:gd name="connsiteX19" fmla="*/ 245971 w 843060"/>
                <a:gd name="connsiteY19" fmla="*/ 56762 h 169753"/>
                <a:gd name="connsiteX20" fmla="*/ 278407 w 843060"/>
                <a:gd name="connsiteY20" fmla="*/ 66223 h 169753"/>
                <a:gd name="connsiteX21" fmla="*/ 305437 w 843060"/>
                <a:gd name="connsiteY21" fmla="*/ 59466 h 169753"/>
                <a:gd name="connsiteX22" fmla="*/ 329763 w 843060"/>
                <a:gd name="connsiteY22" fmla="*/ 82441 h 169753"/>
                <a:gd name="connsiteX23" fmla="*/ 331115 w 843060"/>
                <a:gd name="connsiteY23" fmla="*/ 93253 h 169753"/>
                <a:gd name="connsiteX24" fmla="*/ 345982 w 843060"/>
                <a:gd name="connsiteY24" fmla="*/ 110822 h 169753"/>
                <a:gd name="connsiteX25" fmla="*/ 374363 w 843060"/>
                <a:gd name="connsiteY25" fmla="*/ 112174 h 169753"/>
                <a:gd name="connsiteX26" fmla="*/ 397337 w 843060"/>
                <a:gd name="connsiteY26" fmla="*/ 140555 h 169753"/>
                <a:gd name="connsiteX27" fmla="*/ 410853 w 843060"/>
                <a:gd name="connsiteY27" fmla="*/ 135149 h 169753"/>
                <a:gd name="connsiteX28" fmla="*/ 435180 w 843060"/>
                <a:gd name="connsiteY28" fmla="*/ 137852 h 169753"/>
                <a:gd name="connsiteX29" fmla="*/ 504106 w 843060"/>
                <a:gd name="connsiteY29" fmla="*/ 120283 h 169753"/>
                <a:gd name="connsiteX30" fmla="*/ 527080 w 843060"/>
                <a:gd name="connsiteY30" fmla="*/ 100010 h 169753"/>
                <a:gd name="connsiteX31" fmla="*/ 529784 w 843060"/>
                <a:gd name="connsiteY31" fmla="*/ 131095 h 169753"/>
                <a:gd name="connsiteX32" fmla="*/ 541948 w 843060"/>
                <a:gd name="connsiteY32" fmla="*/ 151367 h 169753"/>
                <a:gd name="connsiteX33" fmla="*/ 574383 w 843060"/>
                <a:gd name="connsiteY33" fmla="*/ 127040 h 169753"/>
                <a:gd name="connsiteX34" fmla="*/ 585196 w 843060"/>
                <a:gd name="connsiteY34" fmla="*/ 135149 h 169753"/>
                <a:gd name="connsiteX35" fmla="*/ 600061 w 843060"/>
                <a:gd name="connsiteY35" fmla="*/ 136500 h 169753"/>
                <a:gd name="connsiteX36" fmla="*/ 604116 w 843060"/>
                <a:gd name="connsiteY36" fmla="*/ 120283 h 169753"/>
                <a:gd name="connsiteX37" fmla="*/ 621685 w 843060"/>
                <a:gd name="connsiteY37" fmla="*/ 105417 h 169753"/>
                <a:gd name="connsiteX38" fmla="*/ 668987 w 843060"/>
                <a:gd name="connsiteY38" fmla="*/ 105417 h 169753"/>
                <a:gd name="connsiteX39" fmla="*/ 706830 w 843060"/>
                <a:gd name="connsiteY39" fmla="*/ 120283 h 169753"/>
                <a:gd name="connsiteX40" fmla="*/ 720344 w 843060"/>
                <a:gd name="connsiteY40" fmla="*/ 113525 h 169753"/>
                <a:gd name="connsiteX41" fmla="*/ 714939 w 843060"/>
                <a:gd name="connsiteY41" fmla="*/ 91901 h 169753"/>
                <a:gd name="connsiteX42" fmla="*/ 728453 w 843060"/>
                <a:gd name="connsiteY42" fmla="*/ 85144 h 169753"/>
                <a:gd name="connsiteX43" fmla="*/ 747373 w 843060"/>
                <a:gd name="connsiteY43" fmla="*/ 98659 h 169753"/>
                <a:gd name="connsiteX44" fmla="*/ 774404 w 843060"/>
                <a:gd name="connsiteY44" fmla="*/ 94605 h 169753"/>
                <a:gd name="connsiteX45" fmla="*/ 779810 w 843060"/>
                <a:gd name="connsiteY45" fmla="*/ 108119 h 169753"/>
                <a:gd name="connsiteX46" fmla="*/ 804137 w 843060"/>
                <a:gd name="connsiteY46" fmla="*/ 108119 h 169753"/>
                <a:gd name="connsiteX47" fmla="*/ 832518 w 843060"/>
                <a:gd name="connsiteY47" fmla="*/ 125689 h 169753"/>
                <a:gd name="connsiteX48" fmla="*/ 832738 w 843060"/>
                <a:gd name="connsiteY48" fmla="*/ 122755 h 169753"/>
                <a:gd name="connsiteX49" fmla="*/ 835221 w 843060"/>
                <a:gd name="connsiteY49" fmla="*/ 125689 h 169753"/>
                <a:gd name="connsiteX50" fmla="*/ 828733 w 843060"/>
                <a:gd name="connsiteY50" fmla="*/ 151637 h 169753"/>
                <a:gd name="connsiteX51" fmla="*/ 841708 w 843060"/>
                <a:gd name="connsiteY51" fmla="*/ 160287 h 169753"/>
                <a:gd name="connsiteX52" fmla="*/ 843060 w 843060"/>
                <a:gd name="connsiteY52" fmla="*/ 169753 h 16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843060" h="169753">
                  <a:moveTo>
                    <a:pt x="67112" y="169753"/>
                  </a:moveTo>
                  <a:lnTo>
                    <a:pt x="45951" y="136500"/>
                  </a:lnTo>
                  <a:lnTo>
                    <a:pt x="54060" y="114877"/>
                  </a:lnTo>
                  <a:lnTo>
                    <a:pt x="32436" y="98659"/>
                  </a:lnTo>
                  <a:lnTo>
                    <a:pt x="32436" y="68926"/>
                  </a:lnTo>
                  <a:lnTo>
                    <a:pt x="21624" y="66223"/>
                  </a:lnTo>
                  <a:lnTo>
                    <a:pt x="10371" y="47468"/>
                  </a:lnTo>
                  <a:lnTo>
                    <a:pt x="0" y="51357"/>
                  </a:lnTo>
                  <a:lnTo>
                    <a:pt x="10812" y="47302"/>
                  </a:lnTo>
                  <a:lnTo>
                    <a:pt x="10812" y="36490"/>
                  </a:lnTo>
                  <a:lnTo>
                    <a:pt x="36491" y="12163"/>
                  </a:lnTo>
                  <a:lnTo>
                    <a:pt x="67574" y="12163"/>
                  </a:lnTo>
                  <a:lnTo>
                    <a:pt x="71629" y="2703"/>
                  </a:lnTo>
                  <a:lnTo>
                    <a:pt x="87848" y="0"/>
                  </a:lnTo>
                  <a:lnTo>
                    <a:pt x="120282" y="31084"/>
                  </a:lnTo>
                  <a:lnTo>
                    <a:pt x="140555" y="22975"/>
                  </a:lnTo>
                  <a:lnTo>
                    <a:pt x="156772" y="35139"/>
                  </a:lnTo>
                  <a:lnTo>
                    <a:pt x="182451" y="35139"/>
                  </a:lnTo>
                  <a:lnTo>
                    <a:pt x="222996" y="58114"/>
                  </a:lnTo>
                  <a:lnTo>
                    <a:pt x="245971" y="56762"/>
                  </a:lnTo>
                  <a:lnTo>
                    <a:pt x="278407" y="66223"/>
                  </a:lnTo>
                  <a:lnTo>
                    <a:pt x="305437" y="59466"/>
                  </a:lnTo>
                  <a:lnTo>
                    <a:pt x="329763" y="82441"/>
                  </a:lnTo>
                  <a:lnTo>
                    <a:pt x="331115" y="93253"/>
                  </a:lnTo>
                  <a:lnTo>
                    <a:pt x="345982" y="110822"/>
                  </a:lnTo>
                  <a:lnTo>
                    <a:pt x="374363" y="112174"/>
                  </a:lnTo>
                  <a:lnTo>
                    <a:pt x="397337" y="140555"/>
                  </a:lnTo>
                  <a:lnTo>
                    <a:pt x="410853" y="135149"/>
                  </a:lnTo>
                  <a:lnTo>
                    <a:pt x="435180" y="137852"/>
                  </a:lnTo>
                  <a:lnTo>
                    <a:pt x="504106" y="120283"/>
                  </a:lnTo>
                  <a:lnTo>
                    <a:pt x="527080" y="100010"/>
                  </a:lnTo>
                  <a:lnTo>
                    <a:pt x="529784" y="131095"/>
                  </a:lnTo>
                  <a:lnTo>
                    <a:pt x="541948" y="151367"/>
                  </a:lnTo>
                  <a:lnTo>
                    <a:pt x="574383" y="127040"/>
                  </a:lnTo>
                  <a:lnTo>
                    <a:pt x="585196" y="135149"/>
                  </a:lnTo>
                  <a:lnTo>
                    <a:pt x="600061" y="136500"/>
                  </a:lnTo>
                  <a:lnTo>
                    <a:pt x="604116" y="120283"/>
                  </a:lnTo>
                  <a:lnTo>
                    <a:pt x="621685" y="105417"/>
                  </a:lnTo>
                  <a:lnTo>
                    <a:pt x="668987" y="105417"/>
                  </a:lnTo>
                  <a:lnTo>
                    <a:pt x="706830" y="120283"/>
                  </a:lnTo>
                  <a:lnTo>
                    <a:pt x="720344" y="113525"/>
                  </a:lnTo>
                  <a:lnTo>
                    <a:pt x="714939" y="91901"/>
                  </a:lnTo>
                  <a:lnTo>
                    <a:pt x="728453" y="85144"/>
                  </a:lnTo>
                  <a:lnTo>
                    <a:pt x="747373" y="98659"/>
                  </a:lnTo>
                  <a:lnTo>
                    <a:pt x="774404" y="94605"/>
                  </a:lnTo>
                  <a:lnTo>
                    <a:pt x="779810" y="108119"/>
                  </a:lnTo>
                  <a:lnTo>
                    <a:pt x="804137" y="108119"/>
                  </a:lnTo>
                  <a:lnTo>
                    <a:pt x="832518" y="125689"/>
                  </a:lnTo>
                  <a:cubicBezTo>
                    <a:pt x="832591" y="124711"/>
                    <a:pt x="832665" y="123733"/>
                    <a:pt x="832738" y="122755"/>
                  </a:cubicBezTo>
                  <a:lnTo>
                    <a:pt x="835221" y="125689"/>
                  </a:lnTo>
                  <a:lnTo>
                    <a:pt x="828733" y="151637"/>
                  </a:lnTo>
                  <a:lnTo>
                    <a:pt x="841708" y="160287"/>
                  </a:lnTo>
                  <a:lnTo>
                    <a:pt x="843060" y="169753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6" name="正方形/長方形 345">
              <a:extLst>
                <a:ext uri="{FF2B5EF4-FFF2-40B4-BE49-F238E27FC236}">
                  <a16:creationId xmlns:a16="http://schemas.microsoft.com/office/drawing/2014/main" id="{DE3A0CC8-FB77-E397-AF3A-5F896782C2A5}"/>
                </a:ext>
              </a:extLst>
            </p:cNvPr>
            <p:cNvSpPr/>
            <p:nvPr/>
          </p:nvSpPr>
          <p:spPr>
            <a:xfrm>
              <a:off x="7320104" y="2655940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347" name="正方形/長方形 346">
              <a:extLst>
                <a:ext uri="{FF2B5EF4-FFF2-40B4-BE49-F238E27FC236}">
                  <a16:creationId xmlns:a16="http://schemas.microsoft.com/office/drawing/2014/main" id="{A61EAD5C-7198-1659-186D-C90D355411A3}"/>
                </a:ext>
              </a:extLst>
            </p:cNvPr>
            <p:cNvSpPr/>
            <p:nvPr/>
          </p:nvSpPr>
          <p:spPr>
            <a:xfrm>
              <a:off x="7958004" y="2447000"/>
              <a:ext cx="423194" cy="2462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348" name="正方形/長方形 347">
              <a:extLst>
                <a:ext uri="{FF2B5EF4-FFF2-40B4-BE49-F238E27FC236}">
                  <a16:creationId xmlns:a16="http://schemas.microsoft.com/office/drawing/2014/main" id="{EECE8E7D-6473-087A-C8EA-31D9110C8EAB}"/>
                </a:ext>
              </a:extLst>
            </p:cNvPr>
            <p:cNvSpPr/>
            <p:nvPr/>
          </p:nvSpPr>
          <p:spPr>
            <a:xfrm>
              <a:off x="8388355" y="2897640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349" name="正方形/長方形 348">
              <a:extLst>
                <a:ext uri="{FF2B5EF4-FFF2-40B4-BE49-F238E27FC236}">
                  <a16:creationId xmlns:a16="http://schemas.microsoft.com/office/drawing/2014/main" id="{BFAD0AB0-AC78-50F1-C809-3D4C477F53E9}"/>
                </a:ext>
              </a:extLst>
            </p:cNvPr>
            <p:cNvSpPr/>
            <p:nvPr/>
          </p:nvSpPr>
          <p:spPr>
            <a:xfrm>
              <a:off x="8388355" y="1610778"/>
              <a:ext cx="269304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350" name="正方形/長方形 349">
              <a:extLst>
                <a:ext uri="{FF2B5EF4-FFF2-40B4-BE49-F238E27FC236}">
                  <a16:creationId xmlns:a16="http://schemas.microsoft.com/office/drawing/2014/main" id="{E5A374FD-036E-A190-B762-5927B4C27F9B}"/>
                </a:ext>
              </a:extLst>
            </p:cNvPr>
            <p:cNvSpPr/>
            <p:nvPr/>
          </p:nvSpPr>
          <p:spPr>
            <a:xfrm>
              <a:off x="7618825" y="3140090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53441FAB-0422-C7D7-8497-DFD047BF9AEC}"/>
                </a:ext>
              </a:extLst>
            </p:cNvPr>
            <p:cNvSpPr/>
            <p:nvPr/>
          </p:nvSpPr>
          <p:spPr>
            <a:xfrm>
              <a:off x="6562144" y="2139006"/>
              <a:ext cx="673307" cy="1393752"/>
            </a:xfrm>
            <a:custGeom>
              <a:avLst/>
              <a:gdLst>
                <a:gd name="connsiteX0" fmla="*/ 471484 w 673307"/>
                <a:gd name="connsiteY0" fmla="*/ 0 h 1393752"/>
                <a:gd name="connsiteX1" fmla="*/ 480494 w 673307"/>
                <a:gd name="connsiteY1" fmla="*/ 7208 h 1393752"/>
                <a:gd name="connsiteX2" fmla="*/ 521940 w 673307"/>
                <a:gd name="connsiteY2" fmla="*/ 10812 h 1393752"/>
                <a:gd name="connsiteX3" fmla="*/ 523742 w 673307"/>
                <a:gd name="connsiteY3" fmla="*/ 32436 h 1393752"/>
                <a:gd name="connsiteX4" fmla="*/ 530950 w 673307"/>
                <a:gd name="connsiteY4" fmla="*/ 45050 h 1393752"/>
                <a:gd name="connsiteX5" fmla="*/ 538157 w 673307"/>
                <a:gd name="connsiteY5" fmla="*/ 111723 h 1393752"/>
                <a:gd name="connsiteX6" fmla="*/ 539960 w 673307"/>
                <a:gd name="connsiteY6" fmla="*/ 122535 h 1393752"/>
                <a:gd name="connsiteX7" fmla="*/ 543564 w 673307"/>
                <a:gd name="connsiteY7" fmla="*/ 133347 h 1393752"/>
                <a:gd name="connsiteX8" fmla="*/ 561584 w 673307"/>
                <a:gd name="connsiteY8" fmla="*/ 133347 h 1393752"/>
                <a:gd name="connsiteX9" fmla="*/ 561584 w 673307"/>
                <a:gd name="connsiteY9" fmla="*/ 154971 h 1393752"/>
                <a:gd name="connsiteX10" fmla="*/ 597624 w 673307"/>
                <a:gd name="connsiteY10" fmla="*/ 180199 h 1393752"/>
                <a:gd name="connsiteX11" fmla="*/ 615644 w 673307"/>
                <a:gd name="connsiteY11" fmla="*/ 176595 h 1393752"/>
                <a:gd name="connsiteX12" fmla="*/ 626455 w 673307"/>
                <a:gd name="connsiteY12" fmla="*/ 196417 h 1393752"/>
                <a:gd name="connsiteX13" fmla="*/ 619248 w 673307"/>
                <a:gd name="connsiteY13" fmla="*/ 223447 h 1393752"/>
                <a:gd name="connsiteX14" fmla="*/ 626455 w 673307"/>
                <a:gd name="connsiteY14" fmla="*/ 241466 h 1393752"/>
                <a:gd name="connsiteX15" fmla="*/ 624653 w 673307"/>
                <a:gd name="connsiteY15" fmla="*/ 259486 h 1393752"/>
                <a:gd name="connsiteX16" fmla="*/ 606634 w 673307"/>
                <a:gd name="connsiteY16" fmla="*/ 268496 h 1393752"/>
                <a:gd name="connsiteX17" fmla="*/ 606634 w 673307"/>
                <a:gd name="connsiteY17" fmla="*/ 279308 h 1393752"/>
                <a:gd name="connsiteX18" fmla="*/ 621050 w 673307"/>
                <a:gd name="connsiteY18" fmla="*/ 284714 h 1393752"/>
                <a:gd name="connsiteX19" fmla="*/ 626353 w 673307"/>
                <a:gd name="connsiteY19" fmla="*/ 316536 h 1393752"/>
                <a:gd name="connsiteX20" fmla="*/ 556538 w 673307"/>
                <a:gd name="connsiteY20" fmla="*/ 337693 h 1393752"/>
                <a:gd name="connsiteX21" fmla="*/ 541402 w 673307"/>
                <a:gd name="connsiteY21" fmla="*/ 359316 h 1393752"/>
                <a:gd name="connsiteX22" fmla="*/ 515453 w 673307"/>
                <a:gd name="connsiteY22" fmla="*/ 352829 h 1393752"/>
                <a:gd name="connsiteX23" fmla="*/ 480855 w 673307"/>
                <a:gd name="connsiteY23" fmla="*/ 365804 h 1393752"/>
                <a:gd name="connsiteX24" fmla="*/ 480855 w 673307"/>
                <a:gd name="connsiteY24" fmla="*/ 387427 h 1393752"/>
                <a:gd name="connsiteX25" fmla="*/ 476530 w 673307"/>
                <a:gd name="connsiteY25" fmla="*/ 417701 h 1393752"/>
                <a:gd name="connsiteX26" fmla="*/ 433282 w 673307"/>
                <a:gd name="connsiteY26" fmla="*/ 426350 h 1393752"/>
                <a:gd name="connsiteX27" fmla="*/ 424633 w 673307"/>
                <a:gd name="connsiteY27" fmla="*/ 443649 h 1393752"/>
                <a:gd name="connsiteX28" fmla="*/ 398684 w 673307"/>
                <a:gd name="connsiteY28" fmla="*/ 471760 h 1393752"/>
                <a:gd name="connsiteX29" fmla="*/ 392197 w 673307"/>
                <a:gd name="connsiteY29" fmla="*/ 489059 h 1393752"/>
                <a:gd name="connsiteX30" fmla="*/ 398684 w 673307"/>
                <a:gd name="connsiteY30" fmla="*/ 512846 h 1393752"/>
                <a:gd name="connsiteX31" fmla="*/ 379223 w 673307"/>
                <a:gd name="connsiteY31" fmla="*/ 543119 h 1393752"/>
                <a:gd name="connsiteX32" fmla="*/ 374898 w 673307"/>
                <a:gd name="connsiteY32" fmla="*/ 644751 h 1393752"/>
                <a:gd name="connsiteX33" fmla="*/ 415983 w 673307"/>
                <a:gd name="connsiteY33" fmla="*/ 659888 h 1393752"/>
                <a:gd name="connsiteX34" fmla="*/ 431120 w 673307"/>
                <a:gd name="connsiteY34" fmla="*/ 679349 h 1393752"/>
                <a:gd name="connsiteX35" fmla="*/ 450581 w 673307"/>
                <a:gd name="connsiteY35" fmla="*/ 681512 h 1393752"/>
                <a:gd name="connsiteX36" fmla="*/ 454906 w 673307"/>
                <a:gd name="connsiteY36" fmla="*/ 666375 h 1393752"/>
                <a:gd name="connsiteX37" fmla="*/ 487342 w 673307"/>
                <a:gd name="connsiteY37" fmla="*/ 683674 h 1393752"/>
                <a:gd name="connsiteX38" fmla="*/ 521940 w 673307"/>
                <a:gd name="connsiteY38" fmla="*/ 662050 h 1393752"/>
                <a:gd name="connsiteX39" fmla="*/ 573837 w 673307"/>
                <a:gd name="connsiteY39" fmla="*/ 664213 h 1393752"/>
                <a:gd name="connsiteX40" fmla="*/ 588974 w 673307"/>
                <a:gd name="connsiteY40" fmla="*/ 685836 h 1393752"/>
                <a:gd name="connsiteX41" fmla="*/ 593299 w 673307"/>
                <a:gd name="connsiteY41" fmla="*/ 746383 h 1393752"/>
                <a:gd name="connsiteX42" fmla="*/ 593299 w 673307"/>
                <a:gd name="connsiteY42" fmla="*/ 791793 h 1393752"/>
                <a:gd name="connsiteX43" fmla="*/ 582487 w 673307"/>
                <a:gd name="connsiteY43" fmla="*/ 804768 h 1393752"/>
                <a:gd name="connsiteX44" fmla="*/ 547889 w 673307"/>
                <a:gd name="connsiteY44" fmla="*/ 822067 h 1393752"/>
                <a:gd name="connsiteX45" fmla="*/ 552214 w 673307"/>
                <a:gd name="connsiteY45" fmla="*/ 852340 h 1393752"/>
                <a:gd name="connsiteX46" fmla="*/ 573837 w 673307"/>
                <a:gd name="connsiteY46" fmla="*/ 873964 h 1393752"/>
                <a:gd name="connsiteX47" fmla="*/ 573837 w 673307"/>
                <a:gd name="connsiteY47" fmla="*/ 882613 h 1393752"/>
                <a:gd name="connsiteX48" fmla="*/ 571675 w 673307"/>
                <a:gd name="connsiteY48" fmla="*/ 904237 h 1393752"/>
                <a:gd name="connsiteX49" fmla="*/ 576000 w 673307"/>
                <a:gd name="connsiteY49" fmla="*/ 928024 h 1393752"/>
                <a:gd name="connsiteX50" fmla="*/ 537077 w 673307"/>
                <a:gd name="connsiteY50" fmla="*/ 936673 h 1393752"/>
                <a:gd name="connsiteX51" fmla="*/ 545726 w 673307"/>
                <a:gd name="connsiteY51" fmla="*/ 969109 h 1393752"/>
                <a:gd name="connsiteX52" fmla="*/ 580325 w 673307"/>
                <a:gd name="connsiteY52" fmla="*/ 971271 h 1393752"/>
                <a:gd name="connsiteX53" fmla="*/ 591137 w 673307"/>
                <a:gd name="connsiteY53" fmla="*/ 999382 h 1393752"/>
                <a:gd name="connsiteX54" fmla="*/ 576000 w 673307"/>
                <a:gd name="connsiteY54" fmla="*/ 1018844 h 1393752"/>
                <a:gd name="connsiteX55" fmla="*/ 584649 w 673307"/>
                <a:gd name="connsiteY55" fmla="*/ 1049117 h 1393752"/>
                <a:gd name="connsiteX56" fmla="*/ 580325 w 673307"/>
                <a:gd name="connsiteY56" fmla="*/ 1083715 h 1393752"/>
                <a:gd name="connsiteX57" fmla="*/ 643574 w 673307"/>
                <a:gd name="connsiteY57" fmla="*/ 1130098 h 1393752"/>
                <a:gd name="connsiteX58" fmla="*/ 643574 w 673307"/>
                <a:gd name="connsiteY58" fmla="*/ 1152371 h 1393752"/>
                <a:gd name="connsiteX59" fmla="*/ 659793 w 673307"/>
                <a:gd name="connsiteY59" fmla="*/ 1165886 h 1393752"/>
                <a:gd name="connsiteX60" fmla="*/ 673307 w 673307"/>
                <a:gd name="connsiteY60" fmla="*/ 1176698 h 1393752"/>
                <a:gd name="connsiteX61" fmla="*/ 659793 w 673307"/>
                <a:gd name="connsiteY61" fmla="*/ 1214540 h 1393752"/>
                <a:gd name="connsiteX62" fmla="*/ 627357 w 673307"/>
                <a:gd name="connsiteY62" fmla="*/ 1214540 h 1393752"/>
                <a:gd name="connsiteX63" fmla="*/ 619248 w 673307"/>
                <a:gd name="connsiteY63" fmla="*/ 1225351 h 1393752"/>
                <a:gd name="connsiteX64" fmla="*/ 616545 w 673307"/>
                <a:gd name="connsiteY64" fmla="*/ 1249679 h 1393752"/>
                <a:gd name="connsiteX65" fmla="*/ 557079 w 673307"/>
                <a:gd name="connsiteY65" fmla="*/ 1249679 h 1393752"/>
                <a:gd name="connsiteX66" fmla="*/ 557079 w 673307"/>
                <a:gd name="connsiteY66" fmla="*/ 1214540 h 1393752"/>
                <a:gd name="connsiteX67" fmla="*/ 543564 w 673307"/>
                <a:gd name="connsiteY67" fmla="*/ 1201024 h 1393752"/>
                <a:gd name="connsiteX68" fmla="*/ 527347 w 673307"/>
                <a:gd name="connsiteY68" fmla="*/ 1206431 h 1393752"/>
                <a:gd name="connsiteX69" fmla="*/ 511128 w 673307"/>
                <a:gd name="connsiteY69" fmla="*/ 1201024 h 1393752"/>
                <a:gd name="connsiteX70" fmla="*/ 467880 w 673307"/>
                <a:gd name="connsiteY70" fmla="*/ 1203728 h 1393752"/>
                <a:gd name="connsiteX71" fmla="*/ 459771 w 673307"/>
                <a:gd name="connsiteY71" fmla="*/ 1211836 h 1393752"/>
                <a:gd name="connsiteX72" fmla="*/ 454366 w 673307"/>
                <a:gd name="connsiteY72" fmla="*/ 1222648 h 1393752"/>
                <a:gd name="connsiteX73" fmla="*/ 430038 w 673307"/>
                <a:gd name="connsiteY73" fmla="*/ 1225351 h 1393752"/>
                <a:gd name="connsiteX74" fmla="*/ 413821 w 673307"/>
                <a:gd name="connsiteY74" fmla="*/ 1211836 h 1393752"/>
                <a:gd name="connsiteX75" fmla="*/ 413821 w 673307"/>
                <a:gd name="connsiteY75" fmla="*/ 1192916 h 1393752"/>
                <a:gd name="connsiteX76" fmla="*/ 411118 w 673307"/>
                <a:gd name="connsiteY76" fmla="*/ 1173995 h 1393752"/>
                <a:gd name="connsiteX77" fmla="*/ 394900 w 673307"/>
                <a:gd name="connsiteY77" fmla="*/ 1160480 h 1393752"/>
                <a:gd name="connsiteX78" fmla="*/ 346247 w 673307"/>
                <a:gd name="connsiteY78" fmla="*/ 1149668 h 1393752"/>
                <a:gd name="connsiteX79" fmla="*/ 273266 w 673307"/>
                <a:gd name="connsiteY79" fmla="*/ 1265896 h 1393752"/>
                <a:gd name="connsiteX80" fmla="*/ 254345 w 673307"/>
                <a:gd name="connsiteY80" fmla="*/ 1238867 h 1393752"/>
                <a:gd name="connsiteX81" fmla="*/ 232721 w 673307"/>
                <a:gd name="connsiteY81" fmla="*/ 1238867 h 1393752"/>
                <a:gd name="connsiteX82" fmla="*/ 211097 w 673307"/>
                <a:gd name="connsiteY82" fmla="*/ 1298332 h 1393752"/>
                <a:gd name="connsiteX83" fmla="*/ 202989 w 673307"/>
                <a:gd name="connsiteY83" fmla="*/ 1309144 h 1393752"/>
                <a:gd name="connsiteX84" fmla="*/ 186770 w 673307"/>
                <a:gd name="connsiteY84" fmla="*/ 1336174 h 1393752"/>
                <a:gd name="connsiteX85" fmla="*/ 189473 w 673307"/>
                <a:gd name="connsiteY85" fmla="*/ 1346986 h 1393752"/>
                <a:gd name="connsiteX86" fmla="*/ 227315 w 673307"/>
                <a:gd name="connsiteY86" fmla="*/ 1376718 h 1393752"/>
                <a:gd name="connsiteX87" fmla="*/ 210282 w 673307"/>
                <a:gd name="connsiteY87" fmla="*/ 1393752 h 1393752"/>
                <a:gd name="connsiteX88" fmla="*/ 0 w 673307"/>
                <a:gd name="connsiteY88" fmla="*/ 1393752 h 1393752"/>
                <a:gd name="connsiteX89" fmla="*/ 0 w 673307"/>
                <a:gd name="connsiteY89" fmla="*/ 132029 h 1393752"/>
                <a:gd name="connsiteX90" fmla="*/ 4769 w 673307"/>
                <a:gd name="connsiteY90" fmla="*/ 127941 h 1393752"/>
                <a:gd name="connsiteX91" fmla="*/ 20987 w 673307"/>
                <a:gd name="connsiteY91" fmla="*/ 129743 h 1393752"/>
                <a:gd name="connsiteX92" fmla="*/ 22790 w 673307"/>
                <a:gd name="connsiteY92" fmla="*/ 140555 h 1393752"/>
                <a:gd name="connsiteX93" fmla="*/ 31799 w 673307"/>
                <a:gd name="connsiteY93" fmla="*/ 140555 h 1393752"/>
                <a:gd name="connsiteX94" fmla="*/ 39007 w 673307"/>
                <a:gd name="connsiteY94" fmla="*/ 151367 h 1393752"/>
                <a:gd name="connsiteX95" fmla="*/ 48017 w 673307"/>
                <a:gd name="connsiteY95" fmla="*/ 151367 h 1393752"/>
                <a:gd name="connsiteX96" fmla="*/ 49819 w 673307"/>
                <a:gd name="connsiteY96" fmla="*/ 171189 h 1393752"/>
                <a:gd name="connsiteX97" fmla="*/ 39007 w 673307"/>
                <a:gd name="connsiteY97" fmla="*/ 191011 h 1393752"/>
                <a:gd name="connsiteX98" fmla="*/ 40809 w 673307"/>
                <a:gd name="connsiteY98" fmla="*/ 201823 h 1393752"/>
                <a:gd name="connsiteX99" fmla="*/ 28195 w 673307"/>
                <a:gd name="connsiteY99" fmla="*/ 221645 h 1393752"/>
                <a:gd name="connsiteX100" fmla="*/ 80454 w 673307"/>
                <a:gd name="connsiteY100" fmla="*/ 245070 h 1393752"/>
                <a:gd name="connsiteX101" fmla="*/ 93067 w 673307"/>
                <a:gd name="connsiteY101" fmla="*/ 241466 h 1393752"/>
                <a:gd name="connsiteX102" fmla="*/ 93067 w 673307"/>
                <a:gd name="connsiteY102" fmla="*/ 227051 h 1393752"/>
                <a:gd name="connsiteX103" fmla="*/ 116493 w 673307"/>
                <a:gd name="connsiteY103" fmla="*/ 198219 h 1393752"/>
                <a:gd name="connsiteX104" fmla="*/ 134512 w 673307"/>
                <a:gd name="connsiteY104" fmla="*/ 198219 h 1393752"/>
                <a:gd name="connsiteX105" fmla="*/ 159741 w 673307"/>
                <a:gd name="connsiteY105" fmla="*/ 201823 h 1393752"/>
                <a:gd name="connsiteX106" fmla="*/ 190374 w 673307"/>
                <a:gd name="connsiteY106" fmla="*/ 196417 h 1393752"/>
                <a:gd name="connsiteX107" fmla="*/ 208394 w 673307"/>
                <a:gd name="connsiteY107" fmla="*/ 180199 h 1393752"/>
                <a:gd name="connsiteX108" fmla="*/ 233622 w 673307"/>
                <a:gd name="connsiteY108" fmla="*/ 182001 h 1393752"/>
                <a:gd name="connsiteX109" fmla="*/ 242631 w 673307"/>
                <a:gd name="connsiteY109" fmla="*/ 174793 h 1393752"/>
                <a:gd name="connsiteX110" fmla="*/ 262454 w 673307"/>
                <a:gd name="connsiteY110" fmla="*/ 187407 h 1393752"/>
                <a:gd name="connsiteX111" fmla="*/ 267860 w 673307"/>
                <a:gd name="connsiteY111" fmla="*/ 207229 h 1393752"/>
                <a:gd name="connsiteX112" fmla="*/ 285879 w 673307"/>
                <a:gd name="connsiteY112" fmla="*/ 192813 h 1393752"/>
                <a:gd name="connsiteX113" fmla="*/ 280474 w 673307"/>
                <a:gd name="connsiteY113" fmla="*/ 176595 h 1393752"/>
                <a:gd name="connsiteX114" fmla="*/ 285879 w 673307"/>
                <a:gd name="connsiteY114" fmla="*/ 165783 h 1393752"/>
                <a:gd name="connsiteX115" fmla="*/ 280474 w 673307"/>
                <a:gd name="connsiteY115" fmla="*/ 138753 h 1393752"/>
                <a:gd name="connsiteX116" fmla="*/ 300295 w 673307"/>
                <a:gd name="connsiteY116" fmla="*/ 118931 h 1393752"/>
                <a:gd name="connsiteX117" fmla="*/ 312909 w 673307"/>
                <a:gd name="connsiteY117" fmla="*/ 113525 h 1393752"/>
                <a:gd name="connsiteX118" fmla="*/ 347148 w 673307"/>
                <a:gd name="connsiteY118" fmla="*/ 95505 h 1393752"/>
                <a:gd name="connsiteX119" fmla="*/ 350751 w 673307"/>
                <a:gd name="connsiteY119" fmla="*/ 63070 h 1393752"/>
                <a:gd name="connsiteX120" fmla="*/ 363365 w 673307"/>
                <a:gd name="connsiteY120" fmla="*/ 37842 h 1393752"/>
                <a:gd name="connsiteX0" fmla="*/ 0 w 673307"/>
                <a:gd name="connsiteY0" fmla="*/ 1393752 h 1485192"/>
                <a:gd name="connsiteX1" fmla="*/ 0 w 673307"/>
                <a:gd name="connsiteY1" fmla="*/ 132029 h 1485192"/>
                <a:gd name="connsiteX2" fmla="*/ 4769 w 673307"/>
                <a:gd name="connsiteY2" fmla="*/ 127941 h 1485192"/>
                <a:gd name="connsiteX3" fmla="*/ 20987 w 673307"/>
                <a:gd name="connsiteY3" fmla="*/ 129743 h 1485192"/>
                <a:gd name="connsiteX4" fmla="*/ 22790 w 673307"/>
                <a:gd name="connsiteY4" fmla="*/ 140555 h 1485192"/>
                <a:gd name="connsiteX5" fmla="*/ 31799 w 673307"/>
                <a:gd name="connsiteY5" fmla="*/ 140555 h 1485192"/>
                <a:gd name="connsiteX6" fmla="*/ 39007 w 673307"/>
                <a:gd name="connsiteY6" fmla="*/ 151367 h 1485192"/>
                <a:gd name="connsiteX7" fmla="*/ 48017 w 673307"/>
                <a:gd name="connsiteY7" fmla="*/ 151367 h 1485192"/>
                <a:gd name="connsiteX8" fmla="*/ 49819 w 673307"/>
                <a:gd name="connsiteY8" fmla="*/ 171189 h 1485192"/>
                <a:gd name="connsiteX9" fmla="*/ 39007 w 673307"/>
                <a:gd name="connsiteY9" fmla="*/ 191011 h 1485192"/>
                <a:gd name="connsiteX10" fmla="*/ 40809 w 673307"/>
                <a:gd name="connsiteY10" fmla="*/ 201823 h 1485192"/>
                <a:gd name="connsiteX11" fmla="*/ 28195 w 673307"/>
                <a:gd name="connsiteY11" fmla="*/ 221645 h 1485192"/>
                <a:gd name="connsiteX12" fmla="*/ 80454 w 673307"/>
                <a:gd name="connsiteY12" fmla="*/ 245070 h 1485192"/>
                <a:gd name="connsiteX13" fmla="*/ 93067 w 673307"/>
                <a:gd name="connsiteY13" fmla="*/ 241466 h 1485192"/>
                <a:gd name="connsiteX14" fmla="*/ 93067 w 673307"/>
                <a:gd name="connsiteY14" fmla="*/ 227051 h 1485192"/>
                <a:gd name="connsiteX15" fmla="*/ 116493 w 673307"/>
                <a:gd name="connsiteY15" fmla="*/ 198219 h 1485192"/>
                <a:gd name="connsiteX16" fmla="*/ 134512 w 673307"/>
                <a:gd name="connsiteY16" fmla="*/ 198219 h 1485192"/>
                <a:gd name="connsiteX17" fmla="*/ 159741 w 673307"/>
                <a:gd name="connsiteY17" fmla="*/ 201823 h 1485192"/>
                <a:gd name="connsiteX18" fmla="*/ 190374 w 673307"/>
                <a:gd name="connsiteY18" fmla="*/ 196417 h 1485192"/>
                <a:gd name="connsiteX19" fmla="*/ 208394 w 673307"/>
                <a:gd name="connsiteY19" fmla="*/ 180199 h 1485192"/>
                <a:gd name="connsiteX20" fmla="*/ 233622 w 673307"/>
                <a:gd name="connsiteY20" fmla="*/ 182001 h 1485192"/>
                <a:gd name="connsiteX21" fmla="*/ 242631 w 673307"/>
                <a:gd name="connsiteY21" fmla="*/ 174793 h 1485192"/>
                <a:gd name="connsiteX22" fmla="*/ 262454 w 673307"/>
                <a:gd name="connsiteY22" fmla="*/ 187407 h 1485192"/>
                <a:gd name="connsiteX23" fmla="*/ 267860 w 673307"/>
                <a:gd name="connsiteY23" fmla="*/ 207229 h 1485192"/>
                <a:gd name="connsiteX24" fmla="*/ 285879 w 673307"/>
                <a:gd name="connsiteY24" fmla="*/ 192813 h 1485192"/>
                <a:gd name="connsiteX25" fmla="*/ 280474 w 673307"/>
                <a:gd name="connsiteY25" fmla="*/ 176595 h 1485192"/>
                <a:gd name="connsiteX26" fmla="*/ 285879 w 673307"/>
                <a:gd name="connsiteY26" fmla="*/ 165783 h 1485192"/>
                <a:gd name="connsiteX27" fmla="*/ 280474 w 673307"/>
                <a:gd name="connsiteY27" fmla="*/ 138753 h 1485192"/>
                <a:gd name="connsiteX28" fmla="*/ 300295 w 673307"/>
                <a:gd name="connsiteY28" fmla="*/ 118931 h 1485192"/>
                <a:gd name="connsiteX29" fmla="*/ 312909 w 673307"/>
                <a:gd name="connsiteY29" fmla="*/ 113525 h 1485192"/>
                <a:gd name="connsiteX30" fmla="*/ 347148 w 673307"/>
                <a:gd name="connsiteY30" fmla="*/ 95505 h 1485192"/>
                <a:gd name="connsiteX31" fmla="*/ 350751 w 673307"/>
                <a:gd name="connsiteY31" fmla="*/ 63070 h 1485192"/>
                <a:gd name="connsiteX32" fmla="*/ 363365 w 673307"/>
                <a:gd name="connsiteY32" fmla="*/ 37842 h 1485192"/>
                <a:gd name="connsiteX33" fmla="*/ 471484 w 673307"/>
                <a:gd name="connsiteY33" fmla="*/ 0 h 1485192"/>
                <a:gd name="connsiteX34" fmla="*/ 480494 w 673307"/>
                <a:gd name="connsiteY34" fmla="*/ 7208 h 1485192"/>
                <a:gd name="connsiteX35" fmla="*/ 521940 w 673307"/>
                <a:gd name="connsiteY35" fmla="*/ 10812 h 1485192"/>
                <a:gd name="connsiteX36" fmla="*/ 523742 w 673307"/>
                <a:gd name="connsiteY36" fmla="*/ 32436 h 1485192"/>
                <a:gd name="connsiteX37" fmla="*/ 530950 w 673307"/>
                <a:gd name="connsiteY37" fmla="*/ 45050 h 1485192"/>
                <a:gd name="connsiteX38" fmla="*/ 538157 w 673307"/>
                <a:gd name="connsiteY38" fmla="*/ 111723 h 1485192"/>
                <a:gd name="connsiteX39" fmla="*/ 539960 w 673307"/>
                <a:gd name="connsiteY39" fmla="*/ 122535 h 1485192"/>
                <a:gd name="connsiteX40" fmla="*/ 543564 w 673307"/>
                <a:gd name="connsiteY40" fmla="*/ 133347 h 1485192"/>
                <a:gd name="connsiteX41" fmla="*/ 561584 w 673307"/>
                <a:gd name="connsiteY41" fmla="*/ 133347 h 1485192"/>
                <a:gd name="connsiteX42" fmla="*/ 561584 w 673307"/>
                <a:gd name="connsiteY42" fmla="*/ 154971 h 1485192"/>
                <a:gd name="connsiteX43" fmla="*/ 597624 w 673307"/>
                <a:gd name="connsiteY43" fmla="*/ 180199 h 1485192"/>
                <a:gd name="connsiteX44" fmla="*/ 615644 w 673307"/>
                <a:gd name="connsiteY44" fmla="*/ 176595 h 1485192"/>
                <a:gd name="connsiteX45" fmla="*/ 626455 w 673307"/>
                <a:gd name="connsiteY45" fmla="*/ 196417 h 1485192"/>
                <a:gd name="connsiteX46" fmla="*/ 619248 w 673307"/>
                <a:gd name="connsiteY46" fmla="*/ 223447 h 1485192"/>
                <a:gd name="connsiteX47" fmla="*/ 626455 w 673307"/>
                <a:gd name="connsiteY47" fmla="*/ 241466 h 1485192"/>
                <a:gd name="connsiteX48" fmla="*/ 624653 w 673307"/>
                <a:gd name="connsiteY48" fmla="*/ 259486 h 1485192"/>
                <a:gd name="connsiteX49" fmla="*/ 606634 w 673307"/>
                <a:gd name="connsiteY49" fmla="*/ 268496 h 1485192"/>
                <a:gd name="connsiteX50" fmla="*/ 606634 w 673307"/>
                <a:gd name="connsiteY50" fmla="*/ 279308 h 1485192"/>
                <a:gd name="connsiteX51" fmla="*/ 621050 w 673307"/>
                <a:gd name="connsiteY51" fmla="*/ 284714 h 1485192"/>
                <a:gd name="connsiteX52" fmla="*/ 626353 w 673307"/>
                <a:gd name="connsiteY52" fmla="*/ 316536 h 1485192"/>
                <a:gd name="connsiteX53" fmla="*/ 556538 w 673307"/>
                <a:gd name="connsiteY53" fmla="*/ 337693 h 1485192"/>
                <a:gd name="connsiteX54" fmla="*/ 541402 w 673307"/>
                <a:gd name="connsiteY54" fmla="*/ 359316 h 1485192"/>
                <a:gd name="connsiteX55" fmla="*/ 515453 w 673307"/>
                <a:gd name="connsiteY55" fmla="*/ 352829 h 1485192"/>
                <a:gd name="connsiteX56" fmla="*/ 480855 w 673307"/>
                <a:gd name="connsiteY56" fmla="*/ 365804 h 1485192"/>
                <a:gd name="connsiteX57" fmla="*/ 480855 w 673307"/>
                <a:gd name="connsiteY57" fmla="*/ 387427 h 1485192"/>
                <a:gd name="connsiteX58" fmla="*/ 476530 w 673307"/>
                <a:gd name="connsiteY58" fmla="*/ 417701 h 1485192"/>
                <a:gd name="connsiteX59" fmla="*/ 433282 w 673307"/>
                <a:gd name="connsiteY59" fmla="*/ 426350 h 1485192"/>
                <a:gd name="connsiteX60" fmla="*/ 424633 w 673307"/>
                <a:gd name="connsiteY60" fmla="*/ 443649 h 1485192"/>
                <a:gd name="connsiteX61" fmla="*/ 398684 w 673307"/>
                <a:gd name="connsiteY61" fmla="*/ 471760 h 1485192"/>
                <a:gd name="connsiteX62" fmla="*/ 392197 w 673307"/>
                <a:gd name="connsiteY62" fmla="*/ 489059 h 1485192"/>
                <a:gd name="connsiteX63" fmla="*/ 398684 w 673307"/>
                <a:gd name="connsiteY63" fmla="*/ 512846 h 1485192"/>
                <a:gd name="connsiteX64" fmla="*/ 379223 w 673307"/>
                <a:gd name="connsiteY64" fmla="*/ 543119 h 1485192"/>
                <a:gd name="connsiteX65" fmla="*/ 374898 w 673307"/>
                <a:gd name="connsiteY65" fmla="*/ 644751 h 1485192"/>
                <a:gd name="connsiteX66" fmla="*/ 415983 w 673307"/>
                <a:gd name="connsiteY66" fmla="*/ 659888 h 1485192"/>
                <a:gd name="connsiteX67" fmla="*/ 431120 w 673307"/>
                <a:gd name="connsiteY67" fmla="*/ 679349 h 1485192"/>
                <a:gd name="connsiteX68" fmla="*/ 450581 w 673307"/>
                <a:gd name="connsiteY68" fmla="*/ 681512 h 1485192"/>
                <a:gd name="connsiteX69" fmla="*/ 454906 w 673307"/>
                <a:gd name="connsiteY69" fmla="*/ 666375 h 1485192"/>
                <a:gd name="connsiteX70" fmla="*/ 487342 w 673307"/>
                <a:gd name="connsiteY70" fmla="*/ 683674 h 1485192"/>
                <a:gd name="connsiteX71" fmla="*/ 521940 w 673307"/>
                <a:gd name="connsiteY71" fmla="*/ 662050 h 1485192"/>
                <a:gd name="connsiteX72" fmla="*/ 573837 w 673307"/>
                <a:gd name="connsiteY72" fmla="*/ 664213 h 1485192"/>
                <a:gd name="connsiteX73" fmla="*/ 588974 w 673307"/>
                <a:gd name="connsiteY73" fmla="*/ 685836 h 1485192"/>
                <a:gd name="connsiteX74" fmla="*/ 593299 w 673307"/>
                <a:gd name="connsiteY74" fmla="*/ 746383 h 1485192"/>
                <a:gd name="connsiteX75" fmla="*/ 593299 w 673307"/>
                <a:gd name="connsiteY75" fmla="*/ 791793 h 1485192"/>
                <a:gd name="connsiteX76" fmla="*/ 582487 w 673307"/>
                <a:gd name="connsiteY76" fmla="*/ 804768 h 1485192"/>
                <a:gd name="connsiteX77" fmla="*/ 547889 w 673307"/>
                <a:gd name="connsiteY77" fmla="*/ 822067 h 1485192"/>
                <a:gd name="connsiteX78" fmla="*/ 552214 w 673307"/>
                <a:gd name="connsiteY78" fmla="*/ 852340 h 1485192"/>
                <a:gd name="connsiteX79" fmla="*/ 573837 w 673307"/>
                <a:gd name="connsiteY79" fmla="*/ 873964 h 1485192"/>
                <a:gd name="connsiteX80" fmla="*/ 573837 w 673307"/>
                <a:gd name="connsiteY80" fmla="*/ 882613 h 1485192"/>
                <a:gd name="connsiteX81" fmla="*/ 571675 w 673307"/>
                <a:gd name="connsiteY81" fmla="*/ 904237 h 1485192"/>
                <a:gd name="connsiteX82" fmla="*/ 576000 w 673307"/>
                <a:gd name="connsiteY82" fmla="*/ 928024 h 1485192"/>
                <a:gd name="connsiteX83" fmla="*/ 537077 w 673307"/>
                <a:gd name="connsiteY83" fmla="*/ 936673 h 1485192"/>
                <a:gd name="connsiteX84" fmla="*/ 545726 w 673307"/>
                <a:gd name="connsiteY84" fmla="*/ 969109 h 1485192"/>
                <a:gd name="connsiteX85" fmla="*/ 580325 w 673307"/>
                <a:gd name="connsiteY85" fmla="*/ 971271 h 1485192"/>
                <a:gd name="connsiteX86" fmla="*/ 591137 w 673307"/>
                <a:gd name="connsiteY86" fmla="*/ 999382 h 1485192"/>
                <a:gd name="connsiteX87" fmla="*/ 576000 w 673307"/>
                <a:gd name="connsiteY87" fmla="*/ 1018844 h 1485192"/>
                <a:gd name="connsiteX88" fmla="*/ 584649 w 673307"/>
                <a:gd name="connsiteY88" fmla="*/ 1049117 h 1485192"/>
                <a:gd name="connsiteX89" fmla="*/ 580325 w 673307"/>
                <a:gd name="connsiteY89" fmla="*/ 1083715 h 1485192"/>
                <a:gd name="connsiteX90" fmla="*/ 643574 w 673307"/>
                <a:gd name="connsiteY90" fmla="*/ 1130098 h 1485192"/>
                <a:gd name="connsiteX91" fmla="*/ 643574 w 673307"/>
                <a:gd name="connsiteY91" fmla="*/ 1152371 h 1485192"/>
                <a:gd name="connsiteX92" fmla="*/ 659793 w 673307"/>
                <a:gd name="connsiteY92" fmla="*/ 1165886 h 1485192"/>
                <a:gd name="connsiteX93" fmla="*/ 673307 w 673307"/>
                <a:gd name="connsiteY93" fmla="*/ 1176698 h 1485192"/>
                <a:gd name="connsiteX94" fmla="*/ 659793 w 673307"/>
                <a:gd name="connsiteY94" fmla="*/ 1214540 h 1485192"/>
                <a:gd name="connsiteX95" fmla="*/ 627357 w 673307"/>
                <a:gd name="connsiteY95" fmla="*/ 1214540 h 1485192"/>
                <a:gd name="connsiteX96" fmla="*/ 619248 w 673307"/>
                <a:gd name="connsiteY96" fmla="*/ 1225351 h 1485192"/>
                <a:gd name="connsiteX97" fmla="*/ 616545 w 673307"/>
                <a:gd name="connsiteY97" fmla="*/ 1249679 h 1485192"/>
                <a:gd name="connsiteX98" fmla="*/ 557079 w 673307"/>
                <a:gd name="connsiteY98" fmla="*/ 1249679 h 1485192"/>
                <a:gd name="connsiteX99" fmla="*/ 557079 w 673307"/>
                <a:gd name="connsiteY99" fmla="*/ 1214540 h 1485192"/>
                <a:gd name="connsiteX100" fmla="*/ 543564 w 673307"/>
                <a:gd name="connsiteY100" fmla="*/ 1201024 h 1485192"/>
                <a:gd name="connsiteX101" fmla="*/ 527347 w 673307"/>
                <a:gd name="connsiteY101" fmla="*/ 1206431 h 1485192"/>
                <a:gd name="connsiteX102" fmla="*/ 511128 w 673307"/>
                <a:gd name="connsiteY102" fmla="*/ 1201024 h 1485192"/>
                <a:gd name="connsiteX103" fmla="*/ 467880 w 673307"/>
                <a:gd name="connsiteY103" fmla="*/ 1203728 h 1485192"/>
                <a:gd name="connsiteX104" fmla="*/ 459771 w 673307"/>
                <a:gd name="connsiteY104" fmla="*/ 1211836 h 1485192"/>
                <a:gd name="connsiteX105" fmla="*/ 454366 w 673307"/>
                <a:gd name="connsiteY105" fmla="*/ 1222648 h 1485192"/>
                <a:gd name="connsiteX106" fmla="*/ 430038 w 673307"/>
                <a:gd name="connsiteY106" fmla="*/ 1225351 h 1485192"/>
                <a:gd name="connsiteX107" fmla="*/ 413821 w 673307"/>
                <a:gd name="connsiteY107" fmla="*/ 1211836 h 1485192"/>
                <a:gd name="connsiteX108" fmla="*/ 413821 w 673307"/>
                <a:gd name="connsiteY108" fmla="*/ 1192916 h 1485192"/>
                <a:gd name="connsiteX109" fmla="*/ 411118 w 673307"/>
                <a:gd name="connsiteY109" fmla="*/ 1173995 h 1485192"/>
                <a:gd name="connsiteX110" fmla="*/ 394900 w 673307"/>
                <a:gd name="connsiteY110" fmla="*/ 1160480 h 1485192"/>
                <a:gd name="connsiteX111" fmla="*/ 346247 w 673307"/>
                <a:gd name="connsiteY111" fmla="*/ 1149668 h 1485192"/>
                <a:gd name="connsiteX112" fmla="*/ 273266 w 673307"/>
                <a:gd name="connsiteY112" fmla="*/ 1265896 h 1485192"/>
                <a:gd name="connsiteX113" fmla="*/ 254345 w 673307"/>
                <a:gd name="connsiteY113" fmla="*/ 1238867 h 1485192"/>
                <a:gd name="connsiteX114" fmla="*/ 232721 w 673307"/>
                <a:gd name="connsiteY114" fmla="*/ 1238867 h 1485192"/>
                <a:gd name="connsiteX115" fmla="*/ 211097 w 673307"/>
                <a:gd name="connsiteY115" fmla="*/ 1298332 h 1485192"/>
                <a:gd name="connsiteX116" fmla="*/ 202989 w 673307"/>
                <a:gd name="connsiteY116" fmla="*/ 1309144 h 1485192"/>
                <a:gd name="connsiteX117" fmla="*/ 186770 w 673307"/>
                <a:gd name="connsiteY117" fmla="*/ 1336174 h 1485192"/>
                <a:gd name="connsiteX118" fmla="*/ 189473 w 673307"/>
                <a:gd name="connsiteY118" fmla="*/ 1346986 h 1485192"/>
                <a:gd name="connsiteX119" fmla="*/ 227315 w 673307"/>
                <a:gd name="connsiteY119" fmla="*/ 1376718 h 1485192"/>
                <a:gd name="connsiteX120" fmla="*/ 210282 w 673307"/>
                <a:gd name="connsiteY120" fmla="*/ 1393752 h 1485192"/>
                <a:gd name="connsiteX121" fmla="*/ 91440 w 673307"/>
                <a:gd name="connsiteY121" fmla="*/ 1485192 h 1485192"/>
                <a:gd name="connsiteX0" fmla="*/ 0 w 673307"/>
                <a:gd name="connsiteY0" fmla="*/ 132029 h 1485192"/>
                <a:gd name="connsiteX1" fmla="*/ 4769 w 673307"/>
                <a:gd name="connsiteY1" fmla="*/ 127941 h 1485192"/>
                <a:gd name="connsiteX2" fmla="*/ 20987 w 673307"/>
                <a:gd name="connsiteY2" fmla="*/ 129743 h 1485192"/>
                <a:gd name="connsiteX3" fmla="*/ 22790 w 673307"/>
                <a:gd name="connsiteY3" fmla="*/ 140555 h 1485192"/>
                <a:gd name="connsiteX4" fmla="*/ 31799 w 673307"/>
                <a:gd name="connsiteY4" fmla="*/ 140555 h 1485192"/>
                <a:gd name="connsiteX5" fmla="*/ 39007 w 673307"/>
                <a:gd name="connsiteY5" fmla="*/ 151367 h 1485192"/>
                <a:gd name="connsiteX6" fmla="*/ 48017 w 673307"/>
                <a:gd name="connsiteY6" fmla="*/ 151367 h 1485192"/>
                <a:gd name="connsiteX7" fmla="*/ 49819 w 673307"/>
                <a:gd name="connsiteY7" fmla="*/ 171189 h 1485192"/>
                <a:gd name="connsiteX8" fmla="*/ 39007 w 673307"/>
                <a:gd name="connsiteY8" fmla="*/ 191011 h 1485192"/>
                <a:gd name="connsiteX9" fmla="*/ 40809 w 673307"/>
                <a:gd name="connsiteY9" fmla="*/ 201823 h 1485192"/>
                <a:gd name="connsiteX10" fmla="*/ 28195 w 673307"/>
                <a:gd name="connsiteY10" fmla="*/ 221645 h 1485192"/>
                <a:gd name="connsiteX11" fmla="*/ 80454 w 673307"/>
                <a:gd name="connsiteY11" fmla="*/ 245070 h 1485192"/>
                <a:gd name="connsiteX12" fmla="*/ 93067 w 673307"/>
                <a:gd name="connsiteY12" fmla="*/ 241466 h 1485192"/>
                <a:gd name="connsiteX13" fmla="*/ 93067 w 673307"/>
                <a:gd name="connsiteY13" fmla="*/ 227051 h 1485192"/>
                <a:gd name="connsiteX14" fmla="*/ 116493 w 673307"/>
                <a:gd name="connsiteY14" fmla="*/ 198219 h 1485192"/>
                <a:gd name="connsiteX15" fmla="*/ 134512 w 673307"/>
                <a:gd name="connsiteY15" fmla="*/ 198219 h 1485192"/>
                <a:gd name="connsiteX16" fmla="*/ 159741 w 673307"/>
                <a:gd name="connsiteY16" fmla="*/ 201823 h 1485192"/>
                <a:gd name="connsiteX17" fmla="*/ 190374 w 673307"/>
                <a:gd name="connsiteY17" fmla="*/ 196417 h 1485192"/>
                <a:gd name="connsiteX18" fmla="*/ 208394 w 673307"/>
                <a:gd name="connsiteY18" fmla="*/ 180199 h 1485192"/>
                <a:gd name="connsiteX19" fmla="*/ 233622 w 673307"/>
                <a:gd name="connsiteY19" fmla="*/ 182001 h 1485192"/>
                <a:gd name="connsiteX20" fmla="*/ 242631 w 673307"/>
                <a:gd name="connsiteY20" fmla="*/ 174793 h 1485192"/>
                <a:gd name="connsiteX21" fmla="*/ 262454 w 673307"/>
                <a:gd name="connsiteY21" fmla="*/ 187407 h 1485192"/>
                <a:gd name="connsiteX22" fmla="*/ 267860 w 673307"/>
                <a:gd name="connsiteY22" fmla="*/ 207229 h 1485192"/>
                <a:gd name="connsiteX23" fmla="*/ 285879 w 673307"/>
                <a:gd name="connsiteY23" fmla="*/ 192813 h 1485192"/>
                <a:gd name="connsiteX24" fmla="*/ 280474 w 673307"/>
                <a:gd name="connsiteY24" fmla="*/ 176595 h 1485192"/>
                <a:gd name="connsiteX25" fmla="*/ 285879 w 673307"/>
                <a:gd name="connsiteY25" fmla="*/ 165783 h 1485192"/>
                <a:gd name="connsiteX26" fmla="*/ 280474 w 673307"/>
                <a:gd name="connsiteY26" fmla="*/ 138753 h 1485192"/>
                <a:gd name="connsiteX27" fmla="*/ 300295 w 673307"/>
                <a:gd name="connsiteY27" fmla="*/ 118931 h 1485192"/>
                <a:gd name="connsiteX28" fmla="*/ 312909 w 673307"/>
                <a:gd name="connsiteY28" fmla="*/ 113525 h 1485192"/>
                <a:gd name="connsiteX29" fmla="*/ 347148 w 673307"/>
                <a:gd name="connsiteY29" fmla="*/ 95505 h 1485192"/>
                <a:gd name="connsiteX30" fmla="*/ 350751 w 673307"/>
                <a:gd name="connsiteY30" fmla="*/ 63070 h 1485192"/>
                <a:gd name="connsiteX31" fmla="*/ 363365 w 673307"/>
                <a:gd name="connsiteY31" fmla="*/ 37842 h 1485192"/>
                <a:gd name="connsiteX32" fmla="*/ 471484 w 673307"/>
                <a:gd name="connsiteY32" fmla="*/ 0 h 1485192"/>
                <a:gd name="connsiteX33" fmla="*/ 480494 w 673307"/>
                <a:gd name="connsiteY33" fmla="*/ 7208 h 1485192"/>
                <a:gd name="connsiteX34" fmla="*/ 521940 w 673307"/>
                <a:gd name="connsiteY34" fmla="*/ 10812 h 1485192"/>
                <a:gd name="connsiteX35" fmla="*/ 523742 w 673307"/>
                <a:gd name="connsiteY35" fmla="*/ 32436 h 1485192"/>
                <a:gd name="connsiteX36" fmla="*/ 530950 w 673307"/>
                <a:gd name="connsiteY36" fmla="*/ 45050 h 1485192"/>
                <a:gd name="connsiteX37" fmla="*/ 538157 w 673307"/>
                <a:gd name="connsiteY37" fmla="*/ 111723 h 1485192"/>
                <a:gd name="connsiteX38" fmla="*/ 539960 w 673307"/>
                <a:gd name="connsiteY38" fmla="*/ 122535 h 1485192"/>
                <a:gd name="connsiteX39" fmla="*/ 543564 w 673307"/>
                <a:gd name="connsiteY39" fmla="*/ 133347 h 1485192"/>
                <a:gd name="connsiteX40" fmla="*/ 561584 w 673307"/>
                <a:gd name="connsiteY40" fmla="*/ 133347 h 1485192"/>
                <a:gd name="connsiteX41" fmla="*/ 561584 w 673307"/>
                <a:gd name="connsiteY41" fmla="*/ 154971 h 1485192"/>
                <a:gd name="connsiteX42" fmla="*/ 597624 w 673307"/>
                <a:gd name="connsiteY42" fmla="*/ 180199 h 1485192"/>
                <a:gd name="connsiteX43" fmla="*/ 615644 w 673307"/>
                <a:gd name="connsiteY43" fmla="*/ 176595 h 1485192"/>
                <a:gd name="connsiteX44" fmla="*/ 626455 w 673307"/>
                <a:gd name="connsiteY44" fmla="*/ 196417 h 1485192"/>
                <a:gd name="connsiteX45" fmla="*/ 619248 w 673307"/>
                <a:gd name="connsiteY45" fmla="*/ 223447 h 1485192"/>
                <a:gd name="connsiteX46" fmla="*/ 626455 w 673307"/>
                <a:gd name="connsiteY46" fmla="*/ 241466 h 1485192"/>
                <a:gd name="connsiteX47" fmla="*/ 624653 w 673307"/>
                <a:gd name="connsiteY47" fmla="*/ 259486 h 1485192"/>
                <a:gd name="connsiteX48" fmla="*/ 606634 w 673307"/>
                <a:gd name="connsiteY48" fmla="*/ 268496 h 1485192"/>
                <a:gd name="connsiteX49" fmla="*/ 606634 w 673307"/>
                <a:gd name="connsiteY49" fmla="*/ 279308 h 1485192"/>
                <a:gd name="connsiteX50" fmla="*/ 621050 w 673307"/>
                <a:gd name="connsiteY50" fmla="*/ 284714 h 1485192"/>
                <a:gd name="connsiteX51" fmla="*/ 626353 w 673307"/>
                <a:gd name="connsiteY51" fmla="*/ 316536 h 1485192"/>
                <a:gd name="connsiteX52" fmla="*/ 556538 w 673307"/>
                <a:gd name="connsiteY52" fmla="*/ 337693 h 1485192"/>
                <a:gd name="connsiteX53" fmla="*/ 541402 w 673307"/>
                <a:gd name="connsiteY53" fmla="*/ 359316 h 1485192"/>
                <a:gd name="connsiteX54" fmla="*/ 515453 w 673307"/>
                <a:gd name="connsiteY54" fmla="*/ 352829 h 1485192"/>
                <a:gd name="connsiteX55" fmla="*/ 480855 w 673307"/>
                <a:gd name="connsiteY55" fmla="*/ 365804 h 1485192"/>
                <a:gd name="connsiteX56" fmla="*/ 480855 w 673307"/>
                <a:gd name="connsiteY56" fmla="*/ 387427 h 1485192"/>
                <a:gd name="connsiteX57" fmla="*/ 476530 w 673307"/>
                <a:gd name="connsiteY57" fmla="*/ 417701 h 1485192"/>
                <a:gd name="connsiteX58" fmla="*/ 433282 w 673307"/>
                <a:gd name="connsiteY58" fmla="*/ 426350 h 1485192"/>
                <a:gd name="connsiteX59" fmla="*/ 424633 w 673307"/>
                <a:gd name="connsiteY59" fmla="*/ 443649 h 1485192"/>
                <a:gd name="connsiteX60" fmla="*/ 398684 w 673307"/>
                <a:gd name="connsiteY60" fmla="*/ 471760 h 1485192"/>
                <a:gd name="connsiteX61" fmla="*/ 392197 w 673307"/>
                <a:gd name="connsiteY61" fmla="*/ 489059 h 1485192"/>
                <a:gd name="connsiteX62" fmla="*/ 398684 w 673307"/>
                <a:gd name="connsiteY62" fmla="*/ 512846 h 1485192"/>
                <a:gd name="connsiteX63" fmla="*/ 379223 w 673307"/>
                <a:gd name="connsiteY63" fmla="*/ 543119 h 1485192"/>
                <a:gd name="connsiteX64" fmla="*/ 374898 w 673307"/>
                <a:gd name="connsiteY64" fmla="*/ 644751 h 1485192"/>
                <a:gd name="connsiteX65" fmla="*/ 415983 w 673307"/>
                <a:gd name="connsiteY65" fmla="*/ 659888 h 1485192"/>
                <a:gd name="connsiteX66" fmla="*/ 431120 w 673307"/>
                <a:gd name="connsiteY66" fmla="*/ 679349 h 1485192"/>
                <a:gd name="connsiteX67" fmla="*/ 450581 w 673307"/>
                <a:gd name="connsiteY67" fmla="*/ 681512 h 1485192"/>
                <a:gd name="connsiteX68" fmla="*/ 454906 w 673307"/>
                <a:gd name="connsiteY68" fmla="*/ 666375 h 1485192"/>
                <a:gd name="connsiteX69" fmla="*/ 487342 w 673307"/>
                <a:gd name="connsiteY69" fmla="*/ 683674 h 1485192"/>
                <a:gd name="connsiteX70" fmla="*/ 521940 w 673307"/>
                <a:gd name="connsiteY70" fmla="*/ 662050 h 1485192"/>
                <a:gd name="connsiteX71" fmla="*/ 573837 w 673307"/>
                <a:gd name="connsiteY71" fmla="*/ 664213 h 1485192"/>
                <a:gd name="connsiteX72" fmla="*/ 588974 w 673307"/>
                <a:gd name="connsiteY72" fmla="*/ 685836 h 1485192"/>
                <a:gd name="connsiteX73" fmla="*/ 593299 w 673307"/>
                <a:gd name="connsiteY73" fmla="*/ 746383 h 1485192"/>
                <a:gd name="connsiteX74" fmla="*/ 593299 w 673307"/>
                <a:gd name="connsiteY74" fmla="*/ 791793 h 1485192"/>
                <a:gd name="connsiteX75" fmla="*/ 582487 w 673307"/>
                <a:gd name="connsiteY75" fmla="*/ 804768 h 1485192"/>
                <a:gd name="connsiteX76" fmla="*/ 547889 w 673307"/>
                <a:gd name="connsiteY76" fmla="*/ 822067 h 1485192"/>
                <a:gd name="connsiteX77" fmla="*/ 552214 w 673307"/>
                <a:gd name="connsiteY77" fmla="*/ 852340 h 1485192"/>
                <a:gd name="connsiteX78" fmla="*/ 573837 w 673307"/>
                <a:gd name="connsiteY78" fmla="*/ 873964 h 1485192"/>
                <a:gd name="connsiteX79" fmla="*/ 573837 w 673307"/>
                <a:gd name="connsiteY79" fmla="*/ 882613 h 1485192"/>
                <a:gd name="connsiteX80" fmla="*/ 571675 w 673307"/>
                <a:gd name="connsiteY80" fmla="*/ 904237 h 1485192"/>
                <a:gd name="connsiteX81" fmla="*/ 576000 w 673307"/>
                <a:gd name="connsiteY81" fmla="*/ 928024 h 1485192"/>
                <a:gd name="connsiteX82" fmla="*/ 537077 w 673307"/>
                <a:gd name="connsiteY82" fmla="*/ 936673 h 1485192"/>
                <a:gd name="connsiteX83" fmla="*/ 545726 w 673307"/>
                <a:gd name="connsiteY83" fmla="*/ 969109 h 1485192"/>
                <a:gd name="connsiteX84" fmla="*/ 580325 w 673307"/>
                <a:gd name="connsiteY84" fmla="*/ 971271 h 1485192"/>
                <a:gd name="connsiteX85" fmla="*/ 591137 w 673307"/>
                <a:gd name="connsiteY85" fmla="*/ 999382 h 1485192"/>
                <a:gd name="connsiteX86" fmla="*/ 576000 w 673307"/>
                <a:gd name="connsiteY86" fmla="*/ 1018844 h 1485192"/>
                <a:gd name="connsiteX87" fmla="*/ 584649 w 673307"/>
                <a:gd name="connsiteY87" fmla="*/ 1049117 h 1485192"/>
                <a:gd name="connsiteX88" fmla="*/ 580325 w 673307"/>
                <a:gd name="connsiteY88" fmla="*/ 1083715 h 1485192"/>
                <a:gd name="connsiteX89" fmla="*/ 643574 w 673307"/>
                <a:gd name="connsiteY89" fmla="*/ 1130098 h 1485192"/>
                <a:gd name="connsiteX90" fmla="*/ 643574 w 673307"/>
                <a:gd name="connsiteY90" fmla="*/ 1152371 h 1485192"/>
                <a:gd name="connsiteX91" fmla="*/ 659793 w 673307"/>
                <a:gd name="connsiteY91" fmla="*/ 1165886 h 1485192"/>
                <a:gd name="connsiteX92" fmla="*/ 673307 w 673307"/>
                <a:gd name="connsiteY92" fmla="*/ 1176698 h 1485192"/>
                <a:gd name="connsiteX93" fmla="*/ 659793 w 673307"/>
                <a:gd name="connsiteY93" fmla="*/ 1214540 h 1485192"/>
                <a:gd name="connsiteX94" fmla="*/ 627357 w 673307"/>
                <a:gd name="connsiteY94" fmla="*/ 1214540 h 1485192"/>
                <a:gd name="connsiteX95" fmla="*/ 619248 w 673307"/>
                <a:gd name="connsiteY95" fmla="*/ 1225351 h 1485192"/>
                <a:gd name="connsiteX96" fmla="*/ 616545 w 673307"/>
                <a:gd name="connsiteY96" fmla="*/ 1249679 h 1485192"/>
                <a:gd name="connsiteX97" fmla="*/ 557079 w 673307"/>
                <a:gd name="connsiteY97" fmla="*/ 1249679 h 1485192"/>
                <a:gd name="connsiteX98" fmla="*/ 557079 w 673307"/>
                <a:gd name="connsiteY98" fmla="*/ 1214540 h 1485192"/>
                <a:gd name="connsiteX99" fmla="*/ 543564 w 673307"/>
                <a:gd name="connsiteY99" fmla="*/ 1201024 h 1485192"/>
                <a:gd name="connsiteX100" fmla="*/ 527347 w 673307"/>
                <a:gd name="connsiteY100" fmla="*/ 1206431 h 1485192"/>
                <a:gd name="connsiteX101" fmla="*/ 511128 w 673307"/>
                <a:gd name="connsiteY101" fmla="*/ 1201024 h 1485192"/>
                <a:gd name="connsiteX102" fmla="*/ 467880 w 673307"/>
                <a:gd name="connsiteY102" fmla="*/ 1203728 h 1485192"/>
                <a:gd name="connsiteX103" fmla="*/ 459771 w 673307"/>
                <a:gd name="connsiteY103" fmla="*/ 1211836 h 1485192"/>
                <a:gd name="connsiteX104" fmla="*/ 454366 w 673307"/>
                <a:gd name="connsiteY104" fmla="*/ 1222648 h 1485192"/>
                <a:gd name="connsiteX105" fmla="*/ 430038 w 673307"/>
                <a:gd name="connsiteY105" fmla="*/ 1225351 h 1485192"/>
                <a:gd name="connsiteX106" fmla="*/ 413821 w 673307"/>
                <a:gd name="connsiteY106" fmla="*/ 1211836 h 1485192"/>
                <a:gd name="connsiteX107" fmla="*/ 413821 w 673307"/>
                <a:gd name="connsiteY107" fmla="*/ 1192916 h 1485192"/>
                <a:gd name="connsiteX108" fmla="*/ 411118 w 673307"/>
                <a:gd name="connsiteY108" fmla="*/ 1173995 h 1485192"/>
                <a:gd name="connsiteX109" fmla="*/ 394900 w 673307"/>
                <a:gd name="connsiteY109" fmla="*/ 1160480 h 1485192"/>
                <a:gd name="connsiteX110" fmla="*/ 346247 w 673307"/>
                <a:gd name="connsiteY110" fmla="*/ 1149668 h 1485192"/>
                <a:gd name="connsiteX111" fmla="*/ 273266 w 673307"/>
                <a:gd name="connsiteY111" fmla="*/ 1265896 h 1485192"/>
                <a:gd name="connsiteX112" fmla="*/ 254345 w 673307"/>
                <a:gd name="connsiteY112" fmla="*/ 1238867 h 1485192"/>
                <a:gd name="connsiteX113" fmla="*/ 232721 w 673307"/>
                <a:gd name="connsiteY113" fmla="*/ 1238867 h 1485192"/>
                <a:gd name="connsiteX114" fmla="*/ 211097 w 673307"/>
                <a:gd name="connsiteY114" fmla="*/ 1298332 h 1485192"/>
                <a:gd name="connsiteX115" fmla="*/ 202989 w 673307"/>
                <a:gd name="connsiteY115" fmla="*/ 1309144 h 1485192"/>
                <a:gd name="connsiteX116" fmla="*/ 186770 w 673307"/>
                <a:gd name="connsiteY116" fmla="*/ 1336174 h 1485192"/>
                <a:gd name="connsiteX117" fmla="*/ 189473 w 673307"/>
                <a:gd name="connsiteY117" fmla="*/ 1346986 h 1485192"/>
                <a:gd name="connsiteX118" fmla="*/ 227315 w 673307"/>
                <a:gd name="connsiteY118" fmla="*/ 1376718 h 1485192"/>
                <a:gd name="connsiteX119" fmla="*/ 210282 w 673307"/>
                <a:gd name="connsiteY119" fmla="*/ 1393752 h 1485192"/>
                <a:gd name="connsiteX120" fmla="*/ 91440 w 673307"/>
                <a:gd name="connsiteY120" fmla="*/ 1485192 h 1485192"/>
                <a:gd name="connsiteX0" fmla="*/ 0 w 673307"/>
                <a:gd name="connsiteY0" fmla="*/ 132029 h 1393752"/>
                <a:gd name="connsiteX1" fmla="*/ 4769 w 673307"/>
                <a:gd name="connsiteY1" fmla="*/ 127941 h 1393752"/>
                <a:gd name="connsiteX2" fmla="*/ 20987 w 673307"/>
                <a:gd name="connsiteY2" fmla="*/ 129743 h 1393752"/>
                <a:gd name="connsiteX3" fmla="*/ 22790 w 673307"/>
                <a:gd name="connsiteY3" fmla="*/ 140555 h 1393752"/>
                <a:gd name="connsiteX4" fmla="*/ 31799 w 673307"/>
                <a:gd name="connsiteY4" fmla="*/ 140555 h 1393752"/>
                <a:gd name="connsiteX5" fmla="*/ 39007 w 673307"/>
                <a:gd name="connsiteY5" fmla="*/ 151367 h 1393752"/>
                <a:gd name="connsiteX6" fmla="*/ 48017 w 673307"/>
                <a:gd name="connsiteY6" fmla="*/ 151367 h 1393752"/>
                <a:gd name="connsiteX7" fmla="*/ 49819 w 673307"/>
                <a:gd name="connsiteY7" fmla="*/ 171189 h 1393752"/>
                <a:gd name="connsiteX8" fmla="*/ 39007 w 673307"/>
                <a:gd name="connsiteY8" fmla="*/ 191011 h 1393752"/>
                <a:gd name="connsiteX9" fmla="*/ 40809 w 673307"/>
                <a:gd name="connsiteY9" fmla="*/ 201823 h 1393752"/>
                <a:gd name="connsiteX10" fmla="*/ 28195 w 673307"/>
                <a:gd name="connsiteY10" fmla="*/ 221645 h 1393752"/>
                <a:gd name="connsiteX11" fmla="*/ 80454 w 673307"/>
                <a:gd name="connsiteY11" fmla="*/ 245070 h 1393752"/>
                <a:gd name="connsiteX12" fmla="*/ 93067 w 673307"/>
                <a:gd name="connsiteY12" fmla="*/ 241466 h 1393752"/>
                <a:gd name="connsiteX13" fmla="*/ 93067 w 673307"/>
                <a:gd name="connsiteY13" fmla="*/ 227051 h 1393752"/>
                <a:gd name="connsiteX14" fmla="*/ 116493 w 673307"/>
                <a:gd name="connsiteY14" fmla="*/ 198219 h 1393752"/>
                <a:gd name="connsiteX15" fmla="*/ 134512 w 673307"/>
                <a:gd name="connsiteY15" fmla="*/ 198219 h 1393752"/>
                <a:gd name="connsiteX16" fmla="*/ 159741 w 673307"/>
                <a:gd name="connsiteY16" fmla="*/ 201823 h 1393752"/>
                <a:gd name="connsiteX17" fmla="*/ 190374 w 673307"/>
                <a:gd name="connsiteY17" fmla="*/ 196417 h 1393752"/>
                <a:gd name="connsiteX18" fmla="*/ 208394 w 673307"/>
                <a:gd name="connsiteY18" fmla="*/ 180199 h 1393752"/>
                <a:gd name="connsiteX19" fmla="*/ 233622 w 673307"/>
                <a:gd name="connsiteY19" fmla="*/ 182001 h 1393752"/>
                <a:gd name="connsiteX20" fmla="*/ 242631 w 673307"/>
                <a:gd name="connsiteY20" fmla="*/ 174793 h 1393752"/>
                <a:gd name="connsiteX21" fmla="*/ 262454 w 673307"/>
                <a:gd name="connsiteY21" fmla="*/ 187407 h 1393752"/>
                <a:gd name="connsiteX22" fmla="*/ 267860 w 673307"/>
                <a:gd name="connsiteY22" fmla="*/ 207229 h 1393752"/>
                <a:gd name="connsiteX23" fmla="*/ 285879 w 673307"/>
                <a:gd name="connsiteY23" fmla="*/ 192813 h 1393752"/>
                <a:gd name="connsiteX24" fmla="*/ 280474 w 673307"/>
                <a:gd name="connsiteY24" fmla="*/ 176595 h 1393752"/>
                <a:gd name="connsiteX25" fmla="*/ 285879 w 673307"/>
                <a:gd name="connsiteY25" fmla="*/ 165783 h 1393752"/>
                <a:gd name="connsiteX26" fmla="*/ 280474 w 673307"/>
                <a:gd name="connsiteY26" fmla="*/ 138753 h 1393752"/>
                <a:gd name="connsiteX27" fmla="*/ 300295 w 673307"/>
                <a:gd name="connsiteY27" fmla="*/ 118931 h 1393752"/>
                <a:gd name="connsiteX28" fmla="*/ 312909 w 673307"/>
                <a:gd name="connsiteY28" fmla="*/ 113525 h 1393752"/>
                <a:gd name="connsiteX29" fmla="*/ 347148 w 673307"/>
                <a:gd name="connsiteY29" fmla="*/ 95505 h 1393752"/>
                <a:gd name="connsiteX30" fmla="*/ 350751 w 673307"/>
                <a:gd name="connsiteY30" fmla="*/ 63070 h 1393752"/>
                <a:gd name="connsiteX31" fmla="*/ 363365 w 673307"/>
                <a:gd name="connsiteY31" fmla="*/ 37842 h 1393752"/>
                <a:gd name="connsiteX32" fmla="*/ 471484 w 673307"/>
                <a:gd name="connsiteY32" fmla="*/ 0 h 1393752"/>
                <a:gd name="connsiteX33" fmla="*/ 480494 w 673307"/>
                <a:gd name="connsiteY33" fmla="*/ 7208 h 1393752"/>
                <a:gd name="connsiteX34" fmla="*/ 521940 w 673307"/>
                <a:gd name="connsiteY34" fmla="*/ 10812 h 1393752"/>
                <a:gd name="connsiteX35" fmla="*/ 523742 w 673307"/>
                <a:gd name="connsiteY35" fmla="*/ 32436 h 1393752"/>
                <a:gd name="connsiteX36" fmla="*/ 530950 w 673307"/>
                <a:gd name="connsiteY36" fmla="*/ 45050 h 1393752"/>
                <a:gd name="connsiteX37" fmla="*/ 538157 w 673307"/>
                <a:gd name="connsiteY37" fmla="*/ 111723 h 1393752"/>
                <a:gd name="connsiteX38" fmla="*/ 539960 w 673307"/>
                <a:gd name="connsiteY38" fmla="*/ 122535 h 1393752"/>
                <a:gd name="connsiteX39" fmla="*/ 543564 w 673307"/>
                <a:gd name="connsiteY39" fmla="*/ 133347 h 1393752"/>
                <a:gd name="connsiteX40" fmla="*/ 561584 w 673307"/>
                <a:gd name="connsiteY40" fmla="*/ 133347 h 1393752"/>
                <a:gd name="connsiteX41" fmla="*/ 561584 w 673307"/>
                <a:gd name="connsiteY41" fmla="*/ 154971 h 1393752"/>
                <a:gd name="connsiteX42" fmla="*/ 597624 w 673307"/>
                <a:gd name="connsiteY42" fmla="*/ 180199 h 1393752"/>
                <a:gd name="connsiteX43" fmla="*/ 615644 w 673307"/>
                <a:gd name="connsiteY43" fmla="*/ 176595 h 1393752"/>
                <a:gd name="connsiteX44" fmla="*/ 626455 w 673307"/>
                <a:gd name="connsiteY44" fmla="*/ 196417 h 1393752"/>
                <a:gd name="connsiteX45" fmla="*/ 619248 w 673307"/>
                <a:gd name="connsiteY45" fmla="*/ 223447 h 1393752"/>
                <a:gd name="connsiteX46" fmla="*/ 626455 w 673307"/>
                <a:gd name="connsiteY46" fmla="*/ 241466 h 1393752"/>
                <a:gd name="connsiteX47" fmla="*/ 624653 w 673307"/>
                <a:gd name="connsiteY47" fmla="*/ 259486 h 1393752"/>
                <a:gd name="connsiteX48" fmla="*/ 606634 w 673307"/>
                <a:gd name="connsiteY48" fmla="*/ 268496 h 1393752"/>
                <a:gd name="connsiteX49" fmla="*/ 606634 w 673307"/>
                <a:gd name="connsiteY49" fmla="*/ 279308 h 1393752"/>
                <a:gd name="connsiteX50" fmla="*/ 621050 w 673307"/>
                <a:gd name="connsiteY50" fmla="*/ 284714 h 1393752"/>
                <a:gd name="connsiteX51" fmla="*/ 626353 w 673307"/>
                <a:gd name="connsiteY51" fmla="*/ 316536 h 1393752"/>
                <a:gd name="connsiteX52" fmla="*/ 556538 w 673307"/>
                <a:gd name="connsiteY52" fmla="*/ 337693 h 1393752"/>
                <a:gd name="connsiteX53" fmla="*/ 541402 w 673307"/>
                <a:gd name="connsiteY53" fmla="*/ 359316 h 1393752"/>
                <a:gd name="connsiteX54" fmla="*/ 515453 w 673307"/>
                <a:gd name="connsiteY54" fmla="*/ 352829 h 1393752"/>
                <a:gd name="connsiteX55" fmla="*/ 480855 w 673307"/>
                <a:gd name="connsiteY55" fmla="*/ 365804 h 1393752"/>
                <a:gd name="connsiteX56" fmla="*/ 480855 w 673307"/>
                <a:gd name="connsiteY56" fmla="*/ 387427 h 1393752"/>
                <a:gd name="connsiteX57" fmla="*/ 476530 w 673307"/>
                <a:gd name="connsiteY57" fmla="*/ 417701 h 1393752"/>
                <a:gd name="connsiteX58" fmla="*/ 433282 w 673307"/>
                <a:gd name="connsiteY58" fmla="*/ 426350 h 1393752"/>
                <a:gd name="connsiteX59" fmla="*/ 424633 w 673307"/>
                <a:gd name="connsiteY59" fmla="*/ 443649 h 1393752"/>
                <a:gd name="connsiteX60" fmla="*/ 398684 w 673307"/>
                <a:gd name="connsiteY60" fmla="*/ 471760 h 1393752"/>
                <a:gd name="connsiteX61" fmla="*/ 392197 w 673307"/>
                <a:gd name="connsiteY61" fmla="*/ 489059 h 1393752"/>
                <a:gd name="connsiteX62" fmla="*/ 398684 w 673307"/>
                <a:gd name="connsiteY62" fmla="*/ 512846 h 1393752"/>
                <a:gd name="connsiteX63" fmla="*/ 379223 w 673307"/>
                <a:gd name="connsiteY63" fmla="*/ 543119 h 1393752"/>
                <a:gd name="connsiteX64" fmla="*/ 374898 w 673307"/>
                <a:gd name="connsiteY64" fmla="*/ 644751 h 1393752"/>
                <a:gd name="connsiteX65" fmla="*/ 415983 w 673307"/>
                <a:gd name="connsiteY65" fmla="*/ 659888 h 1393752"/>
                <a:gd name="connsiteX66" fmla="*/ 431120 w 673307"/>
                <a:gd name="connsiteY66" fmla="*/ 679349 h 1393752"/>
                <a:gd name="connsiteX67" fmla="*/ 450581 w 673307"/>
                <a:gd name="connsiteY67" fmla="*/ 681512 h 1393752"/>
                <a:gd name="connsiteX68" fmla="*/ 454906 w 673307"/>
                <a:gd name="connsiteY68" fmla="*/ 666375 h 1393752"/>
                <a:gd name="connsiteX69" fmla="*/ 487342 w 673307"/>
                <a:gd name="connsiteY69" fmla="*/ 683674 h 1393752"/>
                <a:gd name="connsiteX70" fmla="*/ 521940 w 673307"/>
                <a:gd name="connsiteY70" fmla="*/ 662050 h 1393752"/>
                <a:gd name="connsiteX71" fmla="*/ 573837 w 673307"/>
                <a:gd name="connsiteY71" fmla="*/ 664213 h 1393752"/>
                <a:gd name="connsiteX72" fmla="*/ 588974 w 673307"/>
                <a:gd name="connsiteY72" fmla="*/ 685836 h 1393752"/>
                <a:gd name="connsiteX73" fmla="*/ 593299 w 673307"/>
                <a:gd name="connsiteY73" fmla="*/ 746383 h 1393752"/>
                <a:gd name="connsiteX74" fmla="*/ 593299 w 673307"/>
                <a:gd name="connsiteY74" fmla="*/ 791793 h 1393752"/>
                <a:gd name="connsiteX75" fmla="*/ 582487 w 673307"/>
                <a:gd name="connsiteY75" fmla="*/ 804768 h 1393752"/>
                <a:gd name="connsiteX76" fmla="*/ 547889 w 673307"/>
                <a:gd name="connsiteY76" fmla="*/ 822067 h 1393752"/>
                <a:gd name="connsiteX77" fmla="*/ 552214 w 673307"/>
                <a:gd name="connsiteY77" fmla="*/ 852340 h 1393752"/>
                <a:gd name="connsiteX78" fmla="*/ 573837 w 673307"/>
                <a:gd name="connsiteY78" fmla="*/ 873964 h 1393752"/>
                <a:gd name="connsiteX79" fmla="*/ 573837 w 673307"/>
                <a:gd name="connsiteY79" fmla="*/ 882613 h 1393752"/>
                <a:gd name="connsiteX80" fmla="*/ 571675 w 673307"/>
                <a:gd name="connsiteY80" fmla="*/ 904237 h 1393752"/>
                <a:gd name="connsiteX81" fmla="*/ 576000 w 673307"/>
                <a:gd name="connsiteY81" fmla="*/ 928024 h 1393752"/>
                <a:gd name="connsiteX82" fmla="*/ 537077 w 673307"/>
                <a:gd name="connsiteY82" fmla="*/ 936673 h 1393752"/>
                <a:gd name="connsiteX83" fmla="*/ 545726 w 673307"/>
                <a:gd name="connsiteY83" fmla="*/ 969109 h 1393752"/>
                <a:gd name="connsiteX84" fmla="*/ 580325 w 673307"/>
                <a:gd name="connsiteY84" fmla="*/ 971271 h 1393752"/>
                <a:gd name="connsiteX85" fmla="*/ 591137 w 673307"/>
                <a:gd name="connsiteY85" fmla="*/ 999382 h 1393752"/>
                <a:gd name="connsiteX86" fmla="*/ 576000 w 673307"/>
                <a:gd name="connsiteY86" fmla="*/ 1018844 h 1393752"/>
                <a:gd name="connsiteX87" fmla="*/ 584649 w 673307"/>
                <a:gd name="connsiteY87" fmla="*/ 1049117 h 1393752"/>
                <a:gd name="connsiteX88" fmla="*/ 580325 w 673307"/>
                <a:gd name="connsiteY88" fmla="*/ 1083715 h 1393752"/>
                <a:gd name="connsiteX89" fmla="*/ 643574 w 673307"/>
                <a:gd name="connsiteY89" fmla="*/ 1130098 h 1393752"/>
                <a:gd name="connsiteX90" fmla="*/ 643574 w 673307"/>
                <a:gd name="connsiteY90" fmla="*/ 1152371 h 1393752"/>
                <a:gd name="connsiteX91" fmla="*/ 659793 w 673307"/>
                <a:gd name="connsiteY91" fmla="*/ 1165886 h 1393752"/>
                <a:gd name="connsiteX92" fmla="*/ 673307 w 673307"/>
                <a:gd name="connsiteY92" fmla="*/ 1176698 h 1393752"/>
                <a:gd name="connsiteX93" fmla="*/ 659793 w 673307"/>
                <a:gd name="connsiteY93" fmla="*/ 1214540 h 1393752"/>
                <a:gd name="connsiteX94" fmla="*/ 627357 w 673307"/>
                <a:gd name="connsiteY94" fmla="*/ 1214540 h 1393752"/>
                <a:gd name="connsiteX95" fmla="*/ 619248 w 673307"/>
                <a:gd name="connsiteY95" fmla="*/ 1225351 h 1393752"/>
                <a:gd name="connsiteX96" fmla="*/ 616545 w 673307"/>
                <a:gd name="connsiteY96" fmla="*/ 1249679 h 1393752"/>
                <a:gd name="connsiteX97" fmla="*/ 557079 w 673307"/>
                <a:gd name="connsiteY97" fmla="*/ 1249679 h 1393752"/>
                <a:gd name="connsiteX98" fmla="*/ 557079 w 673307"/>
                <a:gd name="connsiteY98" fmla="*/ 1214540 h 1393752"/>
                <a:gd name="connsiteX99" fmla="*/ 543564 w 673307"/>
                <a:gd name="connsiteY99" fmla="*/ 1201024 h 1393752"/>
                <a:gd name="connsiteX100" fmla="*/ 527347 w 673307"/>
                <a:gd name="connsiteY100" fmla="*/ 1206431 h 1393752"/>
                <a:gd name="connsiteX101" fmla="*/ 511128 w 673307"/>
                <a:gd name="connsiteY101" fmla="*/ 1201024 h 1393752"/>
                <a:gd name="connsiteX102" fmla="*/ 467880 w 673307"/>
                <a:gd name="connsiteY102" fmla="*/ 1203728 h 1393752"/>
                <a:gd name="connsiteX103" fmla="*/ 459771 w 673307"/>
                <a:gd name="connsiteY103" fmla="*/ 1211836 h 1393752"/>
                <a:gd name="connsiteX104" fmla="*/ 454366 w 673307"/>
                <a:gd name="connsiteY104" fmla="*/ 1222648 h 1393752"/>
                <a:gd name="connsiteX105" fmla="*/ 430038 w 673307"/>
                <a:gd name="connsiteY105" fmla="*/ 1225351 h 1393752"/>
                <a:gd name="connsiteX106" fmla="*/ 413821 w 673307"/>
                <a:gd name="connsiteY106" fmla="*/ 1211836 h 1393752"/>
                <a:gd name="connsiteX107" fmla="*/ 413821 w 673307"/>
                <a:gd name="connsiteY107" fmla="*/ 1192916 h 1393752"/>
                <a:gd name="connsiteX108" fmla="*/ 411118 w 673307"/>
                <a:gd name="connsiteY108" fmla="*/ 1173995 h 1393752"/>
                <a:gd name="connsiteX109" fmla="*/ 394900 w 673307"/>
                <a:gd name="connsiteY109" fmla="*/ 1160480 h 1393752"/>
                <a:gd name="connsiteX110" fmla="*/ 346247 w 673307"/>
                <a:gd name="connsiteY110" fmla="*/ 1149668 h 1393752"/>
                <a:gd name="connsiteX111" fmla="*/ 273266 w 673307"/>
                <a:gd name="connsiteY111" fmla="*/ 1265896 h 1393752"/>
                <a:gd name="connsiteX112" fmla="*/ 254345 w 673307"/>
                <a:gd name="connsiteY112" fmla="*/ 1238867 h 1393752"/>
                <a:gd name="connsiteX113" fmla="*/ 232721 w 673307"/>
                <a:gd name="connsiteY113" fmla="*/ 1238867 h 1393752"/>
                <a:gd name="connsiteX114" fmla="*/ 211097 w 673307"/>
                <a:gd name="connsiteY114" fmla="*/ 1298332 h 1393752"/>
                <a:gd name="connsiteX115" fmla="*/ 202989 w 673307"/>
                <a:gd name="connsiteY115" fmla="*/ 1309144 h 1393752"/>
                <a:gd name="connsiteX116" fmla="*/ 186770 w 673307"/>
                <a:gd name="connsiteY116" fmla="*/ 1336174 h 1393752"/>
                <a:gd name="connsiteX117" fmla="*/ 189473 w 673307"/>
                <a:gd name="connsiteY117" fmla="*/ 1346986 h 1393752"/>
                <a:gd name="connsiteX118" fmla="*/ 227315 w 673307"/>
                <a:gd name="connsiteY118" fmla="*/ 1376718 h 1393752"/>
                <a:gd name="connsiteX119" fmla="*/ 210282 w 673307"/>
                <a:gd name="connsiteY119" fmla="*/ 1393752 h 1393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673307" h="1393752">
                  <a:moveTo>
                    <a:pt x="0" y="132029"/>
                  </a:moveTo>
                  <a:lnTo>
                    <a:pt x="4769" y="127941"/>
                  </a:lnTo>
                  <a:lnTo>
                    <a:pt x="20987" y="129743"/>
                  </a:lnTo>
                  <a:lnTo>
                    <a:pt x="22790" y="140555"/>
                  </a:lnTo>
                  <a:lnTo>
                    <a:pt x="31799" y="140555"/>
                  </a:lnTo>
                  <a:lnTo>
                    <a:pt x="39007" y="151367"/>
                  </a:lnTo>
                  <a:lnTo>
                    <a:pt x="48017" y="151367"/>
                  </a:lnTo>
                  <a:lnTo>
                    <a:pt x="49819" y="171189"/>
                  </a:lnTo>
                  <a:lnTo>
                    <a:pt x="39007" y="191011"/>
                  </a:lnTo>
                  <a:lnTo>
                    <a:pt x="40809" y="201823"/>
                  </a:lnTo>
                  <a:lnTo>
                    <a:pt x="28195" y="221645"/>
                  </a:lnTo>
                  <a:lnTo>
                    <a:pt x="80454" y="245070"/>
                  </a:lnTo>
                  <a:lnTo>
                    <a:pt x="93067" y="241466"/>
                  </a:lnTo>
                  <a:lnTo>
                    <a:pt x="93067" y="227051"/>
                  </a:lnTo>
                  <a:lnTo>
                    <a:pt x="116493" y="198219"/>
                  </a:lnTo>
                  <a:lnTo>
                    <a:pt x="134512" y="198219"/>
                  </a:lnTo>
                  <a:lnTo>
                    <a:pt x="159741" y="201823"/>
                  </a:lnTo>
                  <a:lnTo>
                    <a:pt x="190374" y="196417"/>
                  </a:lnTo>
                  <a:lnTo>
                    <a:pt x="208394" y="180199"/>
                  </a:lnTo>
                  <a:lnTo>
                    <a:pt x="233622" y="182001"/>
                  </a:lnTo>
                  <a:lnTo>
                    <a:pt x="242631" y="174793"/>
                  </a:lnTo>
                  <a:lnTo>
                    <a:pt x="262454" y="187407"/>
                  </a:lnTo>
                  <a:lnTo>
                    <a:pt x="267860" y="207229"/>
                  </a:lnTo>
                  <a:lnTo>
                    <a:pt x="285879" y="192813"/>
                  </a:lnTo>
                  <a:lnTo>
                    <a:pt x="280474" y="176595"/>
                  </a:lnTo>
                  <a:lnTo>
                    <a:pt x="285879" y="165783"/>
                  </a:lnTo>
                  <a:lnTo>
                    <a:pt x="280474" y="138753"/>
                  </a:lnTo>
                  <a:lnTo>
                    <a:pt x="300295" y="118931"/>
                  </a:lnTo>
                  <a:lnTo>
                    <a:pt x="312909" y="113525"/>
                  </a:lnTo>
                  <a:lnTo>
                    <a:pt x="347148" y="95505"/>
                  </a:lnTo>
                  <a:lnTo>
                    <a:pt x="350751" y="63070"/>
                  </a:lnTo>
                  <a:lnTo>
                    <a:pt x="363365" y="37842"/>
                  </a:lnTo>
                  <a:lnTo>
                    <a:pt x="471484" y="0"/>
                  </a:lnTo>
                  <a:lnTo>
                    <a:pt x="480494" y="7208"/>
                  </a:lnTo>
                  <a:lnTo>
                    <a:pt x="521940" y="10812"/>
                  </a:lnTo>
                  <a:lnTo>
                    <a:pt x="523742" y="32436"/>
                  </a:lnTo>
                  <a:lnTo>
                    <a:pt x="530950" y="45050"/>
                  </a:lnTo>
                  <a:lnTo>
                    <a:pt x="538157" y="111723"/>
                  </a:lnTo>
                  <a:lnTo>
                    <a:pt x="539960" y="122535"/>
                  </a:lnTo>
                  <a:lnTo>
                    <a:pt x="543564" y="133347"/>
                  </a:lnTo>
                  <a:lnTo>
                    <a:pt x="561584" y="133347"/>
                  </a:lnTo>
                  <a:lnTo>
                    <a:pt x="561584" y="154971"/>
                  </a:lnTo>
                  <a:lnTo>
                    <a:pt x="597624" y="180199"/>
                  </a:lnTo>
                  <a:lnTo>
                    <a:pt x="615644" y="176595"/>
                  </a:lnTo>
                  <a:lnTo>
                    <a:pt x="626455" y="196417"/>
                  </a:lnTo>
                  <a:lnTo>
                    <a:pt x="619248" y="223447"/>
                  </a:lnTo>
                  <a:lnTo>
                    <a:pt x="626455" y="241466"/>
                  </a:lnTo>
                  <a:lnTo>
                    <a:pt x="624653" y="259486"/>
                  </a:lnTo>
                  <a:lnTo>
                    <a:pt x="606634" y="268496"/>
                  </a:lnTo>
                  <a:lnTo>
                    <a:pt x="606634" y="279308"/>
                  </a:lnTo>
                  <a:lnTo>
                    <a:pt x="621050" y="284714"/>
                  </a:lnTo>
                  <a:lnTo>
                    <a:pt x="626353" y="316536"/>
                  </a:lnTo>
                  <a:lnTo>
                    <a:pt x="556538" y="337693"/>
                  </a:lnTo>
                  <a:lnTo>
                    <a:pt x="541402" y="359316"/>
                  </a:lnTo>
                  <a:lnTo>
                    <a:pt x="515453" y="352829"/>
                  </a:lnTo>
                  <a:lnTo>
                    <a:pt x="480855" y="365804"/>
                  </a:lnTo>
                  <a:lnTo>
                    <a:pt x="480855" y="387427"/>
                  </a:lnTo>
                  <a:lnTo>
                    <a:pt x="476530" y="417701"/>
                  </a:lnTo>
                  <a:lnTo>
                    <a:pt x="433282" y="426350"/>
                  </a:lnTo>
                  <a:lnTo>
                    <a:pt x="424633" y="443649"/>
                  </a:lnTo>
                  <a:lnTo>
                    <a:pt x="398684" y="471760"/>
                  </a:lnTo>
                  <a:lnTo>
                    <a:pt x="392197" y="489059"/>
                  </a:lnTo>
                  <a:lnTo>
                    <a:pt x="398684" y="512846"/>
                  </a:lnTo>
                  <a:lnTo>
                    <a:pt x="379223" y="543119"/>
                  </a:lnTo>
                  <a:lnTo>
                    <a:pt x="374898" y="644751"/>
                  </a:lnTo>
                  <a:lnTo>
                    <a:pt x="415983" y="659888"/>
                  </a:lnTo>
                  <a:lnTo>
                    <a:pt x="431120" y="679349"/>
                  </a:lnTo>
                  <a:lnTo>
                    <a:pt x="450581" y="681512"/>
                  </a:lnTo>
                  <a:lnTo>
                    <a:pt x="454906" y="666375"/>
                  </a:lnTo>
                  <a:lnTo>
                    <a:pt x="487342" y="683674"/>
                  </a:lnTo>
                  <a:lnTo>
                    <a:pt x="521940" y="662050"/>
                  </a:lnTo>
                  <a:lnTo>
                    <a:pt x="573837" y="664213"/>
                  </a:lnTo>
                  <a:lnTo>
                    <a:pt x="588974" y="685836"/>
                  </a:lnTo>
                  <a:lnTo>
                    <a:pt x="593299" y="746383"/>
                  </a:lnTo>
                  <a:lnTo>
                    <a:pt x="593299" y="791793"/>
                  </a:lnTo>
                  <a:lnTo>
                    <a:pt x="582487" y="804768"/>
                  </a:lnTo>
                  <a:lnTo>
                    <a:pt x="547889" y="822067"/>
                  </a:lnTo>
                  <a:lnTo>
                    <a:pt x="552214" y="852340"/>
                  </a:lnTo>
                  <a:lnTo>
                    <a:pt x="573837" y="873964"/>
                  </a:lnTo>
                  <a:lnTo>
                    <a:pt x="573837" y="882613"/>
                  </a:lnTo>
                  <a:lnTo>
                    <a:pt x="571675" y="904237"/>
                  </a:lnTo>
                  <a:lnTo>
                    <a:pt x="576000" y="928024"/>
                  </a:lnTo>
                  <a:lnTo>
                    <a:pt x="537077" y="936673"/>
                  </a:lnTo>
                  <a:lnTo>
                    <a:pt x="545726" y="969109"/>
                  </a:lnTo>
                  <a:lnTo>
                    <a:pt x="580325" y="971271"/>
                  </a:lnTo>
                  <a:lnTo>
                    <a:pt x="591137" y="999382"/>
                  </a:lnTo>
                  <a:lnTo>
                    <a:pt x="576000" y="1018844"/>
                  </a:lnTo>
                  <a:lnTo>
                    <a:pt x="584649" y="1049117"/>
                  </a:lnTo>
                  <a:lnTo>
                    <a:pt x="580325" y="1083715"/>
                  </a:lnTo>
                  <a:lnTo>
                    <a:pt x="643574" y="1130098"/>
                  </a:lnTo>
                  <a:lnTo>
                    <a:pt x="643574" y="1152371"/>
                  </a:lnTo>
                  <a:lnTo>
                    <a:pt x="659793" y="1165886"/>
                  </a:lnTo>
                  <a:lnTo>
                    <a:pt x="673307" y="1176698"/>
                  </a:lnTo>
                  <a:lnTo>
                    <a:pt x="659793" y="1214540"/>
                  </a:lnTo>
                  <a:lnTo>
                    <a:pt x="627357" y="1214540"/>
                  </a:lnTo>
                  <a:lnTo>
                    <a:pt x="619248" y="1225351"/>
                  </a:lnTo>
                  <a:lnTo>
                    <a:pt x="616545" y="1249679"/>
                  </a:lnTo>
                  <a:lnTo>
                    <a:pt x="557079" y="1249679"/>
                  </a:lnTo>
                  <a:lnTo>
                    <a:pt x="557079" y="1214540"/>
                  </a:lnTo>
                  <a:lnTo>
                    <a:pt x="543564" y="1201024"/>
                  </a:lnTo>
                  <a:lnTo>
                    <a:pt x="527347" y="1206431"/>
                  </a:lnTo>
                  <a:lnTo>
                    <a:pt x="511128" y="1201024"/>
                  </a:lnTo>
                  <a:lnTo>
                    <a:pt x="467880" y="1203728"/>
                  </a:lnTo>
                  <a:lnTo>
                    <a:pt x="459771" y="1211836"/>
                  </a:lnTo>
                  <a:lnTo>
                    <a:pt x="454366" y="1222648"/>
                  </a:lnTo>
                  <a:lnTo>
                    <a:pt x="430038" y="1225351"/>
                  </a:lnTo>
                  <a:lnTo>
                    <a:pt x="413821" y="1211836"/>
                  </a:lnTo>
                  <a:lnTo>
                    <a:pt x="413821" y="1192916"/>
                  </a:lnTo>
                  <a:lnTo>
                    <a:pt x="411118" y="1173995"/>
                  </a:lnTo>
                  <a:lnTo>
                    <a:pt x="394900" y="1160480"/>
                  </a:lnTo>
                  <a:lnTo>
                    <a:pt x="346247" y="1149668"/>
                  </a:lnTo>
                  <a:lnTo>
                    <a:pt x="273266" y="1265896"/>
                  </a:lnTo>
                  <a:lnTo>
                    <a:pt x="254345" y="1238867"/>
                  </a:lnTo>
                  <a:lnTo>
                    <a:pt x="232721" y="1238867"/>
                  </a:lnTo>
                  <a:lnTo>
                    <a:pt x="211097" y="1298332"/>
                  </a:lnTo>
                  <a:lnTo>
                    <a:pt x="202989" y="1309144"/>
                  </a:lnTo>
                  <a:lnTo>
                    <a:pt x="186770" y="1336174"/>
                  </a:lnTo>
                  <a:lnTo>
                    <a:pt x="189473" y="1346986"/>
                  </a:lnTo>
                  <a:lnTo>
                    <a:pt x="227315" y="1376718"/>
                  </a:lnTo>
                  <a:lnTo>
                    <a:pt x="210282" y="1393752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4F9C1B91-0AA1-F93A-013F-35A886505D50}"/>
                </a:ext>
              </a:extLst>
            </p:cNvPr>
            <p:cNvSpPr/>
            <p:nvPr/>
          </p:nvSpPr>
          <p:spPr>
            <a:xfrm>
              <a:off x="6562144" y="864271"/>
              <a:ext cx="1269314" cy="1205006"/>
            </a:xfrm>
            <a:custGeom>
              <a:avLst/>
              <a:gdLst>
                <a:gd name="connsiteX0" fmla="*/ 1269314 w 1329866"/>
                <a:gd name="connsiteY0" fmla="*/ 0 h 1276544"/>
                <a:gd name="connsiteX1" fmla="*/ 1329866 w 1329866"/>
                <a:gd name="connsiteY1" fmla="*/ 0 h 1276544"/>
                <a:gd name="connsiteX2" fmla="*/ 1263595 w 1329866"/>
                <a:gd name="connsiteY2" fmla="*/ 283492 h 1276544"/>
                <a:gd name="connsiteX3" fmla="*/ 1244545 w 1329866"/>
                <a:gd name="connsiteY3" fmla="*/ 321592 h 1276544"/>
                <a:gd name="connsiteX4" fmla="*/ 234895 w 1329866"/>
                <a:gd name="connsiteY4" fmla="*/ 1240754 h 1276544"/>
                <a:gd name="connsiteX5" fmla="*/ 158695 w 1329866"/>
                <a:gd name="connsiteY5" fmla="*/ 1264567 h 1276544"/>
                <a:gd name="connsiteX6" fmla="*/ 0 w 1329866"/>
                <a:gd name="connsiteY6" fmla="*/ 1276544 h 1276544"/>
                <a:gd name="connsiteX7" fmla="*/ 0 w 1329866"/>
                <a:gd name="connsiteY7" fmla="*/ 1205006 h 1276544"/>
                <a:gd name="connsiteX8" fmla="*/ 24590 w 1329866"/>
                <a:gd name="connsiteY8" fmla="*/ 1182382 h 1276544"/>
                <a:gd name="connsiteX9" fmla="*/ 51621 w 1329866"/>
                <a:gd name="connsiteY9" fmla="*/ 1181031 h 1276544"/>
                <a:gd name="connsiteX10" fmla="*/ 107031 w 1329866"/>
                <a:gd name="connsiteY10" fmla="*/ 1122917 h 1276544"/>
                <a:gd name="connsiteX11" fmla="*/ 135412 w 1329866"/>
                <a:gd name="connsiteY11" fmla="*/ 1124268 h 1276544"/>
                <a:gd name="connsiteX12" fmla="*/ 147576 w 1329866"/>
                <a:gd name="connsiteY12" fmla="*/ 1135080 h 1276544"/>
                <a:gd name="connsiteX13" fmla="*/ 198933 w 1329866"/>
                <a:gd name="connsiteY13" fmla="*/ 1124268 h 1276544"/>
                <a:gd name="connsiteX14" fmla="*/ 212448 w 1329866"/>
                <a:gd name="connsiteY14" fmla="*/ 1122917 h 1276544"/>
                <a:gd name="connsiteX15" fmla="*/ 231369 w 1329866"/>
                <a:gd name="connsiteY15" fmla="*/ 1120214 h 1276544"/>
                <a:gd name="connsiteX16" fmla="*/ 244884 w 1329866"/>
                <a:gd name="connsiteY16" fmla="*/ 1097239 h 1276544"/>
                <a:gd name="connsiteX17" fmla="*/ 274617 w 1329866"/>
                <a:gd name="connsiteY17" fmla="*/ 1087778 h 1276544"/>
                <a:gd name="connsiteX18" fmla="*/ 358409 w 1329866"/>
                <a:gd name="connsiteY18" fmla="*/ 1012095 h 1276544"/>
                <a:gd name="connsiteX19" fmla="*/ 389493 w 1329866"/>
                <a:gd name="connsiteY19" fmla="*/ 968847 h 1276544"/>
                <a:gd name="connsiteX20" fmla="*/ 457068 w 1329866"/>
                <a:gd name="connsiteY20" fmla="*/ 921544 h 1276544"/>
                <a:gd name="connsiteX21" fmla="*/ 501667 w 1329866"/>
                <a:gd name="connsiteY21" fmla="*/ 899921 h 1276544"/>
                <a:gd name="connsiteX22" fmla="*/ 535454 w 1329866"/>
                <a:gd name="connsiteY22" fmla="*/ 848564 h 1276544"/>
                <a:gd name="connsiteX23" fmla="*/ 558430 w 1329866"/>
                <a:gd name="connsiteY23" fmla="*/ 790450 h 1276544"/>
                <a:gd name="connsiteX24" fmla="*/ 586811 w 1329866"/>
                <a:gd name="connsiteY24" fmla="*/ 766123 h 1276544"/>
                <a:gd name="connsiteX25" fmla="*/ 592217 w 1329866"/>
                <a:gd name="connsiteY25" fmla="*/ 745850 h 1276544"/>
                <a:gd name="connsiteX26" fmla="*/ 631410 w 1329866"/>
                <a:gd name="connsiteY26" fmla="*/ 705306 h 1276544"/>
                <a:gd name="connsiteX27" fmla="*/ 650330 w 1329866"/>
                <a:gd name="connsiteY27" fmla="*/ 682331 h 1276544"/>
                <a:gd name="connsiteX28" fmla="*/ 659792 w 1329866"/>
                <a:gd name="connsiteY28" fmla="*/ 660707 h 1276544"/>
                <a:gd name="connsiteX29" fmla="*/ 685470 w 1329866"/>
                <a:gd name="connsiteY29" fmla="*/ 626919 h 1276544"/>
                <a:gd name="connsiteX30" fmla="*/ 696282 w 1329866"/>
                <a:gd name="connsiteY30" fmla="*/ 582321 h 1276544"/>
                <a:gd name="connsiteX31" fmla="*/ 711147 w 1329866"/>
                <a:gd name="connsiteY31" fmla="*/ 522855 h 1276544"/>
                <a:gd name="connsiteX32" fmla="*/ 711147 w 1329866"/>
                <a:gd name="connsiteY32" fmla="*/ 509340 h 1276544"/>
                <a:gd name="connsiteX33" fmla="*/ 710249 w 1329866"/>
                <a:gd name="connsiteY33" fmla="*/ 502559 h 1276544"/>
                <a:gd name="connsiteX34" fmla="*/ 744935 w 1329866"/>
                <a:gd name="connsiteY34" fmla="*/ 424196 h 1276544"/>
                <a:gd name="connsiteX35" fmla="*/ 804401 w 1329866"/>
                <a:gd name="connsiteY35" fmla="*/ 371488 h 1276544"/>
                <a:gd name="connsiteX36" fmla="*/ 880085 w 1329866"/>
                <a:gd name="connsiteY36" fmla="*/ 328240 h 1276544"/>
                <a:gd name="connsiteX37" fmla="*/ 957119 w 1329866"/>
                <a:gd name="connsiteY37" fmla="*/ 270126 h 1276544"/>
                <a:gd name="connsiteX38" fmla="*/ 1016585 w 1329866"/>
                <a:gd name="connsiteY38" fmla="*/ 249854 h 1276544"/>
                <a:gd name="connsiteX39" fmla="*/ 1076050 w 1329866"/>
                <a:gd name="connsiteY39" fmla="*/ 234987 h 1276544"/>
                <a:gd name="connsiteX40" fmla="*/ 1097674 w 1329866"/>
                <a:gd name="connsiteY40" fmla="*/ 205254 h 1276544"/>
                <a:gd name="connsiteX41" fmla="*/ 1107135 w 1329866"/>
                <a:gd name="connsiteY41" fmla="*/ 203903 h 1276544"/>
                <a:gd name="connsiteX42" fmla="*/ 1143624 w 1329866"/>
                <a:gd name="connsiteY42" fmla="*/ 186333 h 1276544"/>
                <a:gd name="connsiteX43" fmla="*/ 1197685 w 1329866"/>
                <a:gd name="connsiteY43" fmla="*/ 128220 h 1276544"/>
                <a:gd name="connsiteX44" fmla="*/ 1246338 w 1329866"/>
                <a:gd name="connsiteY44" fmla="*/ 61996 h 1276544"/>
                <a:gd name="connsiteX45" fmla="*/ 1269314 w 1329866"/>
                <a:gd name="connsiteY45" fmla="*/ 9288 h 1276544"/>
                <a:gd name="connsiteX0" fmla="*/ 1269314 w 1329866"/>
                <a:gd name="connsiteY0" fmla="*/ 0 h 1276544"/>
                <a:gd name="connsiteX1" fmla="*/ 1329866 w 1329866"/>
                <a:gd name="connsiteY1" fmla="*/ 0 h 1276544"/>
                <a:gd name="connsiteX2" fmla="*/ 1263595 w 1329866"/>
                <a:gd name="connsiteY2" fmla="*/ 283492 h 1276544"/>
                <a:gd name="connsiteX3" fmla="*/ 234895 w 1329866"/>
                <a:gd name="connsiteY3" fmla="*/ 1240754 h 1276544"/>
                <a:gd name="connsiteX4" fmla="*/ 158695 w 1329866"/>
                <a:gd name="connsiteY4" fmla="*/ 1264567 h 1276544"/>
                <a:gd name="connsiteX5" fmla="*/ 0 w 1329866"/>
                <a:gd name="connsiteY5" fmla="*/ 1276544 h 1276544"/>
                <a:gd name="connsiteX6" fmla="*/ 0 w 1329866"/>
                <a:gd name="connsiteY6" fmla="*/ 1205006 h 1276544"/>
                <a:gd name="connsiteX7" fmla="*/ 24590 w 1329866"/>
                <a:gd name="connsiteY7" fmla="*/ 1182382 h 1276544"/>
                <a:gd name="connsiteX8" fmla="*/ 51621 w 1329866"/>
                <a:gd name="connsiteY8" fmla="*/ 1181031 h 1276544"/>
                <a:gd name="connsiteX9" fmla="*/ 107031 w 1329866"/>
                <a:gd name="connsiteY9" fmla="*/ 1122917 h 1276544"/>
                <a:gd name="connsiteX10" fmla="*/ 135412 w 1329866"/>
                <a:gd name="connsiteY10" fmla="*/ 1124268 h 1276544"/>
                <a:gd name="connsiteX11" fmla="*/ 147576 w 1329866"/>
                <a:gd name="connsiteY11" fmla="*/ 1135080 h 1276544"/>
                <a:gd name="connsiteX12" fmla="*/ 198933 w 1329866"/>
                <a:gd name="connsiteY12" fmla="*/ 1124268 h 1276544"/>
                <a:gd name="connsiteX13" fmla="*/ 212448 w 1329866"/>
                <a:gd name="connsiteY13" fmla="*/ 1122917 h 1276544"/>
                <a:gd name="connsiteX14" fmla="*/ 231369 w 1329866"/>
                <a:gd name="connsiteY14" fmla="*/ 1120214 h 1276544"/>
                <a:gd name="connsiteX15" fmla="*/ 244884 w 1329866"/>
                <a:gd name="connsiteY15" fmla="*/ 1097239 h 1276544"/>
                <a:gd name="connsiteX16" fmla="*/ 274617 w 1329866"/>
                <a:gd name="connsiteY16" fmla="*/ 1087778 h 1276544"/>
                <a:gd name="connsiteX17" fmla="*/ 358409 w 1329866"/>
                <a:gd name="connsiteY17" fmla="*/ 1012095 h 1276544"/>
                <a:gd name="connsiteX18" fmla="*/ 389493 w 1329866"/>
                <a:gd name="connsiteY18" fmla="*/ 968847 h 1276544"/>
                <a:gd name="connsiteX19" fmla="*/ 457068 w 1329866"/>
                <a:gd name="connsiteY19" fmla="*/ 921544 h 1276544"/>
                <a:gd name="connsiteX20" fmla="*/ 501667 w 1329866"/>
                <a:gd name="connsiteY20" fmla="*/ 899921 h 1276544"/>
                <a:gd name="connsiteX21" fmla="*/ 535454 w 1329866"/>
                <a:gd name="connsiteY21" fmla="*/ 848564 h 1276544"/>
                <a:gd name="connsiteX22" fmla="*/ 558430 w 1329866"/>
                <a:gd name="connsiteY22" fmla="*/ 790450 h 1276544"/>
                <a:gd name="connsiteX23" fmla="*/ 586811 w 1329866"/>
                <a:gd name="connsiteY23" fmla="*/ 766123 h 1276544"/>
                <a:gd name="connsiteX24" fmla="*/ 592217 w 1329866"/>
                <a:gd name="connsiteY24" fmla="*/ 745850 h 1276544"/>
                <a:gd name="connsiteX25" fmla="*/ 631410 w 1329866"/>
                <a:gd name="connsiteY25" fmla="*/ 705306 h 1276544"/>
                <a:gd name="connsiteX26" fmla="*/ 650330 w 1329866"/>
                <a:gd name="connsiteY26" fmla="*/ 682331 h 1276544"/>
                <a:gd name="connsiteX27" fmla="*/ 659792 w 1329866"/>
                <a:gd name="connsiteY27" fmla="*/ 660707 h 1276544"/>
                <a:gd name="connsiteX28" fmla="*/ 685470 w 1329866"/>
                <a:gd name="connsiteY28" fmla="*/ 626919 h 1276544"/>
                <a:gd name="connsiteX29" fmla="*/ 696282 w 1329866"/>
                <a:gd name="connsiteY29" fmla="*/ 582321 h 1276544"/>
                <a:gd name="connsiteX30" fmla="*/ 711147 w 1329866"/>
                <a:gd name="connsiteY30" fmla="*/ 522855 h 1276544"/>
                <a:gd name="connsiteX31" fmla="*/ 711147 w 1329866"/>
                <a:gd name="connsiteY31" fmla="*/ 509340 h 1276544"/>
                <a:gd name="connsiteX32" fmla="*/ 710249 w 1329866"/>
                <a:gd name="connsiteY32" fmla="*/ 502559 h 1276544"/>
                <a:gd name="connsiteX33" fmla="*/ 744935 w 1329866"/>
                <a:gd name="connsiteY33" fmla="*/ 424196 h 1276544"/>
                <a:gd name="connsiteX34" fmla="*/ 804401 w 1329866"/>
                <a:gd name="connsiteY34" fmla="*/ 371488 h 1276544"/>
                <a:gd name="connsiteX35" fmla="*/ 880085 w 1329866"/>
                <a:gd name="connsiteY35" fmla="*/ 328240 h 1276544"/>
                <a:gd name="connsiteX36" fmla="*/ 957119 w 1329866"/>
                <a:gd name="connsiteY36" fmla="*/ 270126 h 1276544"/>
                <a:gd name="connsiteX37" fmla="*/ 1016585 w 1329866"/>
                <a:gd name="connsiteY37" fmla="*/ 249854 h 1276544"/>
                <a:gd name="connsiteX38" fmla="*/ 1076050 w 1329866"/>
                <a:gd name="connsiteY38" fmla="*/ 234987 h 1276544"/>
                <a:gd name="connsiteX39" fmla="*/ 1097674 w 1329866"/>
                <a:gd name="connsiteY39" fmla="*/ 205254 h 1276544"/>
                <a:gd name="connsiteX40" fmla="*/ 1107135 w 1329866"/>
                <a:gd name="connsiteY40" fmla="*/ 203903 h 1276544"/>
                <a:gd name="connsiteX41" fmla="*/ 1143624 w 1329866"/>
                <a:gd name="connsiteY41" fmla="*/ 186333 h 1276544"/>
                <a:gd name="connsiteX42" fmla="*/ 1197685 w 1329866"/>
                <a:gd name="connsiteY42" fmla="*/ 128220 h 1276544"/>
                <a:gd name="connsiteX43" fmla="*/ 1246338 w 1329866"/>
                <a:gd name="connsiteY43" fmla="*/ 61996 h 1276544"/>
                <a:gd name="connsiteX44" fmla="*/ 1269314 w 1329866"/>
                <a:gd name="connsiteY44" fmla="*/ 9288 h 1276544"/>
                <a:gd name="connsiteX45" fmla="*/ 1269314 w 1329866"/>
                <a:gd name="connsiteY45" fmla="*/ 0 h 1276544"/>
                <a:gd name="connsiteX0" fmla="*/ 1263595 w 1355035"/>
                <a:gd name="connsiteY0" fmla="*/ 283492 h 1276544"/>
                <a:gd name="connsiteX1" fmla="*/ 234895 w 1355035"/>
                <a:gd name="connsiteY1" fmla="*/ 1240754 h 1276544"/>
                <a:gd name="connsiteX2" fmla="*/ 158695 w 1355035"/>
                <a:gd name="connsiteY2" fmla="*/ 1264567 h 1276544"/>
                <a:gd name="connsiteX3" fmla="*/ 0 w 1355035"/>
                <a:gd name="connsiteY3" fmla="*/ 1276544 h 1276544"/>
                <a:gd name="connsiteX4" fmla="*/ 0 w 1355035"/>
                <a:gd name="connsiteY4" fmla="*/ 1205006 h 1276544"/>
                <a:gd name="connsiteX5" fmla="*/ 24590 w 1355035"/>
                <a:gd name="connsiteY5" fmla="*/ 1182382 h 1276544"/>
                <a:gd name="connsiteX6" fmla="*/ 51621 w 1355035"/>
                <a:gd name="connsiteY6" fmla="*/ 1181031 h 1276544"/>
                <a:gd name="connsiteX7" fmla="*/ 107031 w 1355035"/>
                <a:gd name="connsiteY7" fmla="*/ 1122917 h 1276544"/>
                <a:gd name="connsiteX8" fmla="*/ 135412 w 1355035"/>
                <a:gd name="connsiteY8" fmla="*/ 1124268 h 1276544"/>
                <a:gd name="connsiteX9" fmla="*/ 147576 w 1355035"/>
                <a:gd name="connsiteY9" fmla="*/ 1135080 h 1276544"/>
                <a:gd name="connsiteX10" fmla="*/ 198933 w 1355035"/>
                <a:gd name="connsiteY10" fmla="*/ 1124268 h 1276544"/>
                <a:gd name="connsiteX11" fmla="*/ 212448 w 1355035"/>
                <a:gd name="connsiteY11" fmla="*/ 1122917 h 1276544"/>
                <a:gd name="connsiteX12" fmla="*/ 231369 w 1355035"/>
                <a:gd name="connsiteY12" fmla="*/ 1120214 h 1276544"/>
                <a:gd name="connsiteX13" fmla="*/ 244884 w 1355035"/>
                <a:gd name="connsiteY13" fmla="*/ 1097239 h 1276544"/>
                <a:gd name="connsiteX14" fmla="*/ 274617 w 1355035"/>
                <a:gd name="connsiteY14" fmla="*/ 1087778 h 1276544"/>
                <a:gd name="connsiteX15" fmla="*/ 358409 w 1355035"/>
                <a:gd name="connsiteY15" fmla="*/ 1012095 h 1276544"/>
                <a:gd name="connsiteX16" fmla="*/ 389493 w 1355035"/>
                <a:gd name="connsiteY16" fmla="*/ 968847 h 1276544"/>
                <a:gd name="connsiteX17" fmla="*/ 457068 w 1355035"/>
                <a:gd name="connsiteY17" fmla="*/ 921544 h 1276544"/>
                <a:gd name="connsiteX18" fmla="*/ 501667 w 1355035"/>
                <a:gd name="connsiteY18" fmla="*/ 899921 h 1276544"/>
                <a:gd name="connsiteX19" fmla="*/ 535454 w 1355035"/>
                <a:gd name="connsiteY19" fmla="*/ 848564 h 1276544"/>
                <a:gd name="connsiteX20" fmla="*/ 558430 w 1355035"/>
                <a:gd name="connsiteY20" fmla="*/ 790450 h 1276544"/>
                <a:gd name="connsiteX21" fmla="*/ 586811 w 1355035"/>
                <a:gd name="connsiteY21" fmla="*/ 766123 h 1276544"/>
                <a:gd name="connsiteX22" fmla="*/ 592217 w 1355035"/>
                <a:gd name="connsiteY22" fmla="*/ 745850 h 1276544"/>
                <a:gd name="connsiteX23" fmla="*/ 631410 w 1355035"/>
                <a:gd name="connsiteY23" fmla="*/ 705306 h 1276544"/>
                <a:gd name="connsiteX24" fmla="*/ 650330 w 1355035"/>
                <a:gd name="connsiteY24" fmla="*/ 682331 h 1276544"/>
                <a:gd name="connsiteX25" fmla="*/ 659792 w 1355035"/>
                <a:gd name="connsiteY25" fmla="*/ 660707 h 1276544"/>
                <a:gd name="connsiteX26" fmla="*/ 685470 w 1355035"/>
                <a:gd name="connsiteY26" fmla="*/ 626919 h 1276544"/>
                <a:gd name="connsiteX27" fmla="*/ 696282 w 1355035"/>
                <a:gd name="connsiteY27" fmla="*/ 582321 h 1276544"/>
                <a:gd name="connsiteX28" fmla="*/ 711147 w 1355035"/>
                <a:gd name="connsiteY28" fmla="*/ 522855 h 1276544"/>
                <a:gd name="connsiteX29" fmla="*/ 711147 w 1355035"/>
                <a:gd name="connsiteY29" fmla="*/ 509340 h 1276544"/>
                <a:gd name="connsiteX30" fmla="*/ 710249 w 1355035"/>
                <a:gd name="connsiteY30" fmla="*/ 502559 h 1276544"/>
                <a:gd name="connsiteX31" fmla="*/ 744935 w 1355035"/>
                <a:gd name="connsiteY31" fmla="*/ 424196 h 1276544"/>
                <a:gd name="connsiteX32" fmla="*/ 804401 w 1355035"/>
                <a:gd name="connsiteY32" fmla="*/ 371488 h 1276544"/>
                <a:gd name="connsiteX33" fmla="*/ 880085 w 1355035"/>
                <a:gd name="connsiteY33" fmla="*/ 328240 h 1276544"/>
                <a:gd name="connsiteX34" fmla="*/ 957119 w 1355035"/>
                <a:gd name="connsiteY34" fmla="*/ 270126 h 1276544"/>
                <a:gd name="connsiteX35" fmla="*/ 1016585 w 1355035"/>
                <a:gd name="connsiteY35" fmla="*/ 249854 h 1276544"/>
                <a:gd name="connsiteX36" fmla="*/ 1076050 w 1355035"/>
                <a:gd name="connsiteY36" fmla="*/ 234987 h 1276544"/>
                <a:gd name="connsiteX37" fmla="*/ 1097674 w 1355035"/>
                <a:gd name="connsiteY37" fmla="*/ 205254 h 1276544"/>
                <a:gd name="connsiteX38" fmla="*/ 1107135 w 1355035"/>
                <a:gd name="connsiteY38" fmla="*/ 203903 h 1276544"/>
                <a:gd name="connsiteX39" fmla="*/ 1143624 w 1355035"/>
                <a:gd name="connsiteY39" fmla="*/ 186333 h 1276544"/>
                <a:gd name="connsiteX40" fmla="*/ 1197685 w 1355035"/>
                <a:gd name="connsiteY40" fmla="*/ 128220 h 1276544"/>
                <a:gd name="connsiteX41" fmla="*/ 1246338 w 1355035"/>
                <a:gd name="connsiteY41" fmla="*/ 61996 h 1276544"/>
                <a:gd name="connsiteX42" fmla="*/ 1269314 w 1355035"/>
                <a:gd name="connsiteY42" fmla="*/ 9288 h 1276544"/>
                <a:gd name="connsiteX43" fmla="*/ 1269314 w 1355035"/>
                <a:gd name="connsiteY43" fmla="*/ 0 h 1276544"/>
                <a:gd name="connsiteX44" fmla="*/ 1329866 w 1355035"/>
                <a:gd name="connsiteY44" fmla="*/ 0 h 1276544"/>
                <a:gd name="connsiteX45" fmla="*/ 1355035 w 1355035"/>
                <a:gd name="connsiteY45" fmla="*/ 374932 h 1276544"/>
                <a:gd name="connsiteX0" fmla="*/ 234895 w 1355035"/>
                <a:gd name="connsiteY0" fmla="*/ 1240754 h 1276544"/>
                <a:gd name="connsiteX1" fmla="*/ 158695 w 1355035"/>
                <a:gd name="connsiteY1" fmla="*/ 1264567 h 1276544"/>
                <a:gd name="connsiteX2" fmla="*/ 0 w 1355035"/>
                <a:gd name="connsiteY2" fmla="*/ 1276544 h 1276544"/>
                <a:gd name="connsiteX3" fmla="*/ 0 w 1355035"/>
                <a:gd name="connsiteY3" fmla="*/ 1205006 h 1276544"/>
                <a:gd name="connsiteX4" fmla="*/ 24590 w 1355035"/>
                <a:gd name="connsiteY4" fmla="*/ 1182382 h 1276544"/>
                <a:gd name="connsiteX5" fmla="*/ 51621 w 1355035"/>
                <a:gd name="connsiteY5" fmla="*/ 1181031 h 1276544"/>
                <a:gd name="connsiteX6" fmla="*/ 107031 w 1355035"/>
                <a:gd name="connsiteY6" fmla="*/ 1122917 h 1276544"/>
                <a:gd name="connsiteX7" fmla="*/ 135412 w 1355035"/>
                <a:gd name="connsiteY7" fmla="*/ 1124268 h 1276544"/>
                <a:gd name="connsiteX8" fmla="*/ 147576 w 1355035"/>
                <a:gd name="connsiteY8" fmla="*/ 1135080 h 1276544"/>
                <a:gd name="connsiteX9" fmla="*/ 198933 w 1355035"/>
                <a:gd name="connsiteY9" fmla="*/ 1124268 h 1276544"/>
                <a:gd name="connsiteX10" fmla="*/ 212448 w 1355035"/>
                <a:gd name="connsiteY10" fmla="*/ 1122917 h 1276544"/>
                <a:gd name="connsiteX11" fmla="*/ 231369 w 1355035"/>
                <a:gd name="connsiteY11" fmla="*/ 1120214 h 1276544"/>
                <a:gd name="connsiteX12" fmla="*/ 244884 w 1355035"/>
                <a:gd name="connsiteY12" fmla="*/ 1097239 h 1276544"/>
                <a:gd name="connsiteX13" fmla="*/ 274617 w 1355035"/>
                <a:gd name="connsiteY13" fmla="*/ 1087778 h 1276544"/>
                <a:gd name="connsiteX14" fmla="*/ 358409 w 1355035"/>
                <a:gd name="connsiteY14" fmla="*/ 1012095 h 1276544"/>
                <a:gd name="connsiteX15" fmla="*/ 389493 w 1355035"/>
                <a:gd name="connsiteY15" fmla="*/ 968847 h 1276544"/>
                <a:gd name="connsiteX16" fmla="*/ 457068 w 1355035"/>
                <a:gd name="connsiteY16" fmla="*/ 921544 h 1276544"/>
                <a:gd name="connsiteX17" fmla="*/ 501667 w 1355035"/>
                <a:gd name="connsiteY17" fmla="*/ 899921 h 1276544"/>
                <a:gd name="connsiteX18" fmla="*/ 535454 w 1355035"/>
                <a:gd name="connsiteY18" fmla="*/ 848564 h 1276544"/>
                <a:gd name="connsiteX19" fmla="*/ 558430 w 1355035"/>
                <a:gd name="connsiteY19" fmla="*/ 790450 h 1276544"/>
                <a:gd name="connsiteX20" fmla="*/ 586811 w 1355035"/>
                <a:gd name="connsiteY20" fmla="*/ 766123 h 1276544"/>
                <a:gd name="connsiteX21" fmla="*/ 592217 w 1355035"/>
                <a:gd name="connsiteY21" fmla="*/ 745850 h 1276544"/>
                <a:gd name="connsiteX22" fmla="*/ 631410 w 1355035"/>
                <a:gd name="connsiteY22" fmla="*/ 705306 h 1276544"/>
                <a:gd name="connsiteX23" fmla="*/ 650330 w 1355035"/>
                <a:gd name="connsiteY23" fmla="*/ 682331 h 1276544"/>
                <a:gd name="connsiteX24" fmla="*/ 659792 w 1355035"/>
                <a:gd name="connsiteY24" fmla="*/ 660707 h 1276544"/>
                <a:gd name="connsiteX25" fmla="*/ 685470 w 1355035"/>
                <a:gd name="connsiteY25" fmla="*/ 626919 h 1276544"/>
                <a:gd name="connsiteX26" fmla="*/ 696282 w 1355035"/>
                <a:gd name="connsiteY26" fmla="*/ 582321 h 1276544"/>
                <a:gd name="connsiteX27" fmla="*/ 711147 w 1355035"/>
                <a:gd name="connsiteY27" fmla="*/ 522855 h 1276544"/>
                <a:gd name="connsiteX28" fmla="*/ 711147 w 1355035"/>
                <a:gd name="connsiteY28" fmla="*/ 509340 h 1276544"/>
                <a:gd name="connsiteX29" fmla="*/ 710249 w 1355035"/>
                <a:gd name="connsiteY29" fmla="*/ 502559 h 1276544"/>
                <a:gd name="connsiteX30" fmla="*/ 744935 w 1355035"/>
                <a:gd name="connsiteY30" fmla="*/ 424196 h 1276544"/>
                <a:gd name="connsiteX31" fmla="*/ 804401 w 1355035"/>
                <a:gd name="connsiteY31" fmla="*/ 371488 h 1276544"/>
                <a:gd name="connsiteX32" fmla="*/ 880085 w 1355035"/>
                <a:gd name="connsiteY32" fmla="*/ 328240 h 1276544"/>
                <a:gd name="connsiteX33" fmla="*/ 957119 w 1355035"/>
                <a:gd name="connsiteY33" fmla="*/ 270126 h 1276544"/>
                <a:gd name="connsiteX34" fmla="*/ 1016585 w 1355035"/>
                <a:gd name="connsiteY34" fmla="*/ 249854 h 1276544"/>
                <a:gd name="connsiteX35" fmla="*/ 1076050 w 1355035"/>
                <a:gd name="connsiteY35" fmla="*/ 234987 h 1276544"/>
                <a:gd name="connsiteX36" fmla="*/ 1097674 w 1355035"/>
                <a:gd name="connsiteY36" fmla="*/ 205254 h 1276544"/>
                <a:gd name="connsiteX37" fmla="*/ 1107135 w 1355035"/>
                <a:gd name="connsiteY37" fmla="*/ 203903 h 1276544"/>
                <a:gd name="connsiteX38" fmla="*/ 1143624 w 1355035"/>
                <a:gd name="connsiteY38" fmla="*/ 186333 h 1276544"/>
                <a:gd name="connsiteX39" fmla="*/ 1197685 w 1355035"/>
                <a:gd name="connsiteY39" fmla="*/ 128220 h 1276544"/>
                <a:gd name="connsiteX40" fmla="*/ 1246338 w 1355035"/>
                <a:gd name="connsiteY40" fmla="*/ 61996 h 1276544"/>
                <a:gd name="connsiteX41" fmla="*/ 1269314 w 1355035"/>
                <a:gd name="connsiteY41" fmla="*/ 9288 h 1276544"/>
                <a:gd name="connsiteX42" fmla="*/ 1269314 w 1355035"/>
                <a:gd name="connsiteY42" fmla="*/ 0 h 1276544"/>
                <a:gd name="connsiteX43" fmla="*/ 1329866 w 1355035"/>
                <a:gd name="connsiteY43" fmla="*/ 0 h 1276544"/>
                <a:gd name="connsiteX44" fmla="*/ 1355035 w 1355035"/>
                <a:gd name="connsiteY44" fmla="*/ 374932 h 1276544"/>
                <a:gd name="connsiteX0" fmla="*/ 234895 w 1329866"/>
                <a:gd name="connsiteY0" fmla="*/ 1240754 h 1276544"/>
                <a:gd name="connsiteX1" fmla="*/ 158695 w 1329866"/>
                <a:gd name="connsiteY1" fmla="*/ 1264567 h 1276544"/>
                <a:gd name="connsiteX2" fmla="*/ 0 w 1329866"/>
                <a:gd name="connsiteY2" fmla="*/ 1276544 h 1276544"/>
                <a:gd name="connsiteX3" fmla="*/ 0 w 1329866"/>
                <a:gd name="connsiteY3" fmla="*/ 1205006 h 1276544"/>
                <a:gd name="connsiteX4" fmla="*/ 24590 w 1329866"/>
                <a:gd name="connsiteY4" fmla="*/ 1182382 h 1276544"/>
                <a:gd name="connsiteX5" fmla="*/ 51621 w 1329866"/>
                <a:gd name="connsiteY5" fmla="*/ 1181031 h 1276544"/>
                <a:gd name="connsiteX6" fmla="*/ 107031 w 1329866"/>
                <a:gd name="connsiteY6" fmla="*/ 1122917 h 1276544"/>
                <a:gd name="connsiteX7" fmla="*/ 135412 w 1329866"/>
                <a:gd name="connsiteY7" fmla="*/ 1124268 h 1276544"/>
                <a:gd name="connsiteX8" fmla="*/ 147576 w 1329866"/>
                <a:gd name="connsiteY8" fmla="*/ 1135080 h 1276544"/>
                <a:gd name="connsiteX9" fmla="*/ 198933 w 1329866"/>
                <a:gd name="connsiteY9" fmla="*/ 1124268 h 1276544"/>
                <a:gd name="connsiteX10" fmla="*/ 212448 w 1329866"/>
                <a:gd name="connsiteY10" fmla="*/ 1122917 h 1276544"/>
                <a:gd name="connsiteX11" fmla="*/ 231369 w 1329866"/>
                <a:gd name="connsiteY11" fmla="*/ 1120214 h 1276544"/>
                <a:gd name="connsiteX12" fmla="*/ 244884 w 1329866"/>
                <a:gd name="connsiteY12" fmla="*/ 1097239 h 1276544"/>
                <a:gd name="connsiteX13" fmla="*/ 274617 w 1329866"/>
                <a:gd name="connsiteY13" fmla="*/ 1087778 h 1276544"/>
                <a:gd name="connsiteX14" fmla="*/ 358409 w 1329866"/>
                <a:gd name="connsiteY14" fmla="*/ 1012095 h 1276544"/>
                <a:gd name="connsiteX15" fmla="*/ 389493 w 1329866"/>
                <a:gd name="connsiteY15" fmla="*/ 968847 h 1276544"/>
                <a:gd name="connsiteX16" fmla="*/ 457068 w 1329866"/>
                <a:gd name="connsiteY16" fmla="*/ 921544 h 1276544"/>
                <a:gd name="connsiteX17" fmla="*/ 501667 w 1329866"/>
                <a:gd name="connsiteY17" fmla="*/ 899921 h 1276544"/>
                <a:gd name="connsiteX18" fmla="*/ 535454 w 1329866"/>
                <a:gd name="connsiteY18" fmla="*/ 848564 h 1276544"/>
                <a:gd name="connsiteX19" fmla="*/ 558430 w 1329866"/>
                <a:gd name="connsiteY19" fmla="*/ 790450 h 1276544"/>
                <a:gd name="connsiteX20" fmla="*/ 586811 w 1329866"/>
                <a:gd name="connsiteY20" fmla="*/ 766123 h 1276544"/>
                <a:gd name="connsiteX21" fmla="*/ 592217 w 1329866"/>
                <a:gd name="connsiteY21" fmla="*/ 745850 h 1276544"/>
                <a:gd name="connsiteX22" fmla="*/ 631410 w 1329866"/>
                <a:gd name="connsiteY22" fmla="*/ 705306 h 1276544"/>
                <a:gd name="connsiteX23" fmla="*/ 650330 w 1329866"/>
                <a:gd name="connsiteY23" fmla="*/ 682331 h 1276544"/>
                <a:gd name="connsiteX24" fmla="*/ 659792 w 1329866"/>
                <a:gd name="connsiteY24" fmla="*/ 660707 h 1276544"/>
                <a:gd name="connsiteX25" fmla="*/ 685470 w 1329866"/>
                <a:gd name="connsiteY25" fmla="*/ 626919 h 1276544"/>
                <a:gd name="connsiteX26" fmla="*/ 696282 w 1329866"/>
                <a:gd name="connsiteY26" fmla="*/ 582321 h 1276544"/>
                <a:gd name="connsiteX27" fmla="*/ 711147 w 1329866"/>
                <a:gd name="connsiteY27" fmla="*/ 522855 h 1276544"/>
                <a:gd name="connsiteX28" fmla="*/ 711147 w 1329866"/>
                <a:gd name="connsiteY28" fmla="*/ 509340 h 1276544"/>
                <a:gd name="connsiteX29" fmla="*/ 710249 w 1329866"/>
                <a:gd name="connsiteY29" fmla="*/ 502559 h 1276544"/>
                <a:gd name="connsiteX30" fmla="*/ 744935 w 1329866"/>
                <a:gd name="connsiteY30" fmla="*/ 424196 h 1276544"/>
                <a:gd name="connsiteX31" fmla="*/ 804401 w 1329866"/>
                <a:gd name="connsiteY31" fmla="*/ 371488 h 1276544"/>
                <a:gd name="connsiteX32" fmla="*/ 880085 w 1329866"/>
                <a:gd name="connsiteY32" fmla="*/ 328240 h 1276544"/>
                <a:gd name="connsiteX33" fmla="*/ 957119 w 1329866"/>
                <a:gd name="connsiteY33" fmla="*/ 270126 h 1276544"/>
                <a:gd name="connsiteX34" fmla="*/ 1016585 w 1329866"/>
                <a:gd name="connsiteY34" fmla="*/ 249854 h 1276544"/>
                <a:gd name="connsiteX35" fmla="*/ 1076050 w 1329866"/>
                <a:gd name="connsiteY35" fmla="*/ 234987 h 1276544"/>
                <a:gd name="connsiteX36" fmla="*/ 1097674 w 1329866"/>
                <a:gd name="connsiteY36" fmla="*/ 205254 h 1276544"/>
                <a:gd name="connsiteX37" fmla="*/ 1107135 w 1329866"/>
                <a:gd name="connsiteY37" fmla="*/ 203903 h 1276544"/>
                <a:gd name="connsiteX38" fmla="*/ 1143624 w 1329866"/>
                <a:gd name="connsiteY38" fmla="*/ 186333 h 1276544"/>
                <a:gd name="connsiteX39" fmla="*/ 1197685 w 1329866"/>
                <a:gd name="connsiteY39" fmla="*/ 128220 h 1276544"/>
                <a:gd name="connsiteX40" fmla="*/ 1246338 w 1329866"/>
                <a:gd name="connsiteY40" fmla="*/ 61996 h 1276544"/>
                <a:gd name="connsiteX41" fmla="*/ 1269314 w 1329866"/>
                <a:gd name="connsiteY41" fmla="*/ 9288 h 1276544"/>
                <a:gd name="connsiteX42" fmla="*/ 1269314 w 1329866"/>
                <a:gd name="connsiteY42" fmla="*/ 0 h 1276544"/>
                <a:gd name="connsiteX43" fmla="*/ 1329866 w 1329866"/>
                <a:gd name="connsiteY43" fmla="*/ 0 h 1276544"/>
                <a:gd name="connsiteX0" fmla="*/ 234895 w 1269314"/>
                <a:gd name="connsiteY0" fmla="*/ 1240754 h 1276544"/>
                <a:gd name="connsiteX1" fmla="*/ 158695 w 1269314"/>
                <a:gd name="connsiteY1" fmla="*/ 1264567 h 1276544"/>
                <a:gd name="connsiteX2" fmla="*/ 0 w 1269314"/>
                <a:gd name="connsiteY2" fmla="*/ 1276544 h 1276544"/>
                <a:gd name="connsiteX3" fmla="*/ 0 w 1269314"/>
                <a:gd name="connsiteY3" fmla="*/ 1205006 h 1276544"/>
                <a:gd name="connsiteX4" fmla="*/ 24590 w 1269314"/>
                <a:gd name="connsiteY4" fmla="*/ 1182382 h 1276544"/>
                <a:gd name="connsiteX5" fmla="*/ 51621 w 1269314"/>
                <a:gd name="connsiteY5" fmla="*/ 1181031 h 1276544"/>
                <a:gd name="connsiteX6" fmla="*/ 107031 w 1269314"/>
                <a:gd name="connsiteY6" fmla="*/ 1122917 h 1276544"/>
                <a:gd name="connsiteX7" fmla="*/ 135412 w 1269314"/>
                <a:gd name="connsiteY7" fmla="*/ 1124268 h 1276544"/>
                <a:gd name="connsiteX8" fmla="*/ 147576 w 1269314"/>
                <a:gd name="connsiteY8" fmla="*/ 1135080 h 1276544"/>
                <a:gd name="connsiteX9" fmla="*/ 198933 w 1269314"/>
                <a:gd name="connsiteY9" fmla="*/ 1124268 h 1276544"/>
                <a:gd name="connsiteX10" fmla="*/ 212448 w 1269314"/>
                <a:gd name="connsiteY10" fmla="*/ 1122917 h 1276544"/>
                <a:gd name="connsiteX11" fmla="*/ 231369 w 1269314"/>
                <a:gd name="connsiteY11" fmla="*/ 1120214 h 1276544"/>
                <a:gd name="connsiteX12" fmla="*/ 244884 w 1269314"/>
                <a:gd name="connsiteY12" fmla="*/ 1097239 h 1276544"/>
                <a:gd name="connsiteX13" fmla="*/ 274617 w 1269314"/>
                <a:gd name="connsiteY13" fmla="*/ 1087778 h 1276544"/>
                <a:gd name="connsiteX14" fmla="*/ 358409 w 1269314"/>
                <a:gd name="connsiteY14" fmla="*/ 1012095 h 1276544"/>
                <a:gd name="connsiteX15" fmla="*/ 389493 w 1269314"/>
                <a:gd name="connsiteY15" fmla="*/ 968847 h 1276544"/>
                <a:gd name="connsiteX16" fmla="*/ 457068 w 1269314"/>
                <a:gd name="connsiteY16" fmla="*/ 921544 h 1276544"/>
                <a:gd name="connsiteX17" fmla="*/ 501667 w 1269314"/>
                <a:gd name="connsiteY17" fmla="*/ 899921 h 1276544"/>
                <a:gd name="connsiteX18" fmla="*/ 535454 w 1269314"/>
                <a:gd name="connsiteY18" fmla="*/ 848564 h 1276544"/>
                <a:gd name="connsiteX19" fmla="*/ 558430 w 1269314"/>
                <a:gd name="connsiteY19" fmla="*/ 790450 h 1276544"/>
                <a:gd name="connsiteX20" fmla="*/ 586811 w 1269314"/>
                <a:gd name="connsiteY20" fmla="*/ 766123 h 1276544"/>
                <a:gd name="connsiteX21" fmla="*/ 592217 w 1269314"/>
                <a:gd name="connsiteY21" fmla="*/ 745850 h 1276544"/>
                <a:gd name="connsiteX22" fmla="*/ 631410 w 1269314"/>
                <a:gd name="connsiteY22" fmla="*/ 705306 h 1276544"/>
                <a:gd name="connsiteX23" fmla="*/ 650330 w 1269314"/>
                <a:gd name="connsiteY23" fmla="*/ 682331 h 1276544"/>
                <a:gd name="connsiteX24" fmla="*/ 659792 w 1269314"/>
                <a:gd name="connsiteY24" fmla="*/ 660707 h 1276544"/>
                <a:gd name="connsiteX25" fmla="*/ 685470 w 1269314"/>
                <a:gd name="connsiteY25" fmla="*/ 626919 h 1276544"/>
                <a:gd name="connsiteX26" fmla="*/ 696282 w 1269314"/>
                <a:gd name="connsiteY26" fmla="*/ 582321 h 1276544"/>
                <a:gd name="connsiteX27" fmla="*/ 711147 w 1269314"/>
                <a:gd name="connsiteY27" fmla="*/ 522855 h 1276544"/>
                <a:gd name="connsiteX28" fmla="*/ 711147 w 1269314"/>
                <a:gd name="connsiteY28" fmla="*/ 509340 h 1276544"/>
                <a:gd name="connsiteX29" fmla="*/ 710249 w 1269314"/>
                <a:gd name="connsiteY29" fmla="*/ 502559 h 1276544"/>
                <a:gd name="connsiteX30" fmla="*/ 744935 w 1269314"/>
                <a:gd name="connsiteY30" fmla="*/ 424196 h 1276544"/>
                <a:gd name="connsiteX31" fmla="*/ 804401 w 1269314"/>
                <a:gd name="connsiteY31" fmla="*/ 371488 h 1276544"/>
                <a:gd name="connsiteX32" fmla="*/ 880085 w 1269314"/>
                <a:gd name="connsiteY32" fmla="*/ 328240 h 1276544"/>
                <a:gd name="connsiteX33" fmla="*/ 957119 w 1269314"/>
                <a:gd name="connsiteY33" fmla="*/ 270126 h 1276544"/>
                <a:gd name="connsiteX34" fmla="*/ 1016585 w 1269314"/>
                <a:gd name="connsiteY34" fmla="*/ 249854 h 1276544"/>
                <a:gd name="connsiteX35" fmla="*/ 1076050 w 1269314"/>
                <a:gd name="connsiteY35" fmla="*/ 234987 h 1276544"/>
                <a:gd name="connsiteX36" fmla="*/ 1097674 w 1269314"/>
                <a:gd name="connsiteY36" fmla="*/ 205254 h 1276544"/>
                <a:gd name="connsiteX37" fmla="*/ 1107135 w 1269314"/>
                <a:gd name="connsiteY37" fmla="*/ 203903 h 1276544"/>
                <a:gd name="connsiteX38" fmla="*/ 1143624 w 1269314"/>
                <a:gd name="connsiteY38" fmla="*/ 186333 h 1276544"/>
                <a:gd name="connsiteX39" fmla="*/ 1197685 w 1269314"/>
                <a:gd name="connsiteY39" fmla="*/ 128220 h 1276544"/>
                <a:gd name="connsiteX40" fmla="*/ 1246338 w 1269314"/>
                <a:gd name="connsiteY40" fmla="*/ 61996 h 1276544"/>
                <a:gd name="connsiteX41" fmla="*/ 1269314 w 1269314"/>
                <a:gd name="connsiteY41" fmla="*/ 9288 h 1276544"/>
                <a:gd name="connsiteX42" fmla="*/ 1269314 w 1269314"/>
                <a:gd name="connsiteY42" fmla="*/ 0 h 1276544"/>
                <a:gd name="connsiteX0" fmla="*/ 158695 w 1269314"/>
                <a:gd name="connsiteY0" fmla="*/ 1264567 h 1276544"/>
                <a:gd name="connsiteX1" fmla="*/ 0 w 1269314"/>
                <a:gd name="connsiteY1" fmla="*/ 1276544 h 1276544"/>
                <a:gd name="connsiteX2" fmla="*/ 0 w 1269314"/>
                <a:gd name="connsiteY2" fmla="*/ 1205006 h 1276544"/>
                <a:gd name="connsiteX3" fmla="*/ 24590 w 1269314"/>
                <a:gd name="connsiteY3" fmla="*/ 1182382 h 1276544"/>
                <a:gd name="connsiteX4" fmla="*/ 51621 w 1269314"/>
                <a:gd name="connsiteY4" fmla="*/ 1181031 h 1276544"/>
                <a:gd name="connsiteX5" fmla="*/ 107031 w 1269314"/>
                <a:gd name="connsiteY5" fmla="*/ 1122917 h 1276544"/>
                <a:gd name="connsiteX6" fmla="*/ 135412 w 1269314"/>
                <a:gd name="connsiteY6" fmla="*/ 1124268 h 1276544"/>
                <a:gd name="connsiteX7" fmla="*/ 147576 w 1269314"/>
                <a:gd name="connsiteY7" fmla="*/ 1135080 h 1276544"/>
                <a:gd name="connsiteX8" fmla="*/ 198933 w 1269314"/>
                <a:gd name="connsiteY8" fmla="*/ 1124268 h 1276544"/>
                <a:gd name="connsiteX9" fmla="*/ 212448 w 1269314"/>
                <a:gd name="connsiteY9" fmla="*/ 1122917 h 1276544"/>
                <a:gd name="connsiteX10" fmla="*/ 231369 w 1269314"/>
                <a:gd name="connsiteY10" fmla="*/ 1120214 h 1276544"/>
                <a:gd name="connsiteX11" fmla="*/ 244884 w 1269314"/>
                <a:gd name="connsiteY11" fmla="*/ 1097239 h 1276544"/>
                <a:gd name="connsiteX12" fmla="*/ 274617 w 1269314"/>
                <a:gd name="connsiteY12" fmla="*/ 1087778 h 1276544"/>
                <a:gd name="connsiteX13" fmla="*/ 358409 w 1269314"/>
                <a:gd name="connsiteY13" fmla="*/ 1012095 h 1276544"/>
                <a:gd name="connsiteX14" fmla="*/ 389493 w 1269314"/>
                <a:gd name="connsiteY14" fmla="*/ 968847 h 1276544"/>
                <a:gd name="connsiteX15" fmla="*/ 457068 w 1269314"/>
                <a:gd name="connsiteY15" fmla="*/ 921544 h 1276544"/>
                <a:gd name="connsiteX16" fmla="*/ 501667 w 1269314"/>
                <a:gd name="connsiteY16" fmla="*/ 899921 h 1276544"/>
                <a:gd name="connsiteX17" fmla="*/ 535454 w 1269314"/>
                <a:gd name="connsiteY17" fmla="*/ 848564 h 1276544"/>
                <a:gd name="connsiteX18" fmla="*/ 558430 w 1269314"/>
                <a:gd name="connsiteY18" fmla="*/ 790450 h 1276544"/>
                <a:gd name="connsiteX19" fmla="*/ 586811 w 1269314"/>
                <a:gd name="connsiteY19" fmla="*/ 766123 h 1276544"/>
                <a:gd name="connsiteX20" fmla="*/ 592217 w 1269314"/>
                <a:gd name="connsiteY20" fmla="*/ 745850 h 1276544"/>
                <a:gd name="connsiteX21" fmla="*/ 631410 w 1269314"/>
                <a:gd name="connsiteY21" fmla="*/ 705306 h 1276544"/>
                <a:gd name="connsiteX22" fmla="*/ 650330 w 1269314"/>
                <a:gd name="connsiteY22" fmla="*/ 682331 h 1276544"/>
                <a:gd name="connsiteX23" fmla="*/ 659792 w 1269314"/>
                <a:gd name="connsiteY23" fmla="*/ 660707 h 1276544"/>
                <a:gd name="connsiteX24" fmla="*/ 685470 w 1269314"/>
                <a:gd name="connsiteY24" fmla="*/ 626919 h 1276544"/>
                <a:gd name="connsiteX25" fmla="*/ 696282 w 1269314"/>
                <a:gd name="connsiteY25" fmla="*/ 582321 h 1276544"/>
                <a:gd name="connsiteX26" fmla="*/ 711147 w 1269314"/>
                <a:gd name="connsiteY26" fmla="*/ 522855 h 1276544"/>
                <a:gd name="connsiteX27" fmla="*/ 711147 w 1269314"/>
                <a:gd name="connsiteY27" fmla="*/ 509340 h 1276544"/>
                <a:gd name="connsiteX28" fmla="*/ 710249 w 1269314"/>
                <a:gd name="connsiteY28" fmla="*/ 502559 h 1276544"/>
                <a:gd name="connsiteX29" fmla="*/ 744935 w 1269314"/>
                <a:gd name="connsiteY29" fmla="*/ 424196 h 1276544"/>
                <a:gd name="connsiteX30" fmla="*/ 804401 w 1269314"/>
                <a:gd name="connsiteY30" fmla="*/ 371488 h 1276544"/>
                <a:gd name="connsiteX31" fmla="*/ 880085 w 1269314"/>
                <a:gd name="connsiteY31" fmla="*/ 328240 h 1276544"/>
                <a:gd name="connsiteX32" fmla="*/ 957119 w 1269314"/>
                <a:gd name="connsiteY32" fmla="*/ 270126 h 1276544"/>
                <a:gd name="connsiteX33" fmla="*/ 1016585 w 1269314"/>
                <a:gd name="connsiteY33" fmla="*/ 249854 h 1276544"/>
                <a:gd name="connsiteX34" fmla="*/ 1076050 w 1269314"/>
                <a:gd name="connsiteY34" fmla="*/ 234987 h 1276544"/>
                <a:gd name="connsiteX35" fmla="*/ 1097674 w 1269314"/>
                <a:gd name="connsiteY35" fmla="*/ 205254 h 1276544"/>
                <a:gd name="connsiteX36" fmla="*/ 1107135 w 1269314"/>
                <a:gd name="connsiteY36" fmla="*/ 203903 h 1276544"/>
                <a:gd name="connsiteX37" fmla="*/ 1143624 w 1269314"/>
                <a:gd name="connsiteY37" fmla="*/ 186333 h 1276544"/>
                <a:gd name="connsiteX38" fmla="*/ 1197685 w 1269314"/>
                <a:gd name="connsiteY38" fmla="*/ 128220 h 1276544"/>
                <a:gd name="connsiteX39" fmla="*/ 1246338 w 1269314"/>
                <a:gd name="connsiteY39" fmla="*/ 61996 h 1276544"/>
                <a:gd name="connsiteX40" fmla="*/ 1269314 w 1269314"/>
                <a:gd name="connsiteY40" fmla="*/ 9288 h 1276544"/>
                <a:gd name="connsiteX41" fmla="*/ 1269314 w 1269314"/>
                <a:gd name="connsiteY41" fmla="*/ 0 h 1276544"/>
                <a:gd name="connsiteX0" fmla="*/ 0 w 1269314"/>
                <a:gd name="connsiteY0" fmla="*/ 1276544 h 1276544"/>
                <a:gd name="connsiteX1" fmla="*/ 0 w 1269314"/>
                <a:gd name="connsiteY1" fmla="*/ 1205006 h 1276544"/>
                <a:gd name="connsiteX2" fmla="*/ 24590 w 1269314"/>
                <a:gd name="connsiteY2" fmla="*/ 1182382 h 1276544"/>
                <a:gd name="connsiteX3" fmla="*/ 51621 w 1269314"/>
                <a:gd name="connsiteY3" fmla="*/ 1181031 h 1276544"/>
                <a:gd name="connsiteX4" fmla="*/ 107031 w 1269314"/>
                <a:gd name="connsiteY4" fmla="*/ 1122917 h 1276544"/>
                <a:gd name="connsiteX5" fmla="*/ 135412 w 1269314"/>
                <a:gd name="connsiteY5" fmla="*/ 1124268 h 1276544"/>
                <a:gd name="connsiteX6" fmla="*/ 147576 w 1269314"/>
                <a:gd name="connsiteY6" fmla="*/ 1135080 h 1276544"/>
                <a:gd name="connsiteX7" fmla="*/ 198933 w 1269314"/>
                <a:gd name="connsiteY7" fmla="*/ 1124268 h 1276544"/>
                <a:gd name="connsiteX8" fmla="*/ 212448 w 1269314"/>
                <a:gd name="connsiteY8" fmla="*/ 1122917 h 1276544"/>
                <a:gd name="connsiteX9" fmla="*/ 231369 w 1269314"/>
                <a:gd name="connsiteY9" fmla="*/ 1120214 h 1276544"/>
                <a:gd name="connsiteX10" fmla="*/ 244884 w 1269314"/>
                <a:gd name="connsiteY10" fmla="*/ 1097239 h 1276544"/>
                <a:gd name="connsiteX11" fmla="*/ 274617 w 1269314"/>
                <a:gd name="connsiteY11" fmla="*/ 1087778 h 1276544"/>
                <a:gd name="connsiteX12" fmla="*/ 358409 w 1269314"/>
                <a:gd name="connsiteY12" fmla="*/ 1012095 h 1276544"/>
                <a:gd name="connsiteX13" fmla="*/ 389493 w 1269314"/>
                <a:gd name="connsiteY13" fmla="*/ 968847 h 1276544"/>
                <a:gd name="connsiteX14" fmla="*/ 457068 w 1269314"/>
                <a:gd name="connsiteY14" fmla="*/ 921544 h 1276544"/>
                <a:gd name="connsiteX15" fmla="*/ 501667 w 1269314"/>
                <a:gd name="connsiteY15" fmla="*/ 899921 h 1276544"/>
                <a:gd name="connsiteX16" fmla="*/ 535454 w 1269314"/>
                <a:gd name="connsiteY16" fmla="*/ 848564 h 1276544"/>
                <a:gd name="connsiteX17" fmla="*/ 558430 w 1269314"/>
                <a:gd name="connsiteY17" fmla="*/ 790450 h 1276544"/>
                <a:gd name="connsiteX18" fmla="*/ 586811 w 1269314"/>
                <a:gd name="connsiteY18" fmla="*/ 766123 h 1276544"/>
                <a:gd name="connsiteX19" fmla="*/ 592217 w 1269314"/>
                <a:gd name="connsiteY19" fmla="*/ 745850 h 1276544"/>
                <a:gd name="connsiteX20" fmla="*/ 631410 w 1269314"/>
                <a:gd name="connsiteY20" fmla="*/ 705306 h 1276544"/>
                <a:gd name="connsiteX21" fmla="*/ 650330 w 1269314"/>
                <a:gd name="connsiteY21" fmla="*/ 682331 h 1276544"/>
                <a:gd name="connsiteX22" fmla="*/ 659792 w 1269314"/>
                <a:gd name="connsiteY22" fmla="*/ 660707 h 1276544"/>
                <a:gd name="connsiteX23" fmla="*/ 685470 w 1269314"/>
                <a:gd name="connsiteY23" fmla="*/ 626919 h 1276544"/>
                <a:gd name="connsiteX24" fmla="*/ 696282 w 1269314"/>
                <a:gd name="connsiteY24" fmla="*/ 582321 h 1276544"/>
                <a:gd name="connsiteX25" fmla="*/ 711147 w 1269314"/>
                <a:gd name="connsiteY25" fmla="*/ 522855 h 1276544"/>
                <a:gd name="connsiteX26" fmla="*/ 711147 w 1269314"/>
                <a:gd name="connsiteY26" fmla="*/ 509340 h 1276544"/>
                <a:gd name="connsiteX27" fmla="*/ 710249 w 1269314"/>
                <a:gd name="connsiteY27" fmla="*/ 502559 h 1276544"/>
                <a:gd name="connsiteX28" fmla="*/ 744935 w 1269314"/>
                <a:gd name="connsiteY28" fmla="*/ 424196 h 1276544"/>
                <a:gd name="connsiteX29" fmla="*/ 804401 w 1269314"/>
                <a:gd name="connsiteY29" fmla="*/ 371488 h 1276544"/>
                <a:gd name="connsiteX30" fmla="*/ 880085 w 1269314"/>
                <a:gd name="connsiteY30" fmla="*/ 328240 h 1276544"/>
                <a:gd name="connsiteX31" fmla="*/ 957119 w 1269314"/>
                <a:gd name="connsiteY31" fmla="*/ 270126 h 1276544"/>
                <a:gd name="connsiteX32" fmla="*/ 1016585 w 1269314"/>
                <a:gd name="connsiteY32" fmla="*/ 249854 h 1276544"/>
                <a:gd name="connsiteX33" fmla="*/ 1076050 w 1269314"/>
                <a:gd name="connsiteY33" fmla="*/ 234987 h 1276544"/>
                <a:gd name="connsiteX34" fmla="*/ 1097674 w 1269314"/>
                <a:gd name="connsiteY34" fmla="*/ 205254 h 1276544"/>
                <a:gd name="connsiteX35" fmla="*/ 1107135 w 1269314"/>
                <a:gd name="connsiteY35" fmla="*/ 203903 h 1276544"/>
                <a:gd name="connsiteX36" fmla="*/ 1143624 w 1269314"/>
                <a:gd name="connsiteY36" fmla="*/ 186333 h 1276544"/>
                <a:gd name="connsiteX37" fmla="*/ 1197685 w 1269314"/>
                <a:gd name="connsiteY37" fmla="*/ 128220 h 1276544"/>
                <a:gd name="connsiteX38" fmla="*/ 1246338 w 1269314"/>
                <a:gd name="connsiteY38" fmla="*/ 61996 h 1276544"/>
                <a:gd name="connsiteX39" fmla="*/ 1269314 w 1269314"/>
                <a:gd name="connsiteY39" fmla="*/ 9288 h 1276544"/>
                <a:gd name="connsiteX40" fmla="*/ 1269314 w 1269314"/>
                <a:gd name="connsiteY40" fmla="*/ 0 h 1276544"/>
                <a:gd name="connsiteX0" fmla="*/ 0 w 1269314"/>
                <a:gd name="connsiteY0" fmla="*/ 1205006 h 1205006"/>
                <a:gd name="connsiteX1" fmla="*/ 24590 w 1269314"/>
                <a:gd name="connsiteY1" fmla="*/ 1182382 h 1205006"/>
                <a:gd name="connsiteX2" fmla="*/ 51621 w 1269314"/>
                <a:gd name="connsiteY2" fmla="*/ 1181031 h 1205006"/>
                <a:gd name="connsiteX3" fmla="*/ 107031 w 1269314"/>
                <a:gd name="connsiteY3" fmla="*/ 1122917 h 1205006"/>
                <a:gd name="connsiteX4" fmla="*/ 135412 w 1269314"/>
                <a:gd name="connsiteY4" fmla="*/ 1124268 h 1205006"/>
                <a:gd name="connsiteX5" fmla="*/ 147576 w 1269314"/>
                <a:gd name="connsiteY5" fmla="*/ 1135080 h 1205006"/>
                <a:gd name="connsiteX6" fmla="*/ 198933 w 1269314"/>
                <a:gd name="connsiteY6" fmla="*/ 1124268 h 1205006"/>
                <a:gd name="connsiteX7" fmla="*/ 212448 w 1269314"/>
                <a:gd name="connsiteY7" fmla="*/ 1122917 h 1205006"/>
                <a:gd name="connsiteX8" fmla="*/ 231369 w 1269314"/>
                <a:gd name="connsiteY8" fmla="*/ 1120214 h 1205006"/>
                <a:gd name="connsiteX9" fmla="*/ 244884 w 1269314"/>
                <a:gd name="connsiteY9" fmla="*/ 1097239 h 1205006"/>
                <a:gd name="connsiteX10" fmla="*/ 274617 w 1269314"/>
                <a:gd name="connsiteY10" fmla="*/ 1087778 h 1205006"/>
                <a:gd name="connsiteX11" fmla="*/ 358409 w 1269314"/>
                <a:gd name="connsiteY11" fmla="*/ 1012095 h 1205006"/>
                <a:gd name="connsiteX12" fmla="*/ 389493 w 1269314"/>
                <a:gd name="connsiteY12" fmla="*/ 968847 h 1205006"/>
                <a:gd name="connsiteX13" fmla="*/ 457068 w 1269314"/>
                <a:gd name="connsiteY13" fmla="*/ 921544 h 1205006"/>
                <a:gd name="connsiteX14" fmla="*/ 501667 w 1269314"/>
                <a:gd name="connsiteY14" fmla="*/ 899921 h 1205006"/>
                <a:gd name="connsiteX15" fmla="*/ 535454 w 1269314"/>
                <a:gd name="connsiteY15" fmla="*/ 848564 h 1205006"/>
                <a:gd name="connsiteX16" fmla="*/ 558430 w 1269314"/>
                <a:gd name="connsiteY16" fmla="*/ 790450 h 1205006"/>
                <a:gd name="connsiteX17" fmla="*/ 586811 w 1269314"/>
                <a:gd name="connsiteY17" fmla="*/ 766123 h 1205006"/>
                <a:gd name="connsiteX18" fmla="*/ 592217 w 1269314"/>
                <a:gd name="connsiteY18" fmla="*/ 745850 h 1205006"/>
                <a:gd name="connsiteX19" fmla="*/ 631410 w 1269314"/>
                <a:gd name="connsiteY19" fmla="*/ 705306 h 1205006"/>
                <a:gd name="connsiteX20" fmla="*/ 650330 w 1269314"/>
                <a:gd name="connsiteY20" fmla="*/ 682331 h 1205006"/>
                <a:gd name="connsiteX21" fmla="*/ 659792 w 1269314"/>
                <a:gd name="connsiteY21" fmla="*/ 660707 h 1205006"/>
                <a:gd name="connsiteX22" fmla="*/ 685470 w 1269314"/>
                <a:gd name="connsiteY22" fmla="*/ 626919 h 1205006"/>
                <a:gd name="connsiteX23" fmla="*/ 696282 w 1269314"/>
                <a:gd name="connsiteY23" fmla="*/ 582321 h 1205006"/>
                <a:gd name="connsiteX24" fmla="*/ 711147 w 1269314"/>
                <a:gd name="connsiteY24" fmla="*/ 522855 h 1205006"/>
                <a:gd name="connsiteX25" fmla="*/ 711147 w 1269314"/>
                <a:gd name="connsiteY25" fmla="*/ 509340 h 1205006"/>
                <a:gd name="connsiteX26" fmla="*/ 710249 w 1269314"/>
                <a:gd name="connsiteY26" fmla="*/ 502559 h 1205006"/>
                <a:gd name="connsiteX27" fmla="*/ 744935 w 1269314"/>
                <a:gd name="connsiteY27" fmla="*/ 424196 h 1205006"/>
                <a:gd name="connsiteX28" fmla="*/ 804401 w 1269314"/>
                <a:gd name="connsiteY28" fmla="*/ 371488 h 1205006"/>
                <a:gd name="connsiteX29" fmla="*/ 880085 w 1269314"/>
                <a:gd name="connsiteY29" fmla="*/ 328240 h 1205006"/>
                <a:gd name="connsiteX30" fmla="*/ 957119 w 1269314"/>
                <a:gd name="connsiteY30" fmla="*/ 270126 h 1205006"/>
                <a:gd name="connsiteX31" fmla="*/ 1016585 w 1269314"/>
                <a:gd name="connsiteY31" fmla="*/ 249854 h 1205006"/>
                <a:gd name="connsiteX32" fmla="*/ 1076050 w 1269314"/>
                <a:gd name="connsiteY32" fmla="*/ 234987 h 1205006"/>
                <a:gd name="connsiteX33" fmla="*/ 1097674 w 1269314"/>
                <a:gd name="connsiteY33" fmla="*/ 205254 h 1205006"/>
                <a:gd name="connsiteX34" fmla="*/ 1107135 w 1269314"/>
                <a:gd name="connsiteY34" fmla="*/ 203903 h 1205006"/>
                <a:gd name="connsiteX35" fmla="*/ 1143624 w 1269314"/>
                <a:gd name="connsiteY35" fmla="*/ 186333 h 1205006"/>
                <a:gd name="connsiteX36" fmla="*/ 1197685 w 1269314"/>
                <a:gd name="connsiteY36" fmla="*/ 128220 h 1205006"/>
                <a:gd name="connsiteX37" fmla="*/ 1246338 w 1269314"/>
                <a:gd name="connsiteY37" fmla="*/ 61996 h 1205006"/>
                <a:gd name="connsiteX38" fmla="*/ 1269314 w 1269314"/>
                <a:gd name="connsiteY38" fmla="*/ 9288 h 1205006"/>
                <a:gd name="connsiteX39" fmla="*/ 1269314 w 1269314"/>
                <a:gd name="connsiteY39" fmla="*/ 0 h 1205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269314" h="1205006">
                  <a:moveTo>
                    <a:pt x="0" y="1205006"/>
                  </a:moveTo>
                  <a:lnTo>
                    <a:pt x="24590" y="1182382"/>
                  </a:lnTo>
                  <a:lnTo>
                    <a:pt x="51621" y="1181031"/>
                  </a:lnTo>
                  <a:lnTo>
                    <a:pt x="107031" y="1122917"/>
                  </a:lnTo>
                  <a:lnTo>
                    <a:pt x="135412" y="1124268"/>
                  </a:lnTo>
                  <a:lnTo>
                    <a:pt x="147576" y="1135080"/>
                  </a:lnTo>
                  <a:lnTo>
                    <a:pt x="198933" y="1124268"/>
                  </a:lnTo>
                  <a:lnTo>
                    <a:pt x="212448" y="1122917"/>
                  </a:lnTo>
                  <a:lnTo>
                    <a:pt x="231369" y="1120214"/>
                  </a:lnTo>
                  <a:lnTo>
                    <a:pt x="244884" y="1097239"/>
                  </a:lnTo>
                  <a:lnTo>
                    <a:pt x="274617" y="1087778"/>
                  </a:lnTo>
                  <a:lnTo>
                    <a:pt x="358409" y="1012095"/>
                  </a:lnTo>
                  <a:lnTo>
                    <a:pt x="389493" y="968847"/>
                  </a:lnTo>
                  <a:lnTo>
                    <a:pt x="457068" y="921544"/>
                  </a:lnTo>
                  <a:lnTo>
                    <a:pt x="501667" y="899921"/>
                  </a:lnTo>
                  <a:lnTo>
                    <a:pt x="535454" y="848564"/>
                  </a:lnTo>
                  <a:lnTo>
                    <a:pt x="558430" y="790450"/>
                  </a:lnTo>
                  <a:lnTo>
                    <a:pt x="586811" y="766123"/>
                  </a:lnTo>
                  <a:lnTo>
                    <a:pt x="592217" y="745850"/>
                  </a:lnTo>
                  <a:lnTo>
                    <a:pt x="631410" y="705306"/>
                  </a:lnTo>
                  <a:lnTo>
                    <a:pt x="650330" y="682331"/>
                  </a:lnTo>
                  <a:lnTo>
                    <a:pt x="659792" y="660707"/>
                  </a:lnTo>
                  <a:lnTo>
                    <a:pt x="685470" y="626919"/>
                  </a:lnTo>
                  <a:lnTo>
                    <a:pt x="696282" y="582321"/>
                  </a:lnTo>
                  <a:lnTo>
                    <a:pt x="711147" y="522855"/>
                  </a:lnTo>
                  <a:lnTo>
                    <a:pt x="711147" y="509340"/>
                  </a:lnTo>
                  <a:lnTo>
                    <a:pt x="710249" y="502559"/>
                  </a:lnTo>
                  <a:lnTo>
                    <a:pt x="744935" y="424196"/>
                  </a:lnTo>
                  <a:lnTo>
                    <a:pt x="804401" y="371488"/>
                  </a:lnTo>
                  <a:lnTo>
                    <a:pt x="880085" y="328240"/>
                  </a:lnTo>
                  <a:lnTo>
                    <a:pt x="957119" y="270126"/>
                  </a:lnTo>
                  <a:lnTo>
                    <a:pt x="1016585" y="249854"/>
                  </a:lnTo>
                  <a:lnTo>
                    <a:pt x="1076050" y="234987"/>
                  </a:lnTo>
                  <a:lnTo>
                    <a:pt x="1097674" y="205254"/>
                  </a:lnTo>
                  <a:lnTo>
                    <a:pt x="1107135" y="203903"/>
                  </a:lnTo>
                  <a:lnTo>
                    <a:pt x="1143624" y="186333"/>
                  </a:lnTo>
                  <a:lnTo>
                    <a:pt x="1197685" y="128220"/>
                  </a:lnTo>
                  <a:lnTo>
                    <a:pt x="1246338" y="61996"/>
                  </a:lnTo>
                  <a:lnTo>
                    <a:pt x="1269314" y="9288"/>
                  </a:lnTo>
                  <a:lnTo>
                    <a:pt x="126931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EC9F0D67-1D46-DDB8-B8F9-6A70CF31A167}"/>
              </a:ext>
            </a:extLst>
          </p:cNvPr>
          <p:cNvGrpSpPr/>
          <p:nvPr/>
        </p:nvGrpSpPr>
        <p:grpSpPr>
          <a:xfrm>
            <a:off x="679504" y="3782549"/>
            <a:ext cx="2686642" cy="2553667"/>
            <a:chOff x="642474" y="3730715"/>
            <a:chExt cx="2851662" cy="2710519"/>
          </a:xfrm>
        </p:grpSpPr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6D9EAC19-5180-13C6-E230-4A26BF64BAF2}"/>
                </a:ext>
              </a:extLst>
            </p:cNvPr>
            <p:cNvSpPr/>
            <p:nvPr/>
          </p:nvSpPr>
          <p:spPr>
            <a:xfrm>
              <a:off x="642474" y="5877267"/>
              <a:ext cx="1026283" cy="563967"/>
            </a:xfrm>
            <a:custGeom>
              <a:avLst/>
              <a:gdLst>
                <a:gd name="connsiteX0" fmla="*/ 35237 w 1026283"/>
                <a:gd name="connsiteY0" fmla="*/ 0 h 563967"/>
                <a:gd name="connsiteX1" fmla="*/ 129201 w 1026283"/>
                <a:gd name="connsiteY1" fmla="*/ 48862 h 563967"/>
                <a:gd name="connsiteX2" fmla="*/ 166787 w 1026283"/>
                <a:gd name="connsiteY2" fmla="*/ 63896 h 563967"/>
                <a:gd name="connsiteX3" fmla="*/ 260751 w 1026283"/>
                <a:gd name="connsiteY3" fmla="*/ 75172 h 563967"/>
                <a:gd name="connsiteX4" fmla="*/ 313371 w 1026283"/>
                <a:gd name="connsiteY4" fmla="*/ 52620 h 563967"/>
                <a:gd name="connsiteX5" fmla="*/ 377267 w 1026283"/>
                <a:gd name="connsiteY5" fmla="*/ 93965 h 563967"/>
                <a:gd name="connsiteX6" fmla="*/ 471232 w 1026283"/>
                <a:gd name="connsiteY6" fmla="*/ 169136 h 563967"/>
                <a:gd name="connsiteX7" fmla="*/ 523852 w 1026283"/>
                <a:gd name="connsiteY7" fmla="*/ 169136 h 563967"/>
                <a:gd name="connsiteX8" fmla="*/ 538886 w 1026283"/>
                <a:gd name="connsiteY8" fmla="*/ 157861 h 563967"/>
                <a:gd name="connsiteX9" fmla="*/ 568955 w 1026283"/>
                <a:gd name="connsiteY9" fmla="*/ 161619 h 563967"/>
                <a:gd name="connsiteX10" fmla="*/ 670436 w 1026283"/>
                <a:gd name="connsiteY10" fmla="*/ 135309 h 563967"/>
                <a:gd name="connsiteX11" fmla="*/ 692988 w 1026283"/>
                <a:gd name="connsiteY11" fmla="*/ 142826 h 563967"/>
                <a:gd name="connsiteX12" fmla="*/ 726815 w 1026283"/>
                <a:gd name="connsiteY12" fmla="*/ 165378 h 563967"/>
                <a:gd name="connsiteX13" fmla="*/ 756884 w 1026283"/>
                <a:gd name="connsiteY13" fmla="*/ 154102 h 563967"/>
                <a:gd name="connsiteX14" fmla="*/ 780538 w 1026283"/>
                <a:gd name="connsiteY14" fmla="*/ 125468 h 563967"/>
                <a:gd name="connsiteX15" fmla="*/ 778182 w 1026283"/>
                <a:gd name="connsiteY15" fmla="*/ 124033 h 563967"/>
                <a:gd name="connsiteX16" fmla="*/ 821460 w 1026283"/>
                <a:gd name="connsiteY16" fmla="*/ 150376 h 563967"/>
                <a:gd name="connsiteX17" fmla="*/ 813262 w 1026283"/>
                <a:gd name="connsiteY17" fmla="*/ 154102 h 563967"/>
                <a:gd name="connsiteX18" fmla="*/ 847089 w 1026283"/>
                <a:gd name="connsiteY18" fmla="*/ 244308 h 563967"/>
                <a:gd name="connsiteX19" fmla="*/ 880917 w 1026283"/>
                <a:gd name="connsiteY19" fmla="*/ 311963 h 563967"/>
                <a:gd name="connsiteX20" fmla="*/ 880917 w 1026283"/>
                <a:gd name="connsiteY20" fmla="*/ 349548 h 563967"/>
                <a:gd name="connsiteX21" fmla="*/ 953036 w 1026283"/>
                <a:gd name="connsiteY21" fmla="*/ 371184 h 563967"/>
                <a:gd name="connsiteX22" fmla="*/ 983337 w 1026283"/>
                <a:gd name="connsiteY22" fmla="*/ 434117 h 563967"/>
                <a:gd name="connsiteX23" fmla="*/ 1018575 w 1026283"/>
                <a:gd name="connsiteY23" fmla="*/ 452909 h 563967"/>
                <a:gd name="connsiteX24" fmla="*/ 1016225 w 1026283"/>
                <a:gd name="connsiteY24" fmla="*/ 542175 h 563967"/>
                <a:gd name="connsiteX25" fmla="*/ 1026283 w 1026283"/>
                <a:gd name="connsiteY25" fmla="*/ 563967 h 563967"/>
                <a:gd name="connsiteX26" fmla="*/ 0 w 1026283"/>
                <a:gd name="connsiteY26" fmla="*/ 563967 h 563967"/>
                <a:gd name="connsiteX27" fmla="*/ 0 w 1026283"/>
                <a:gd name="connsiteY27" fmla="*/ 2203 h 563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26283" h="563967">
                  <a:moveTo>
                    <a:pt x="35237" y="0"/>
                  </a:moveTo>
                  <a:lnTo>
                    <a:pt x="129201" y="48862"/>
                  </a:lnTo>
                  <a:lnTo>
                    <a:pt x="166787" y="63896"/>
                  </a:lnTo>
                  <a:lnTo>
                    <a:pt x="260751" y="75172"/>
                  </a:lnTo>
                  <a:lnTo>
                    <a:pt x="313371" y="52620"/>
                  </a:lnTo>
                  <a:lnTo>
                    <a:pt x="377267" y="93965"/>
                  </a:lnTo>
                  <a:lnTo>
                    <a:pt x="471232" y="169136"/>
                  </a:lnTo>
                  <a:lnTo>
                    <a:pt x="523852" y="169136"/>
                  </a:lnTo>
                  <a:lnTo>
                    <a:pt x="538886" y="157861"/>
                  </a:lnTo>
                  <a:lnTo>
                    <a:pt x="568955" y="161619"/>
                  </a:lnTo>
                  <a:lnTo>
                    <a:pt x="670436" y="135309"/>
                  </a:lnTo>
                  <a:lnTo>
                    <a:pt x="692988" y="142826"/>
                  </a:lnTo>
                  <a:lnTo>
                    <a:pt x="726815" y="165378"/>
                  </a:lnTo>
                  <a:lnTo>
                    <a:pt x="756884" y="154102"/>
                  </a:lnTo>
                  <a:lnTo>
                    <a:pt x="780538" y="125468"/>
                  </a:lnTo>
                  <a:lnTo>
                    <a:pt x="778182" y="124033"/>
                  </a:lnTo>
                  <a:lnTo>
                    <a:pt x="821460" y="150376"/>
                  </a:lnTo>
                  <a:lnTo>
                    <a:pt x="813262" y="154102"/>
                  </a:lnTo>
                  <a:lnTo>
                    <a:pt x="847089" y="244308"/>
                  </a:lnTo>
                  <a:lnTo>
                    <a:pt x="880917" y="311963"/>
                  </a:lnTo>
                  <a:lnTo>
                    <a:pt x="880917" y="349548"/>
                  </a:lnTo>
                  <a:lnTo>
                    <a:pt x="953036" y="371184"/>
                  </a:lnTo>
                  <a:lnTo>
                    <a:pt x="983337" y="434117"/>
                  </a:lnTo>
                  <a:lnTo>
                    <a:pt x="1018575" y="452909"/>
                  </a:lnTo>
                  <a:lnTo>
                    <a:pt x="1016225" y="542175"/>
                  </a:lnTo>
                  <a:lnTo>
                    <a:pt x="1026283" y="563967"/>
                  </a:lnTo>
                  <a:lnTo>
                    <a:pt x="0" y="563967"/>
                  </a:lnTo>
                  <a:lnTo>
                    <a:pt x="0" y="2203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2671B7DF-8255-EF71-9C97-CDABC60DDE99}"/>
                </a:ext>
              </a:extLst>
            </p:cNvPr>
            <p:cNvSpPr/>
            <p:nvPr/>
          </p:nvSpPr>
          <p:spPr>
            <a:xfrm>
              <a:off x="922639" y="4231633"/>
              <a:ext cx="1461459" cy="1796005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CDE12C65-1C2C-99BD-BD42-8E81ECB604B1}"/>
                </a:ext>
              </a:extLst>
            </p:cNvPr>
            <p:cNvSpPr/>
            <p:nvPr/>
          </p:nvSpPr>
          <p:spPr>
            <a:xfrm>
              <a:off x="681467" y="3730715"/>
              <a:ext cx="2812669" cy="1183729"/>
            </a:xfrm>
            <a:custGeom>
              <a:avLst/>
              <a:gdLst>
                <a:gd name="connsiteX0" fmla="*/ 60011 w 2812669"/>
                <a:gd name="connsiteY0" fmla="*/ 0 h 1183728"/>
                <a:gd name="connsiteX1" fmla="*/ 2807473 w 2812669"/>
                <a:gd name="connsiteY1" fmla="*/ 0 h 1183728"/>
                <a:gd name="connsiteX2" fmla="*/ 2809536 w 2812669"/>
                <a:gd name="connsiteY2" fmla="*/ 18569 h 1183728"/>
                <a:gd name="connsiteX3" fmla="*/ 2809536 w 2812669"/>
                <a:gd name="connsiteY3" fmla="*/ 53023 h 1183728"/>
                <a:gd name="connsiteX4" fmla="*/ 2806405 w 2812669"/>
                <a:gd name="connsiteY4" fmla="*/ 81212 h 1183728"/>
                <a:gd name="connsiteX5" fmla="*/ 2812669 w 2812669"/>
                <a:gd name="connsiteY5" fmla="*/ 103137 h 1183728"/>
                <a:gd name="connsiteX6" fmla="*/ 2797007 w 2812669"/>
                <a:gd name="connsiteY6" fmla="*/ 165780 h 1183728"/>
                <a:gd name="connsiteX7" fmla="*/ 2806405 w 2812669"/>
                <a:gd name="connsiteY7" fmla="*/ 184573 h 1183728"/>
                <a:gd name="connsiteX8" fmla="*/ 2778216 w 2812669"/>
                <a:gd name="connsiteY8" fmla="*/ 269141 h 1183728"/>
                <a:gd name="connsiteX9" fmla="*/ 2790745 w 2812669"/>
                <a:gd name="connsiteY9" fmla="*/ 344313 h 1183728"/>
                <a:gd name="connsiteX10" fmla="*/ 2759421 w 2812669"/>
                <a:gd name="connsiteY10" fmla="*/ 419484 h 1183728"/>
                <a:gd name="connsiteX11" fmla="*/ 2768819 w 2812669"/>
                <a:gd name="connsiteY11" fmla="*/ 513449 h 1183728"/>
                <a:gd name="connsiteX12" fmla="*/ 2768819 w 2812669"/>
                <a:gd name="connsiteY12" fmla="*/ 572959 h 1183728"/>
                <a:gd name="connsiteX13" fmla="*/ 2724969 w 2812669"/>
                <a:gd name="connsiteY13" fmla="*/ 632470 h 1183728"/>
                <a:gd name="connsiteX14" fmla="*/ 2721836 w 2812669"/>
                <a:gd name="connsiteY14" fmla="*/ 751492 h 1183728"/>
                <a:gd name="connsiteX15" fmla="*/ 2731233 w 2812669"/>
                <a:gd name="connsiteY15" fmla="*/ 779681 h 1183728"/>
                <a:gd name="connsiteX16" fmla="*/ 2731233 w 2812669"/>
                <a:gd name="connsiteY16" fmla="*/ 811003 h 1183728"/>
                <a:gd name="connsiteX17" fmla="*/ 2690516 w 2812669"/>
                <a:gd name="connsiteY17" fmla="*/ 851720 h 1183728"/>
                <a:gd name="connsiteX18" fmla="*/ 2677987 w 2812669"/>
                <a:gd name="connsiteY18" fmla="*/ 870513 h 1183728"/>
                <a:gd name="connsiteX19" fmla="*/ 2634135 w 2812669"/>
                <a:gd name="connsiteY19" fmla="*/ 920628 h 1183728"/>
                <a:gd name="connsiteX20" fmla="*/ 2605947 w 2812669"/>
                <a:gd name="connsiteY20" fmla="*/ 898703 h 1183728"/>
                <a:gd name="connsiteX21" fmla="*/ 2552702 w 2812669"/>
                <a:gd name="connsiteY21" fmla="*/ 939421 h 1183728"/>
                <a:gd name="connsiteX22" fmla="*/ 2511983 w 2812669"/>
                <a:gd name="connsiteY22" fmla="*/ 958214 h 1183728"/>
                <a:gd name="connsiteX23" fmla="*/ 2490059 w 2812669"/>
                <a:gd name="connsiteY23" fmla="*/ 970742 h 1183728"/>
                <a:gd name="connsiteX24" fmla="*/ 2455604 w 2812669"/>
                <a:gd name="connsiteY24" fmla="*/ 992667 h 1183728"/>
                <a:gd name="connsiteX25" fmla="*/ 2433678 w 2812669"/>
                <a:gd name="connsiteY25" fmla="*/ 1045914 h 1183728"/>
                <a:gd name="connsiteX26" fmla="*/ 2383564 w 2812669"/>
                <a:gd name="connsiteY26" fmla="*/ 1020856 h 1183728"/>
                <a:gd name="connsiteX27" fmla="*/ 2342847 w 2812669"/>
                <a:gd name="connsiteY27" fmla="*/ 1036517 h 1183728"/>
                <a:gd name="connsiteX28" fmla="*/ 2314658 w 2812669"/>
                <a:gd name="connsiteY28" fmla="*/ 1008328 h 1183728"/>
                <a:gd name="connsiteX29" fmla="*/ 2258278 w 2812669"/>
                <a:gd name="connsiteY29" fmla="*/ 986403 h 1183728"/>
                <a:gd name="connsiteX30" fmla="*/ 2198768 w 2812669"/>
                <a:gd name="connsiteY30" fmla="*/ 977006 h 1183728"/>
                <a:gd name="connsiteX31" fmla="*/ 2145520 w 2812669"/>
                <a:gd name="connsiteY31" fmla="*/ 898703 h 1183728"/>
                <a:gd name="connsiteX32" fmla="*/ 2111068 w 2812669"/>
                <a:gd name="connsiteY32" fmla="*/ 901835 h 1183728"/>
                <a:gd name="connsiteX33" fmla="*/ 2111068 w 2812669"/>
                <a:gd name="connsiteY33" fmla="*/ 948817 h 1183728"/>
                <a:gd name="connsiteX34" fmla="*/ 2145520 w 2812669"/>
                <a:gd name="connsiteY34" fmla="*/ 1014592 h 1183728"/>
                <a:gd name="connsiteX35" fmla="*/ 2064087 w 2812669"/>
                <a:gd name="connsiteY35" fmla="*/ 1061574 h 1183728"/>
                <a:gd name="connsiteX36" fmla="*/ 2051558 w 2812669"/>
                <a:gd name="connsiteY36" fmla="*/ 1070971 h 1183728"/>
                <a:gd name="connsiteX37" fmla="*/ 2020235 w 2812669"/>
                <a:gd name="connsiteY37" fmla="*/ 1117953 h 1183728"/>
                <a:gd name="connsiteX38" fmla="*/ 1988915 w 2812669"/>
                <a:gd name="connsiteY38" fmla="*/ 1139878 h 1183728"/>
                <a:gd name="connsiteX39" fmla="*/ 1960725 w 2812669"/>
                <a:gd name="connsiteY39" fmla="*/ 1183728 h 1183728"/>
                <a:gd name="connsiteX40" fmla="*/ 1923139 w 2812669"/>
                <a:gd name="connsiteY40" fmla="*/ 1136746 h 1183728"/>
                <a:gd name="connsiteX41" fmla="*/ 1885553 w 2812669"/>
                <a:gd name="connsiteY41" fmla="*/ 1111689 h 1183728"/>
                <a:gd name="connsiteX42" fmla="*/ 1816646 w 2812669"/>
                <a:gd name="connsiteY42" fmla="*/ 1092896 h 1183728"/>
                <a:gd name="connsiteX43" fmla="*/ 1800986 w 2812669"/>
                <a:gd name="connsiteY43" fmla="*/ 1017724 h 1183728"/>
                <a:gd name="connsiteX44" fmla="*/ 1744606 w 2812669"/>
                <a:gd name="connsiteY44" fmla="*/ 992667 h 1183728"/>
                <a:gd name="connsiteX45" fmla="*/ 1722681 w 2812669"/>
                <a:gd name="connsiteY45" fmla="*/ 939421 h 1183728"/>
                <a:gd name="connsiteX46" fmla="*/ 1672567 w 2812669"/>
                <a:gd name="connsiteY46" fmla="*/ 926892 h 1183728"/>
                <a:gd name="connsiteX47" fmla="*/ 1644377 w 2812669"/>
                <a:gd name="connsiteY47" fmla="*/ 920628 h 1183728"/>
                <a:gd name="connsiteX48" fmla="*/ 1622453 w 2812669"/>
                <a:gd name="connsiteY48" fmla="*/ 892438 h 1183728"/>
                <a:gd name="connsiteX49" fmla="*/ 1628717 w 2812669"/>
                <a:gd name="connsiteY49" fmla="*/ 870513 h 1183728"/>
                <a:gd name="connsiteX50" fmla="*/ 1622453 w 2812669"/>
                <a:gd name="connsiteY50" fmla="*/ 823531 h 1183728"/>
                <a:gd name="connsiteX51" fmla="*/ 1616188 w 2812669"/>
                <a:gd name="connsiteY51" fmla="*/ 795342 h 1183728"/>
                <a:gd name="connsiteX52" fmla="*/ 1631848 w 2812669"/>
                <a:gd name="connsiteY52" fmla="*/ 767152 h 1183728"/>
                <a:gd name="connsiteX53" fmla="*/ 1631848 w 2812669"/>
                <a:gd name="connsiteY53" fmla="*/ 748360 h 1183728"/>
                <a:gd name="connsiteX54" fmla="*/ 1556677 w 2812669"/>
                <a:gd name="connsiteY54" fmla="*/ 748360 h 1183728"/>
                <a:gd name="connsiteX55" fmla="*/ 1544148 w 2812669"/>
                <a:gd name="connsiteY55" fmla="*/ 679452 h 1183728"/>
                <a:gd name="connsiteX56" fmla="*/ 1509695 w 2812669"/>
                <a:gd name="connsiteY56" fmla="*/ 651263 h 1183728"/>
                <a:gd name="connsiteX57" fmla="*/ 1453317 w 2812669"/>
                <a:gd name="connsiteY57" fmla="*/ 588620 h 1183728"/>
                <a:gd name="connsiteX58" fmla="*/ 1396938 w 2812669"/>
                <a:gd name="connsiteY58" fmla="*/ 563563 h 1183728"/>
                <a:gd name="connsiteX59" fmla="*/ 1362485 w 2812669"/>
                <a:gd name="connsiteY59" fmla="*/ 560431 h 1183728"/>
                <a:gd name="connsiteX60" fmla="*/ 1309238 w 2812669"/>
                <a:gd name="connsiteY60" fmla="*/ 535374 h 1183728"/>
                <a:gd name="connsiteX61" fmla="*/ 1205876 w 2812669"/>
                <a:gd name="connsiteY61" fmla="*/ 513449 h 1183728"/>
                <a:gd name="connsiteX62" fmla="*/ 1165159 w 2812669"/>
                <a:gd name="connsiteY62" fmla="*/ 500920 h 1183728"/>
                <a:gd name="connsiteX63" fmla="*/ 1099385 w 2812669"/>
                <a:gd name="connsiteY63" fmla="*/ 507184 h 1183728"/>
                <a:gd name="connsiteX64" fmla="*/ 1002288 w 2812669"/>
                <a:gd name="connsiteY64" fmla="*/ 535374 h 1183728"/>
                <a:gd name="connsiteX65" fmla="*/ 980361 w 2812669"/>
                <a:gd name="connsiteY65" fmla="*/ 563563 h 1183728"/>
                <a:gd name="connsiteX66" fmla="*/ 989759 w 2812669"/>
                <a:gd name="connsiteY66" fmla="*/ 604281 h 1183728"/>
                <a:gd name="connsiteX67" fmla="*/ 989759 w 2812669"/>
                <a:gd name="connsiteY67" fmla="*/ 626206 h 1183728"/>
                <a:gd name="connsiteX68" fmla="*/ 914587 w 2812669"/>
                <a:gd name="connsiteY68" fmla="*/ 626206 h 1183728"/>
                <a:gd name="connsiteX69" fmla="*/ 867604 w 2812669"/>
                <a:gd name="connsiteY69" fmla="*/ 660659 h 1183728"/>
                <a:gd name="connsiteX70" fmla="*/ 820623 w 2812669"/>
                <a:gd name="connsiteY70" fmla="*/ 657527 h 1183728"/>
                <a:gd name="connsiteX71" fmla="*/ 770509 w 2812669"/>
                <a:gd name="connsiteY71" fmla="*/ 685717 h 1183728"/>
                <a:gd name="connsiteX72" fmla="*/ 751716 w 2812669"/>
                <a:gd name="connsiteY72" fmla="*/ 717038 h 1183728"/>
                <a:gd name="connsiteX73" fmla="*/ 689073 w 2812669"/>
                <a:gd name="connsiteY73" fmla="*/ 723302 h 1183728"/>
                <a:gd name="connsiteX74" fmla="*/ 685942 w 2812669"/>
                <a:gd name="connsiteY74" fmla="*/ 754624 h 1183728"/>
                <a:gd name="connsiteX75" fmla="*/ 632694 w 2812669"/>
                <a:gd name="connsiteY75" fmla="*/ 764020 h 1183728"/>
                <a:gd name="connsiteX76" fmla="*/ 610770 w 2812669"/>
                <a:gd name="connsiteY76" fmla="*/ 789078 h 1183728"/>
                <a:gd name="connsiteX77" fmla="*/ 582580 w 2812669"/>
                <a:gd name="connsiteY77" fmla="*/ 814135 h 1183728"/>
                <a:gd name="connsiteX78" fmla="*/ 491746 w 2812669"/>
                <a:gd name="connsiteY78" fmla="*/ 854853 h 1183728"/>
                <a:gd name="connsiteX79" fmla="*/ 457294 w 2812669"/>
                <a:gd name="connsiteY79" fmla="*/ 848588 h 1183728"/>
                <a:gd name="connsiteX80" fmla="*/ 438501 w 2812669"/>
                <a:gd name="connsiteY80" fmla="*/ 886174 h 1183728"/>
                <a:gd name="connsiteX81" fmla="*/ 372727 w 2812669"/>
                <a:gd name="connsiteY81" fmla="*/ 917496 h 1183728"/>
                <a:gd name="connsiteX82" fmla="*/ 366460 w 2812669"/>
                <a:gd name="connsiteY82" fmla="*/ 939421 h 1183728"/>
                <a:gd name="connsiteX83" fmla="*/ 335141 w 2812669"/>
                <a:gd name="connsiteY83" fmla="*/ 951949 h 1183728"/>
                <a:gd name="connsiteX84" fmla="*/ 322612 w 2812669"/>
                <a:gd name="connsiteY84" fmla="*/ 958214 h 1183728"/>
                <a:gd name="connsiteX85" fmla="*/ 306951 w 2812669"/>
                <a:gd name="connsiteY85" fmla="*/ 945685 h 1183728"/>
                <a:gd name="connsiteX86" fmla="*/ 256836 w 2812669"/>
                <a:gd name="connsiteY86" fmla="*/ 930024 h 1183728"/>
                <a:gd name="connsiteX87" fmla="*/ 156608 w 2812669"/>
                <a:gd name="connsiteY87" fmla="*/ 911231 h 1183728"/>
                <a:gd name="connsiteX88" fmla="*/ 109626 w 2812669"/>
                <a:gd name="connsiteY88" fmla="*/ 923760 h 1183728"/>
                <a:gd name="connsiteX89" fmla="*/ 95591 w 2812669"/>
                <a:gd name="connsiteY89" fmla="*/ 912064 h 1183728"/>
                <a:gd name="connsiteX90" fmla="*/ 93965 w 2812669"/>
                <a:gd name="connsiteY90" fmla="*/ 902461 h 1183728"/>
                <a:gd name="connsiteX91" fmla="*/ 120275 w 2812669"/>
                <a:gd name="connsiteY91" fmla="*/ 864876 h 1183728"/>
                <a:gd name="connsiteX92" fmla="*/ 124033 w 2812669"/>
                <a:gd name="connsiteY92" fmla="*/ 816014 h 1183728"/>
                <a:gd name="connsiteX93" fmla="*/ 120275 w 2812669"/>
                <a:gd name="connsiteY93" fmla="*/ 767152 h 1183728"/>
                <a:gd name="connsiteX94" fmla="*/ 127792 w 2812669"/>
                <a:gd name="connsiteY94" fmla="*/ 733325 h 1183728"/>
                <a:gd name="connsiteX95" fmla="*/ 127792 w 2812669"/>
                <a:gd name="connsiteY95" fmla="*/ 699498 h 1183728"/>
                <a:gd name="connsiteX96" fmla="*/ 101482 w 2812669"/>
                <a:gd name="connsiteY96" fmla="*/ 601775 h 1183728"/>
                <a:gd name="connsiteX97" fmla="*/ 112757 w 2812669"/>
                <a:gd name="connsiteY97" fmla="*/ 466466 h 1183728"/>
                <a:gd name="connsiteX98" fmla="*/ 71413 w 2812669"/>
                <a:gd name="connsiteY98" fmla="*/ 410088 h 1183728"/>
                <a:gd name="connsiteX99" fmla="*/ 30069 w 2812669"/>
                <a:gd name="connsiteY99" fmla="*/ 428881 h 1183728"/>
                <a:gd name="connsiteX100" fmla="*/ 0 w 2812669"/>
                <a:gd name="connsiteY100" fmla="*/ 338675 h 1183728"/>
                <a:gd name="connsiteX101" fmla="*/ 75172 w 2812669"/>
                <a:gd name="connsiteY101" fmla="*/ 252227 h 1183728"/>
                <a:gd name="connsiteX102" fmla="*/ 86447 w 2812669"/>
                <a:gd name="connsiteY102" fmla="*/ 165780 h 1183728"/>
                <a:gd name="connsiteX103" fmla="*/ 101482 w 2812669"/>
                <a:gd name="connsiteY103" fmla="*/ 90609 h 1183728"/>
                <a:gd name="connsiteX104" fmla="*/ 97723 w 2812669"/>
                <a:gd name="connsiteY104" fmla="*/ 56781 h 1183728"/>
                <a:gd name="connsiteX105" fmla="*/ 75172 w 2812669"/>
                <a:gd name="connsiteY105" fmla="*/ 49264 h 1183728"/>
                <a:gd name="connsiteX106" fmla="*/ 56379 w 2812669"/>
                <a:gd name="connsiteY106" fmla="*/ 15437 h 1183728"/>
                <a:gd name="connsiteX0" fmla="*/ 60011 w 2812669"/>
                <a:gd name="connsiteY0" fmla="*/ 92180 h 1275908"/>
                <a:gd name="connsiteX1" fmla="*/ 1658090 w 2812669"/>
                <a:gd name="connsiteY1" fmla="*/ 0 h 1275908"/>
                <a:gd name="connsiteX2" fmla="*/ 2807473 w 2812669"/>
                <a:gd name="connsiteY2" fmla="*/ 92180 h 1275908"/>
                <a:gd name="connsiteX3" fmla="*/ 2809536 w 2812669"/>
                <a:gd name="connsiteY3" fmla="*/ 110749 h 1275908"/>
                <a:gd name="connsiteX4" fmla="*/ 2809536 w 2812669"/>
                <a:gd name="connsiteY4" fmla="*/ 145203 h 1275908"/>
                <a:gd name="connsiteX5" fmla="*/ 2806405 w 2812669"/>
                <a:gd name="connsiteY5" fmla="*/ 173392 h 1275908"/>
                <a:gd name="connsiteX6" fmla="*/ 2812669 w 2812669"/>
                <a:gd name="connsiteY6" fmla="*/ 195317 h 1275908"/>
                <a:gd name="connsiteX7" fmla="*/ 2797007 w 2812669"/>
                <a:gd name="connsiteY7" fmla="*/ 257960 h 1275908"/>
                <a:gd name="connsiteX8" fmla="*/ 2806405 w 2812669"/>
                <a:gd name="connsiteY8" fmla="*/ 276753 h 1275908"/>
                <a:gd name="connsiteX9" fmla="*/ 2778216 w 2812669"/>
                <a:gd name="connsiteY9" fmla="*/ 361321 h 1275908"/>
                <a:gd name="connsiteX10" fmla="*/ 2790745 w 2812669"/>
                <a:gd name="connsiteY10" fmla="*/ 436493 h 1275908"/>
                <a:gd name="connsiteX11" fmla="*/ 2759421 w 2812669"/>
                <a:gd name="connsiteY11" fmla="*/ 511664 h 1275908"/>
                <a:gd name="connsiteX12" fmla="*/ 2768819 w 2812669"/>
                <a:gd name="connsiteY12" fmla="*/ 605629 h 1275908"/>
                <a:gd name="connsiteX13" fmla="*/ 2768819 w 2812669"/>
                <a:gd name="connsiteY13" fmla="*/ 665139 h 1275908"/>
                <a:gd name="connsiteX14" fmla="*/ 2724969 w 2812669"/>
                <a:gd name="connsiteY14" fmla="*/ 724650 h 1275908"/>
                <a:gd name="connsiteX15" fmla="*/ 2721836 w 2812669"/>
                <a:gd name="connsiteY15" fmla="*/ 843672 h 1275908"/>
                <a:gd name="connsiteX16" fmla="*/ 2731233 w 2812669"/>
                <a:gd name="connsiteY16" fmla="*/ 871861 h 1275908"/>
                <a:gd name="connsiteX17" fmla="*/ 2731233 w 2812669"/>
                <a:gd name="connsiteY17" fmla="*/ 903183 h 1275908"/>
                <a:gd name="connsiteX18" fmla="*/ 2690516 w 2812669"/>
                <a:gd name="connsiteY18" fmla="*/ 943900 h 1275908"/>
                <a:gd name="connsiteX19" fmla="*/ 2677987 w 2812669"/>
                <a:gd name="connsiteY19" fmla="*/ 962693 h 1275908"/>
                <a:gd name="connsiteX20" fmla="*/ 2634135 w 2812669"/>
                <a:gd name="connsiteY20" fmla="*/ 1012808 h 1275908"/>
                <a:gd name="connsiteX21" fmla="*/ 2605947 w 2812669"/>
                <a:gd name="connsiteY21" fmla="*/ 990883 h 1275908"/>
                <a:gd name="connsiteX22" fmla="*/ 2552702 w 2812669"/>
                <a:gd name="connsiteY22" fmla="*/ 1031601 h 1275908"/>
                <a:gd name="connsiteX23" fmla="*/ 2511983 w 2812669"/>
                <a:gd name="connsiteY23" fmla="*/ 1050394 h 1275908"/>
                <a:gd name="connsiteX24" fmla="*/ 2490059 w 2812669"/>
                <a:gd name="connsiteY24" fmla="*/ 1062922 h 1275908"/>
                <a:gd name="connsiteX25" fmla="*/ 2455604 w 2812669"/>
                <a:gd name="connsiteY25" fmla="*/ 1084847 h 1275908"/>
                <a:gd name="connsiteX26" fmla="*/ 2433678 w 2812669"/>
                <a:gd name="connsiteY26" fmla="*/ 1138094 h 1275908"/>
                <a:gd name="connsiteX27" fmla="*/ 2383564 w 2812669"/>
                <a:gd name="connsiteY27" fmla="*/ 1113036 h 1275908"/>
                <a:gd name="connsiteX28" fmla="*/ 2342847 w 2812669"/>
                <a:gd name="connsiteY28" fmla="*/ 1128697 h 1275908"/>
                <a:gd name="connsiteX29" fmla="*/ 2314658 w 2812669"/>
                <a:gd name="connsiteY29" fmla="*/ 1100508 h 1275908"/>
                <a:gd name="connsiteX30" fmla="*/ 2258278 w 2812669"/>
                <a:gd name="connsiteY30" fmla="*/ 1078583 h 1275908"/>
                <a:gd name="connsiteX31" fmla="*/ 2198768 w 2812669"/>
                <a:gd name="connsiteY31" fmla="*/ 1069186 h 1275908"/>
                <a:gd name="connsiteX32" fmla="*/ 2145520 w 2812669"/>
                <a:gd name="connsiteY32" fmla="*/ 990883 h 1275908"/>
                <a:gd name="connsiteX33" fmla="*/ 2111068 w 2812669"/>
                <a:gd name="connsiteY33" fmla="*/ 994015 h 1275908"/>
                <a:gd name="connsiteX34" fmla="*/ 2111068 w 2812669"/>
                <a:gd name="connsiteY34" fmla="*/ 1040997 h 1275908"/>
                <a:gd name="connsiteX35" fmla="*/ 2145520 w 2812669"/>
                <a:gd name="connsiteY35" fmla="*/ 1106772 h 1275908"/>
                <a:gd name="connsiteX36" fmla="*/ 2064087 w 2812669"/>
                <a:gd name="connsiteY36" fmla="*/ 1153754 h 1275908"/>
                <a:gd name="connsiteX37" fmla="*/ 2051558 w 2812669"/>
                <a:gd name="connsiteY37" fmla="*/ 1163151 h 1275908"/>
                <a:gd name="connsiteX38" fmla="*/ 2020235 w 2812669"/>
                <a:gd name="connsiteY38" fmla="*/ 1210133 h 1275908"/>
                <a:gd name="connsiteX39" fmla="*/ 1988915 w 2812669"/>
                <a:gd name="connsiteY39" fmla="*/ 1232058 h 1275908"/>
                <a:gd name="connsiteX40" fmla="*/ 1960725 w 2812669"/>
                <a:gd name="connsiteY40" fmla="*/ 1275908 h 1275908"/>
                <a:gd name="connsiteX41" fmla="*/ 1923139 w 2812669"/>
                <a:gd name="connsiteY41" fmla="*/ 1228926 h 1275908"/>
                <a:gd name="connsiteX42" fmla="*/ 1885553 w 2812669"/>
                <a:gd name="connsiteY42" fmla="*/ 1203869 h 1275908"/>
                <a:gd name="connsiteX43" fmla="*/ 1816646 w 2812669"/>
                <a:gd name="connsiteY43" fmla="*/ 1185076 h 1275908"/>
                <a:gd name="connsiteX44" fmla="*/ 1800986 w 2812669"/>
                <a:gd name="connsiteY44" fmla="*/ 1109904 h 1275908"/>
                <a:gd name="connsiteX45" fmla="*/ 1744606 w 2812669"/>
                <a:gd name="connsiteY45" fmla="*/ 1084847 h 1275908"/>
                <a:gd name="connsiteX46" fmla="*/ 1722681 w 2812669"/>
                <a:gd name="connsiteY46" fmla="*/ 1031601 h 1275908"/>
                <a:gd name="connsiteX47" fmla="*/ 1672567 w 2812669"/>
                <a:gd name="connsiteY47" fmla="*/ 1019072 h 1275908"/>
                <a:gd name="connsiteX48" fmla="*/ 1644377 w 2812669"/>
                <a:gd name="connsiteY48" fmla="*/ 1012808 h 1275908"/>
                <a:gd name="connsiteX49" fmla="*/ 1622453 w 2812669"/>
                <a:gd name="connsiteY49" fmla="*/ 984618 h 1275908"/>
                <a:gd name="connsiteX50" fmla="*/ 1628717 w 2812669"/>
                <a:gd name="connsiteY50" fmla="*/ 962693 h 1275908"/>
                <a:gd name="connsiteX51" fmla="*/ 1622453 w 2812669"/>
                <a:gd name="connsiteY51" fmla="*/ 915711 h 1275908"/>
                <a:gd name="connsiteX52" fmla="*/ 1616188 w 2812669"/>
                <a:gd name="connsiteY52" fmla="*/ 887522 h 1275908"/>
                <a:gd name="connsiteX53" fmla="*/ 1631848 w 2812669"/>
                <a:gd name="connsiteY53" fmla="*/ 859332 h 1275908"/>
                <a:gd name="connsiteX54" fmla="*/ 1631848 w 2812669"/>
                <a:gd name="connsiteY54" fmla="*/ 840540 h 1275908"/>
                <a:gd name="connsiteX55" fmla="*/ 1556677 w 2812669"/>
                <a:gd name="connsiteY55" fmla="*/ 840540 h 1275908"/>
                <a:gd name="connsiteX56" fmla="*/ 1544148 w 2812669"/>
                <a:gd name="connsiteY56" fmla="*/ 771632 h 1275908"/>
                <a:gd name="connsiteX57" fmla="*/ 1509695 w 2812669"/>
                <a:gd name="connsiteY57" fmla="*/ 743443 h 1275908"/>
                <a:gd name="connsiteX58" fmla="*/ 1453317 w 2812669"/>
                <a:gd name="connsiteY58" fmla="*/ 680800 h 1275908"/>
                <a:gd name="connsiteX59" fmla="*/ 1396938 w 2812669"/>
                <a:gd name="connsiteY59" fmla="*/ 655743 h 1275908"/>
                <a:gd name="connsiteX60" fmla="*/ 1362485 w 2812669"/>
                <a:gd name="connsiteY60" fmla="*/ 652611 h 1275908"/>
                <a:gd name="connsiteX61" fmla="*/ 1309238 w 2812669"/>
                <a:gd name="connsiteY61" fmla="*/ 627554 h 1275908"/>
                <a:gd name="connsiteX62" fmla="*/ 1205876 w 2812669"/>
                <a:gd name="connsiteY62" fmla="*/ 605629 h 1275908"/>
                <a:gd name="connsiteX63" fmla="*/ 1165159 w 2812669"/>
                <a:gd name="connsiteY63" fmla="*/ 593100 h 1275908"/>
                <a:gd name="connsiteX64" fmla="*/ 1099385 w 2812669"/>
                <a:gd name="connsiteY64" fmla="*/ 599364 h 1275908"/>
                <a:gd name="connsiteX65" fmla="*/ 1002288 w 2812669"/>
                <a:gd name="connsiteY65" fmla="*/ 627554 h 1275908"/>
                <a:gd name="connsiteX66" fmla="*/ 980361 w 2812669"/>
                <a:gd name="connsiteY66" fmla="*/ 655743 h 1275908"/>
                <a:gd name="connsiteX67" fmla="*/ 989759 w 2812669"/>
                <a:gd name="connsiteY67" fmla="*/ 696461 h 1275908"/>
                <a:gd name="connsiteX68" fmla="*/ 989759 w 2812669"/>
                <a:gd name="connsiteY68" fmla="*/ 718386 h 1275908"/>
                <a:gd name="connsiteX69" fmla="*/ 914587 w 2812669"/>
                <a:gd name="connsiteY69" fmla="*/ 718386 h 1275908"/>
                <a:gd name="connsiteX70" fmla="*/ 867604 w 2812669"/>
                <a:gd name="connsiteY70" fmla="*/ 752839 h 1275908"/>
                <a:gd name="connsiteX71" fmla="*/ 820623 w 2812669"/>
                <a:gd name="connsiteY71" fmla="*/ 749707 h 1275908"/>
                <a:gd name="connsiteX72" fmla="*/ 770509 w 2812669"/>
                <a:gd name="connsiteY72" fmla="*/ 777897 h 1275908"/>
                <a:gd name="connsiteX73" fmla="*/ 751716 w 2812669"/>
                <a:gd name="connsiteY73" fmla="*/ 809218 h 1275908"/>
                <a:gd name="connsiteX74" fmla="*/ 689073 w 2812669"/>
                <a:gd name="connsiteY74" fmla="*/ 815482 h 1275908"/>
                <a:gd name="connsiteX75" fmla="*/ 685942 w 2812669"/>
                <a:gd name="connsiteY75" fmla="*/ 846804 h 1275908"/>
                <a:gd name="connsiteX76" fmla="*/ 632694 w 2812669"/>
                <a:gd name="connsiteY76" fmla="*/ 856200 h 1275908"/>
                <a:gd name="connsiteX77" fmla="*/ 610770 w 2812669"/>
                <a:gd name="connsiteY77" fmla="*/ 881258 h 1275908"/>
                <a:gd name="connsiteX78" fmla="*/ 582580 w 2812669"/>
                <a:gd name="connsiteY78" fmla="*/ 906315 h 1275908"/>
                <a:gd name="connsiteX79" fmla="*/ 491746 w 2812669"/>
                <a:gd name="connsiteY79" fmla="*/ 947033 h 1275908"/>
                <a:gd name="connsiteX80" fmla="*/ 457294 w 2812669"/>
                <a:gd name="connsiteY80" fmla="*/ 940768 h 1275908"/>
                <a:gd name="connsiteX81" fmla="*/ 438501 w 2812669"/>
                <a:gd name="connsiteY81" fmla="*/ 978354 h 1275908"/>
                <a:gd name="connsiteX82" fmla="*/ 372727 w 2812669"/>
                <a:gd name="connsiteY82" fmla="*/ 1009676 h 1275908"/>
                <a:gd name="connsiteX83" fmla="*/ 366460 w 2812669"/>
                <a:gd name="connsiteY83" fmla="*/ 1031601 h 1275908"/>
                <a:gd name="connsiteX84" fmla="*/ 335141 w 2812669"/>
                <a:gd name="connsiteY84" fmla="*/ 1044129 h 1275908"/>
                <a:gd name="connsiteX85" fmla="*/ 322612 w 2812669"/>
                <a:gd name="connsiteY85" fmla="*/ 1050394 h 1275908"/>
                <a:gd name="connsiteX86" fmla="*/ 306951 w 2812669"/>
                <a:gd name="connsiteY86" fmla="*/ 1037865 h 1275908"/>
                <a:gd name="connsiteX87" fmla="*/ 256836 w 2812669"/>
                <a:gd name="connsiteY87" fmla="*/ 1022204 h 1275908"/>
                <a:gd name="connsiteX88" fmla="*/ 156608 w 2812669"/>
                <a:gd name="connsiteY88" fmla="*/ 1003411 h 1275908"/>
                <a:gd name="connsiteX89" fmla="*/ 109626 w 2812669"/>
                <a:gd name="connsiteY89" fmla="*/ 1015940 h 1275908"/>
                <a:gd name="connsiteX90" fmla="*/ 95591 w 2812669"/>
                <a:gd name="connsiteY90" fmla="*/ 1004244 h 1275908"/>
                <a:gd name="connsiteX91" fmla="*/ 93965 w 2812669"/>
                <a:gd name="connsiteY91" fmla="*/ 994641 h 1275908"/>
                <a:gd name="connsiteX92" fmla="*/ 120275 w 2812669"/>
                <a:gd name="connsiteY92" fmla="*/ 957056 h 1275908"/>
                <a:gd name="connsiteX93" fmla="*/ 124033 w 2812669"/>
                <a:gd name="connsiteY93" fmla="*/ 908194 h 1275908"/>
                <a:gd name="connsiteX94" fmla="*/ 120275 w 2812669"/>
                <a:gd name="connsiteY94" fmla="*/ 859332 h 1275908"/>
                <a:gd name="connsiteX95" fmla="*/ 127792 w 2812669"/>
                <a:gd name="connsiteY95" fmla="*/ 825505 h 1275908"/>
                <a:gd name="connsiteX96" fmla="*/ 127792 w 2812669"/>
                <a:gd name="connsiteY96" fmla="*/ 791678 h 1275908"/>
                <a:gd name="connsiteX97" fmla="*/ 101482 w 2812669"/>
                <a:gd name="connsiteY97" fmla="*/ 693955 h 1275908"/>
                <a:gd name="connsiteX98" fmla="*/ 112757 w 2812669"/>
                <a:gd name="connsiteY98" fmla="*/ 558646 h 1275908"/>
                <a:gd name="connsiteX99" fmla="*/ 71413 w 2812669"/>
                <a:gd name="connsiteY99" fmla="*/ 502268 h 1275908"/>
                <a:gd name="connsiteX100" fmla="*/ 30069 w 2812669"/>
                <a:gd name="connsiteY100" fmla="*/ 521061 h 1275908"/>
                <a:gd name="connsiteX101" fmla="*/ 0 w 2812669"/>
                <a:gd name="connsiteY101" fmla="*/ 430855 h 1275908"/>
                <a:gd name="connsiteX102" fmla="*/ 75172 w 2812669"/>
                <a:gd name="connsiteY102" fmla="*/ 344407 h 1275908"/>
                <a:gd name="connsiteX103" fmla="*/ 86447 w 2812669"/>
                <a:gd name="connsiteY103" fmla="*/ 257960 h 1275908"/>
                <a:gd name="connsiteX104" fmla="*/ 101482 w 2812669"/>
                <a:gd name="connsiteY104" fmla="*/ 182789 h 1275908"/>
                <a:gd name="connsiteX105" fmla="*/ 97723 w 2812669"/>
                <a:gd name="connsiteY105" fmla="*/ 148961 h 1275908"/>
                <a:gd name="connsiteX106" fmla="*/ 75172 w 2812669"/>
                <a:gd name="connsiteY106" fmla="*/ 141444 h 1275908"/>
                <a:gd name="connsiteX107" fmla="*/ 56379 w 2812669"/>
                <a:gd name="connsiteY107" fmla="*/ 107617 h 1275908"/>
                <a:gd name="connsiteX108" fmla="*/ 60011 w 2812669"/>
                <a:gd name="connsiteY108" fmla="*/ 92180 h 1275908"/>
                <a:gd name="connsiteX0" fmla="*/ 1658090 w 2812669"/>
                <a:gd name="connsiteY0" fmla="*/ 0 h 1275908"/>
                <a:gd name="connsiteX1" fmla="*/ 2807473 w 2812669"/>
                <a:gd name="connsiteY1" fmla="*/ 92180 h 1275908"/>
                <a:gd name="connsiteX2" fmla="*/ 2809536 w 2812669"/>
                <a:gd name="connsiteY2" fmla="*/ 110749 h 1275908"/>
                <a:gd name="connsiteX3" fmla="*/ 2809536 w 2812669"/>
                <a:gd name="connsiteY3" fmla="*/ 145203 h 1275908"/>
                <a:gd name="connsiteX4" fmla="*/ 2806405 w 2812669"/>
                <a:gd name="connsiteY4" fmla="*/ 173392 h 1275908"/>
                <a:gd name="connsiteX5" fmla="*/ 2812669 w 2812669"/>
                <a:gd name="connsiteY5" fmla="*/ 195317 h 1275908"/>
                <a:gd name="connsiteX6" fmla="*/ 2797007 w 2812669"/>
                <a:gd name="connsiteY6" fmla="*/ 257960 h 1275908"/>
                <a:gd name="connsiteX7" fmla="*/ 2806405 w 2812669"/>
                <a:gd name="connsiteY7" fmla="*/ 276753 h 1275908"/>
                <a:gd name="connsiteX8" fmla="*/ 2778216 w 2812669"/>
                <a:gd name="connsiteY8" fmla="*/ 361321 h 1275908"/>
                <a:gd name="connsiteX9" fmla="*/ 2790745 w 2812669"/>
                <a:gd name="connsiteY9" fmla="*/ 436493 h 1275908"/>
                <a:gd name="connsiteX10" fmla="*/ 2759421 w 2812669"/>
                <a:gd name="connsiteY10" fmla="*/ 511664 h 1275908"/>
                <a:gd name="connsiteX11" fmla="*/ 2768819 w 2812669"/>
                <a:gd name="connsiteY11" fmla="*/ 605629 h 1275908"/>
                <a:gd name="connsiteX12" fmla="*/ 2768819 w 2812669"/>
                <a:gd name="connsiteY12" fmla="*/ 665139 h 1275908"/>
                <a:gd name="connsiteX13" fmla="*/ 2724969 w 2812669"/>
                <a:gd name="connsiteY13" fmla="*/ 724650 h 1275908"/>
                <a:gd name="connsiteX14" fmla="*/ 2721836 w 2812669"/>
                <a:gd name="connsiteY14" fmla="*/ 843672 h 1275908"/>
                <a:gd name="connsiteX15" fmla="*/ 2731233 w 2812669"/>
                <a:gd name="connsiteY15" fmla="*/ 871861 h 1275908"/>
                <a:gd name="connsiteX16" fmla="*/ 2731233 w 2812669"/>
                <a:gd name="connsiteY16" fmla="*/ 903183 h 1275908"/>
                <a:gd name="connsiteX17" fmla="*/ 2690516 w 2812669"/>
                <a:gd name="connsiteY17" fmla="*/ 943900 h 1275908"/>
                <a:gd name="connsiteX18" fmla="*/ 2677987 w 2812669"/>
                <a:gd name="connsiteY18" fmla="*/ 962693 h 1275908"/>
                <a:gd name="connsiteX19" fmla="*/ 2634135 w 2812669"/>
                <a:gd name="connsiteY19" fmla="*/ 1012808 h 1275908"/>
                <a:gd name="connsiteX20" fmla="*/ 2605947 w 2812669"/>
                <a:gd name="connsiteY20" fmla="*/ 990883 h 1275908"/>
                <a:gd name="connsiteX21" fmla="*/ 2552702 w 2812669"/>
                <a:gd name="connsiteY21" fmla="*/ 1031601 h 1275908"/>
                <a:gd name="connsiteX22" fmla="*/ 2511983 w 2812669"/>
                <a:gd name="connsiteY22" fmla="*/ 1050394 h 1275908"/>
                <a:gd name="connsiteX23" fmla="*/ 2490059 w 2812669"/>
                <a:gd name="connsiteY23" fmla="*/ 1062922 h 1275908"/>
                <a:gd name="connsiteX24" fmla="*/ 2455604 w 2812669"/>
                <a:gd name="connsiteY24" fmla="*/ 1084847 h 1275908"/>
                <a:gd name="connsiteX25" fmla="*/ 2433678 w 2812669"/>
                <a:gd name="connsiteY25" fmla="*/ 1138094 h 1275908"/>
                <a:gd name="connsiteX26" fmla="*/ 2383564 w 2812669"/>
                <a:gd name="connsiteY26" fmla="*/ 1113036 h 1275908"/>
                <a:gd name="connsiteX27" fmla="*/ 2342847 w 2812669"/>
                <a:gd name="connsiteY27" fmla="*/ 1128697 h 1275908"/>
                <a:gd name="connsiteX28" fmla="*/ 2314658 w 2812669"/>
                <a:gd name="connsiteY28" fmla="*/ 1100508 h 1275908"/>
                <a:gd name="connsiteX29" fmla="*/ 2258278 w 2812669"/>
                <a:gd name="connsiteY29" fmla="*/ 1078583 h 1275908"/>
                <a:gd name="connsiteX30" fmla="*/ 2198768 w 2812669"/>
                <a:gd name="connsiteY30" fmla="*/ 1069186 h 1275908"/>
                <a:gd name="connsiteX31" fmla="*/ 2145520 w 2812669"/>
                <a:gd name="connsiteY31" fmla="*/ 990883 h 1275908"/>
                <a:gd name="connsiteX32" fmla="*/ 2111068 w 2812669"/>
                <a:gd name="connsiteY32" fmla="*/ 994015 h 1275908"/>
                <a:gd name="connsiteX33" fmla="*/ 2111068 w 2812669"/>
                <a:gd name="connsiteY33" fmla="*/ 1040997 h 1275908"/>
                <a:gd name="connsiteX34" fmla="*/ 2145520 w 2812669"/>
                <a:gd name="connsiteY34" fmla="*/ 1106772 h 1275908"/>
                <a:gd name="connsiteX35" fmla="*/ 2064087 w 2812669"/>
                <a:gd name="connsiteY35" fmla="*/ 1153754 h 1275908"/>
                <a:gd name="connsiteX36" fmla="*/ 2051558 w 2812669"/>
                <a:gd name="connsiteY36" fmla="*/ 1163151 h 1275908"/>
                <a:gd name="connsiteX37" fmla="*/ 2020235 w 2812669"/>
                <a:gd name="connsiteY37" fmla="*/ 1210133 h 1275908"/>
                <a:gd name="connsiteX38" fmla="*/ 1988915 w 2812669"/>
                <a:gd name="connsiteY38" fmla="*/ 1232058 h 1275908"/>
                <a:gd name="connsiteX39" fmla="*/ 1960725 w 2812669"/>
                <a:gd name="connsiteY39" fmla="*/ 1275908 h 1275908"/>
                <a:gd name="connsiteX40" fmla="*/ 1923139 w 2812669"/>
                <a:gd name="connsiteY40" fmla="*/ 1228926 h 1275908"/>
                <a:gd name="connsiteX41" fmla="*/ 1885553 w 2812669"/>
                <a:gd name="connsiteY41" fmla="*/ 1203869 h 1275908"/>
                <a:gd name="connsiteX42" fmla="*/ 1816646 w 2812669"/>
                <a:gd name="connsiteY42" fmla="*/ 1185076 h 1275908"/>
                <a:gd name="connsiteX43" fmla="*/ 1800986 w 2812669"/>
                <a:gd name="connsiteY43" fmla="*/ 1109904 h 1275908"/>
                <a:gd name="connsiteX44" fmla="*/ 1744606 w 2812669"/>
                <a:gd name="connsiteY44" fmla="*/ 1084847 h 1275908"/>
                <a:gd name="connsiteX45" fmla="*/ 1722681 w 2812669"/>
                <a:gd name="connsiteY45" fmla="*/ 1031601 h 1275908"/>
                <a:gd name="connsiteX46" fmla="*/ 1672567 w 2812669"/>
                <a:gd name="connsiteY46" fmla="*/ 1019072 h 1275908"/>
                <a:gd name="connsiteX47" fmla="*/ 1644377 w 2812669"/>
                <a:gd name="connsiteY47" fmla="*/ 1012808 h 1275908"/>
                <a:gd name="connsiteX48" fmla="*/ 1622453 w 2812669"/>
                <a:gd name="connsiteY48" fmla="*/ 984618 h 1275908"/>
                <a:gd name="connsiteX49" fmla="*/ 1628717 w 2812669"/>
                <a:gd name="connsiteY49" fmla="*/ 962693 h 1275908"/>
                <a:gd name="connsiteX50" fmla="*/ 1622453 w 2812669"/>
                <a:gd name="connsiteY50" fmla="*/ 915711 h 1275908"/>
                <a:gd name="connsiteX51" fmla="*/ 1616188 w 2812669"/>
                <a:gd name="connsiteY51" fmla="*/ 887522 h 1275908"/>
                <a:gd name="connsiteX52" fmla="*/ 1631848 w 2812669"/>
                <a:gd name="connsiteY52" fmla="*/ 859332 h 1275908"/>
                <a:gd name="connsiteX53" fmla="*/ 1631848 w 2812669"/>
                <a:gd name="connsiteY53" fmla="*/ 840540 h 1275908"/>
                <a:gd name="connsiteX54" fmla="*/ 1556677 w 2812669"/>
                <a:gd name="connsiteY54" fmla="*/ 840540 h 1275908"/>
                <a:gd name="connsiteX55" fmla="*/ 1544148 w 2812669"/>
                <a:gd name="connsiteY55" fmla="*/ 771632 h 1275908"/>
                <a:gd name="connsiteX56" fmla="*/ 1509695 w 2812669"/>
                <a:gd name="connsiteY56" fmla="*/ 743443 h 1275908"/>
                <a:gd name="connsiteX57" fmla="*/ 1453317 w 2812669"/>
                <a:gd name="connsiteY57" fmla="*/ 680800 h 1275908"/>
                <a:gd name="connsiteX58" fmla="*/ 1396938 w 2812669"/>
                <a:gd name="connsiteY58" fmla="*/ 655743 h 1275908"/>
                <a:gd name="connsiteX59" fmla="*/ 1362485 w 2812669"/>
                <a:gd name="connsiteY59" fmla="*/ 652611 h 1275908"/>
                <a:gd name="connsiteX60" fmla="*/ 1309238 w 2812669"/>
                <a:gd name="connsiteY60" fmla="*/ 627554 h 1275908"/>
                <a:gd name="connsiteX61" fmla="*/ 1205876 w 2812669"/>
                <a:gd name="connsiteY61" fmla="*/ 605629 h 1275908"/>
                <a:gd name="connsiteX62" fmla="*/ 1165159 w 2812669"/>
                <a:gd name="connsiteY62" fmla="*/ 593100 h 1275908"/>
                <a:gd name="connsiteX63" fmla="*/ 1099385 w 2812669"/>
                <a:gd name="connsiteY63" fmla="*/ 599364 h 1275908"/>
                <a:gd name="connsiteX64" fmla="*/ 1002288 w 2812669"/>
                <a:gd name="connsiteY64" fmla="*/ 627554 h 1275908"/>
                <a:gd name="connsiteX65" fmla="*/ 980361 w 2812669"/>
                <a:gd name="connsiteY65" fmla="*/ 655743 h 1275908"/>
                <a:gd name="connsiteX66" fmla="*/ 989759 w 2812669"/>
                <a:gd name="connsiteY66" fmla="*/ 696461 h 1275908"/>
                <a:gd name="connsiteX67" fmla="*/ 989759 w 2812669"/>
                <a:gd name="connsiteY67" fmla="*/ 718386 h 1275908"/>
                <a:gd name="connsiteX68" fmla="*/ 914587 w 2812669"/>
                <a:gd name="connsiteY68" fmla="*/ 718386 h 1275908"/>
                <a:gd name="connsiteX69" fmla="*/ 867604 w 2812669"/>
                <a:gd name="connsiteY69" fmla="*/ 752839 h 1275908"/>
                <a:gd name="connsiteX70" fmla="*/ 820623 w 2812669"/>
                <a:gd name="connsiteY70" fmla="*/ 749707 h 1275908"/>
                <a:gd name="connsiteX71" fmla="*/ 770509 w 2812669"/>
                <a:gd name="connsiteY71" fmla="*/ 777897 h 1275908"/>
                <a:gd name="connsiteX72" fmla="*/ 751716 w 2812669"/>
                <a:gd name="connsiteY72" fmla="*/ 809218 h 1275908"/>
                <a:gd name="connsiteX73" fmla="*/ 689073 w 2812669"/>
                <a:gd name="connsiteY73" fmla="*/ 815482 h 1275908"/>
                <a:gd name="connsiteX74" fmla="*/ 685942 w 2812669"/>
                <a:gd name="connsiteY74" fmla="*/ 846804 h 1275908"/>
                <a:gd name="connsiteX75" fmla="*/ 632694 w 2812669"/>
                <a:gd name="connsiteY75" fmla="*/ 856200 h 1275908"/>
                <a:gd name="connsiteX76" fmla="*/ 610770 w 2812669"/>
                <a:gd name="connsiteY76" fmla="*/ 881258 h 1275908"/>
                <a:gd name="connsiteX77" fmla="*/ 582580 w 2812669"/>
                <a:gd name="connsiteY77" fmla="*/ 906315 h 1275908"/>
                <a:gd name="connsiteX78" fmla="*/ 491746 w 2812669"/>
                <a:gd name="connsiteY78" fmla="*/ 947033 h 1275908"/>
                <a:gd name="connsiteX79" fmla="*/ 457294 w 2812669"/>
                <a:gd name="connsiteY79" fmla="*/ 940768 h 1275908"/>
                <a:gd name="connsiteX80" fmla="*/ 438501 w 2812669"/>
                <a:gd name="connsiteY80" fmla="*/ 978354 h 1275908"/>
                <a:gd name="connsiteX81" fmla="*/ 372727 w 2812669"/>
                <a:gd name="connsiteY81" fmla="*/ 1009676 h 1275908"/>
                <a:gd name="connsiteX82" fmla="*/ 366460 w 2812669"/>
                <a:gd name="connsiteY82" fmla="*/ 1031601 h 1275908"/>
                <a:gd name="connsiteX83" fmla="*/ 335141 w 2812669"/>
                <a:gd name="connsiteY83" fmla="*/ 1044129 h 1275908"/>
                <a:gd name="connsiteX84" fmla="*/ 322612 w 2812669"/>
                <a:gd name="connsiteY84" fmla="*/ 1050394 h 1275908"/>
                <a:gd name="connsiteX85" fmla="*/ 306951 w 2812669"/>
                <a:gd name="connsiteY85" fmla="*/ 1037865 h 1275908"/>
                <a:gd name="connsiteX86" fmla="*/ 256836 w 2812669"/>
                <a:gd name="connsiteY86" fmla="*/ 1022204 h 1275908"/>
                <a:gd name="connsiteX87" fmla="*/ 156608 w 2812669"/>
                <a:gd name="connsiteY87" fmla="*/ 1003411 h 1275908"/>
                <a:gd name="connsiteX88" fmla="*/ 109626 w 2812669"/>
                <a:gd name="connsiteY88" fmla="*/ 1015940 h 1275908"/>
                <a:gd name="connsiteX89" fmla="*/ 95591 w 2812669"/>
                <a:gd name="connsiteY89" fmla="*/ 1004244 h 1275908"/>
                <a:gd name="connsiteX90" fmla="*/ 93965 w 2812669"/>
                <a:gd name="connsiteY90" fmla="*/ 994641 h 1275908"/>
                <a:gd name="connsiteX91" fmla="*/ 120275 w 2812669"/>
                <a:gd name="connsiteY91" fmla="*/ 957056 h 1275908"/>
                <a:gd name="connsiteX92" fmla="*/ 124033 w 2812669"/>
                <a:gd name="connsiteY92" fmla="*/ 908194 h 1275908"/>
                <a:gd name="connsiteX93" fmla="*/ 120275 w 2812669"/>
                <a:gd name="connsiteY93" fmla="*/ 859332 h 1275908"/>
                <a:gd name="connsiteX94" fmla="*/ 127792 w 2812669"/>
                <a:gd name="connsiteY94" fmla="*/ 825505 h 1275908"/>
                <a:gd name="connsiteX95" fmla="*/ 127792 w 2812669"/>
                <a:gd name="connsiteY95" fmla="*/ 791678 h 1275908"/>
                <a:gd name="connsiteX96" fmla="*/ 101482 w 2812669"/>
                <a:gd name="connsiteY96" fmla="*/ 693955 h 1275908"/>
                <a:gd name="connsiteX97" fmla="*/ 112757 w 2812669"/>
                <a:gd name="connsiteY97" fmla="*/ 558646 h 1275908"/>
                <a:gd name="connsiteX98" fmla="*/ 71413 w 2812669"/>
                <a:gd name="connsiteY98" fmla="*/ 502268 h 1275908"/>
                <a:gd name="connsiteX99" fmla="*/ 30069 w 2812669"/>
                <a:gd name="connsiteY99" fmla="*/ 521061 h 1275908"/>
                <a:gd name="connsiteX100" fmla="*/ 0 w 2812669"/>
                <a:gd name="connsiteY100" fmla="*/ 430855 h 1275908"/>
                <a:gd name="connsiteX101" fmla="*/ 75172 w 2812669"/>
                <a:gd name="connsiteY101" fmla="*/ 344407 h 1275908"/>
                <a:gd name="connsiteX102" fmla="*/ 86447 w 2812669"/>
                <a:gd name="connsiteY102" fmla="*/ 257960 h 1275908"/>
                <a:gd name="connsiteX103" fmla="*/ 101482 w 2812669"/>
                <a:gd name="connsiteY103" fmla="*/ 182789 h 1275908"/>
                <a:gd name="connsiteX104" fmla="*/ 97723 w 2812669"/>
                <a:gd name="connsiteY104" fmla="*/ 148961 h 1275908"/>
                <a:gd name="connsiteX105" fmla="*/ 75172 w 2812669"/>
                <a:gd name="connsiteY105" fmla="*/ 141444 h 1275908"/>
                <a:gd name="connsiteX106" fmla="*/ 56379 w 2812669"/>
                <a:gd name="connsiteY106" fmla="*/ 107617 h 1275908"/>
                <a:gd name="connsiteX107" fmla="*/ 60011 w 2812669"/>
                <a:gd name="connsiteY107" fmla="*/ 92180 h 1275908"/>
                <a:gd name="connsiteX108" fmla="*/ 1755146 w 2812669"/>
                <a:gd name="connsiteY108" fmla="*/ 97056 h 1275908"/>
                <a:gd name="connsiteX0" fmla="*/ 2807473 w 2812669"/>
                <a:gd name="connsiteY0" fmla="*/ 38785 h 1222513"/>
                <a:gd name="connsiteX1" fmla="*/ 2809536 w 2812669"/>
                <a:gd name="connsiteY1" fmla="*/ 57354 h 1222513"/>
                <a:gd name="connsiteX2" fmla="*/ 2809536 w 2812669"/>
                <a:gd name="connsiteY2" fmla="*/ 91808 h 1222513"/>
                <a:gd name="connsiteX3" fmla="*/ 2806405 w 2812669"/>
                <a:gd name="connsiteY3" fmla="*/ 119997 h 1222513"/>
                <a:gd name="connsiteX4" fmla="*/ 2812669 w 2812669"/>
                <a:gd name="connsiteY4" fmla="*/ 141922 h 1222513"/>
                <a:gd name="connsiteX5" fmla="*/ 2797007 w 2812669"/>
                <a:gd name="connsiteY5" fmla="*/ 204565 h 1222513"/>
                <a:gd name="connsiteX6" fmla="*/ 2806405 w 2812669"/>
                <a:gd name="connsiteY6" fmla="*/ 223358 h 1222513"/>
                <a:gd name="connsiteX7" fmla="*/ 2778216 w 2812669"/>
                <a:gd name="connsiteY7" fmla="*/ 307926 h 1222513"/>
                <a:gd name="connsiteX8" fmla="*/ 2790745 w 2812669"/>
                <a:gd name="connsiteY8" fmla="*/ 383098 h 1222513"/>
                <a:gd name="connsiteX9" fmla="*/ 2759421 w 2812669"/>
                <a:gd name="connsiteY9" fmla="*/ 458269 h 1222513"/>
                <a:gd name="connsiteX10" fmla="*/ 2768819 w 2812669"/>
                <a:gd name="connsiteY10" fmla="*/ 552234 h 1222513"/>
                <a:gd name="connsiteX11" fmla="*/ 2768819 w 2812669"/>
                <a:gd name="connsiteY11" fmla="*/ 611744 h 1222513"/>
                <a:gd name="connsiteX12" fmla="*/ 2724969 w 2812669"/>
                <a:gd name="connsiteY12" fmla="*/ 671255 h 1222513"/>
                <a:gd name="connsiteX13" fmla="*/ 2721836 w 2812669"/>
                <a:gd name="connsiteY13" fmla="*/ 790277 h 1222513"/>
                <a:gd name="connsiteX14" fmla="*/ 2731233 w 2812669"/>
                <a:gd name="connsiteY14" fmla="*/ 818466 h 1222513"/>
                <a:gd name="connsiteX15" fmla="*/ 2731233 w 2812669"/>
                <a:gd name="connsiteY15" fmla="*/ 849788 h 1222513"/>
                <a:gd name="connsiteX16" fmla="*/ 2690516 w 2812669"/>
                <a:gd name="connsiteY16" fmla="*/ 890505 h 1222513"/>
                <a:gd name="connsiteX17" fmla="*/ 2677987 w 2812669"/>
                <a:gd name="connsiteY17" fmla="*/ 909298 h 1222513"/>
                <a:gd name="connsiteX18" fmla="*/ 2634135 w 2812669"/>
                <a:gd name="connsiteY18" fmla="*/ 959413 h 1222513"/>
                <a:gd name="connsiteX19" fmla="*/ 2605947 w 2812669"/>
                <a:gd name="connsiteY19" fmla="*/ 937488 h 1222513"/>
                <a:gd name="connsiteX20" fmla="*/ 2552702 w 2812669"/>
                <a:gd name="connsiteY20" fmla="*/ 978206 h 1222513"/>
                <a:gd name="connsiteX21" fmla="*/ 2511983 w 2812669"/>
                <a:gd name="connsiteY21" fmla="*/ 996999 h 1222513"/>
                <a:gd name="connsiteX22" fmla="*/ 2490059 w 2812669"/>
                <a:gd name="connsiteY22" fmla="*/ 1009527 h 1222513"/>
                <a:gd name="connsiteX23" fmla="*/ 2455604 w 2812669"/>
                <a:gd name="connsiteY23" fmla="*/ 1031452 h 1222513"/>
                <a:gd name="connsiteX24" fmla="*/ 2433678 w 2812669"/>
                <a:gd name="connsiteY24" fmla="*/ 1084699 h 1222513"/>
                <a:gd name="connsiteX25" fmla="*/ 2383564 w 2812669"/>
                <a:gd name="connsiteY25" fmla="*/ 1059641 h 1222513"/>
                <a:gd name="connsiteX26" fmla="*/ 2342847 w 2812669"/>
                <a:gd name="connsiteY26" fmla="*/ 1075302 h 1222513"/>
                <a:gd name="connsiteX27" fmla="*/ 2314658 w 2812669"/>
                <a:gd name="connsiteY27" fmla="*/ 1047113 h 1222513"/>
                <a:gd name="connsiteX28" fmla="*/ 2258278 w 2812669"/>
                <a:gd name="connsiteY28" fmla="*/ 1025188 h 1222513"/>
                <a:gd name="connsiteX29" fmla="*/ 2198768 w 2812669"/>
                <a:gd name="connsiteY29" fmla="*/ 1015791 h 1222513"/>
                <a:gd name="connsiteX30" fmla="*/ 2145520 w 2812669"/>
                <a:gd name="connsiteY30" fmla="*/ 937488 h 1222513"/>
                <a:gd name="connsiteX31" fmla="*/ 2111068 w 2812669"/>
                <a:gd name="connsiteY31" fmla="*/ 940620 h 1222513"/>
                <a:gd name="connsiteX32" fmla="*/ 2111068 w 2812669"/>
                <a:gd name="connsiteY32" fmla="*/ 987602 h 1222513"/>
                <a:gd name="connsiteX33" fmla="*/ 2145520 w 2812669"/>
                <a:gd name="connsiteY33" fmla="*/ 1053377 h 1222513"/>
                <a:gd name="connsiteX34" fmla="*/ 2064087 w 2812669"/>
                <a:gd name="connsiteY34" fmla="*/ 1100359 h 1222513"/>
                <a:gd name="connsiteX35" fmla="*/ 2051558 w 2812669"/>
                <a:gd name="connsiteY35" fmla="*/ 1109756 h 1222513"/>
                <a:gd name="connsiteX36" fmla="*/ 2020235 w 2812669"/>
                <a:gd name="connsiteY36" fmla="*/ 1156738 h 1222513"/>
                <a:gd name="connsiteX37" fmla="*/ 1988915 w 2812669"/>
                <a:gd name="connsiteY37" fmla="*/ 1178663 h 1222513"/>
                <a:gd name="connsiteX38" fmla="*/ 1960725 w 2812669"/>
                <a:gd name="connsiteY38" fmla="*/ 1222513 h 1222513"/>
                <a:gd name="connsiteX39" fmla="*/ 1923139 w 2812669"/>
                <a:gd name="connsiteY39" fmla="*/ 1175531 h 1222513"/>
                <a:gd name="connsiteX40" fmla="*/ 1885553 w 2812669"/>
                <a:gd name="connsiteY40" fmla="*/ 1150474 h 1222513"/>
                <a:gd name="connsiteX41" fmla="*/ 1816646 w 2812669"/>
                <a:gd name="connsiteY41" fmla="*/ 1131681 h 1222513"/>
                <a:gd name="connsiteX42" fmla="*/ 1800986 w 2812669"/>
                <a:gd name="connsiteY42" fmla="*/ 1056509 h 1222513"/>
                <a:gd name="connsiteX43" fmla="*/ 1744606 w 2812669"/>
                <a:gd name="connsiteY43" fmla="*/ 1031452 h 1222513"/>
                <a:gd name="connsiteX44" fmla="*/ 1722681 w 2812669"/>
                <a:gd name="connsiteY44" fmla="*/ 978206 h 1222513"/>
                <a:gd name="connsiteX45" fmla="*/ 1672567 w 2812669"/>
                <a:gd name="connsiteY45" fmla="*/ 965677 h 1222513"/>
                <a:gd name="connsiteX46" fmla="*/ 1644377 w 2812669"/>
                <a:gd name="connsiteY46" fmla="*/ 959413 h 1222513"/>
                <a:gd name="connsiteX47" fmla="*/ 1622453 w 2812669"/>
                <a:gd name="connsiteY47" fmla="*/ 931223 h 1222513"/>
                <a:gd name="connsiteX48" fmla="*/ 1628717 w 2812669"/>
                <a:gd name="connsiteY48" fmla="*/ 909298 h 1222513"/>
                <a:gd name="connsiteX49" fmla="*/ 1622453 w 2812669"/>
                <a:gd name="connsiteY49" fmla="*/ 862316 h 1222513"/>
                <a:gd name="connsiteX50" fmla="*/ 1616188 w 2812669"/>
                <a:gd name="connsiteY50" fmla="*/ 834127 h 1222513"/>
                <a:gd name="connsiteX51" fmla="*/ 1631848 w 2812669"/>
                <a:gd name="connsiteY51" fmla="*/ 805937 h 1222513"/>
                <a:gd name="connsiteX52" fmla="*/ 1631848 w 2812669"/>
                <a:gd name="connsiteY52" fmla="*/ 787145 h 1222513"/>
                <a:gd name="connsiteX53" fmla="*/ 1556677 w 2812669"/>
                <a:gd name="connsiteY53" fmla="*/ 787145 h 1222513"/>
                <a:gd name="connsiteX54" fmla="*/ 1544148 w 2812669"/>
                <a:gd name="connsiteY54" fmla="*/ 718237 h 1222513"/>
                <a:gd name="connsiteX55" fmla="*/ 1509695 w 2812669"/>
                <a:gd name="connsiteY55" fmla="*/ 690048 h 1222513"/>
                <a:gd name="connsiteX56" fmla="*/ 1453317 w 2812669"/>
                <a:gd name="connsiteY56" fmla="*/ 627405 h 1222513"/>
                <a:gd name="connsiteX57" fmla="*/ 1396938 w 2812669"/>
                <a:gd name="connsiteY57" fmla="*/ 602348 h 1222513"/>
                <a:gd name="connsiteX58" fmla="*/ 1362485 w 2812669"/>
                <a:gd name="connsiteY58" fmla="*/ 599216 h 1222513"/>
                <a:gd name="connsiteX59" fmla="*/ 1309238 w 2812669"/>
                <a:gd name="connsiteY59" fmla="*/ 574159 h 1222513"/>
                <a:gd name="connsiteX60" fmla="*/ 1205876 w 2812669"/>
                <a:gd name="connsiteY60" fmla="*/ 552234 h 1222513"/>
                <a:gd name="connsiteX61" fmla="*/ 1165159 w 2812669"/>
                <a:gd name="connsiteY61" fmla="*/ 539705 h 1222513"/>
                <a:gd name="connsiteX62" fmla="*/ 1099385 w 2812669"/>
                <a:gd name="connsiteY62" fmla="*/ 545969 h 1222513"/>
                <a:gd name="connsiteX63" fmla="*/ 1002288 w 2812669"/>
                <a:gd name="connsiteY63" fmla="*/ 574159 h 1222513"/>
                <a:gd name="connsiteX64" fmla="*/ 980361 w 2812669"/>
                <a:gd name="connsiteY64" fmla="*/ 602348 h 1222513"/>
                <a:gd name="connsiteX65" fmla="*/ 989759 w 2812669"/>
                <a:gd name="connsiteY65" fmla="*/ 643066 h 1222513"/>
                <a:gd name="connsiteX66" fmla="*/ 989759 w 2812669"/>
                <a:gd name="connsiteY66" fmla="*/ 664991 h 1222513"/>
                <a:gd name="connsiteX67" fmla="*/ 914587 w 2812669"/>
                <a:gd name="connsiteY67" fmla="*/ 664991 h 1222513"/>
                <a:gd name="connsiteX68" fmla="*/ 867604 w 2812669"/>
                <a:gd name="connsiteY68" fmla="*/ 699444 h 1222513"/>
                <a:gd name="connsiteX69" fmla="*/ 820623 w 2812669"/>
                <a:gd name="connsiteY69" fmla="*/ 696312 h 1222513"/>
                <a:gd name="connsiteX70" fmla="*/ 770509 w 2812669"/>
                <a:gd name="connsiteY70" fmla="*/ 724502 h 1222513"/>
                <a:gd name="connsiteX71" fmla="*/ 751716 w 2812669"/>
                <a:gd name="connsiteY71" fmla="*/ 755823 h 1222513"/>
                <a:gd name="connsiteX72" fmla="*/ 689073 w 2812669"/>
                <a:gd name="connsiteY72" fmla="*/ 762087 h 1222513"/>
                <a:gd name="connsiteX73" fmla="*/ 685942 w 2812669"/>
                <a:gd name="connsiteY73" fmla="*/ 793409 h 1222513"/>
                <a:gd name="connsiteX74" fmla="*/ 632694 w 2812669"/>
                <a:gd name="connsiteY74" fmla="*/ 802805 h 1222513"/>
                <a:gd name="connsiteX75" fmla="*/ 610770 w 2812669"/>
                <a:gd name="connsiteY75" fmla="*/ 827863 h 1222513"/>
                <a:gd name="connsiteX76" fmla="*/ 582580 w 2812669"/>
                <a:gd name="connsiteY76" fmla="*/ 852920 h 1222513"/>
                <a:gd name="connsiteX77" fmla="*/ 491746 w 2812669"/>
                <a:gd name="connsiteY77" fmla="*/ 893638 h 1222513"/>
                <a:gd name="connsiteX78" fmla="*/ 457294 w 2812669"/>
                <a:gd name="connsiteY78" fmla="*/ 887373 h 1222513"/>
                <a:gd name="connsiteX79" fmla="*/ 438501 w 2812669"/>
                <a:gd name="connsiteY79" fmla="*/ 924959 h 1222513"/>
                <a:gd name="connsiteX80" fmla="*/ 372727 w 2812669"/>
                <a:gd name="connsiteY80" fmla="*/ 956281 h 1222513"/>
                <a:gd name="connsiteX81" fmla="*/ 366460 w 2812669"/>
                <a:gd name="connsiteY81" fmla="*/ 978206 h 1222513"/>
                <a:gd name="connsiteX82" fmla="*/ 335141 w 2812669"/>
                <a:gd name="connsiteY82" fmla="*/ 990734 h 1222513"/>
                <a:gd name="connsiteX83" fmla="*/ 322612 w 2812669"/>
                <a:gd name="connsiteY83" fmla="*/ 996999 h 1222513"/>
                <a:gd name="connsiteX84" fmla="*/ 306951 w 2812669"/>
                <a:gd name="connsiteY84" fmla="*/ 984470 h 1222513"/>
                <a:gd name="connsiteX85" fmla="*/ 256836 w 2812669"/>
                <a:gd name="connsiteY85" fmla="*/ 968809 h 1222513"/>
                <a:gd name="connsiteX86" fmla="*/ 156608 w 2812669"/>
                <a:gd name="connsiteY86" fmla="*/ 950016 h 1222513"/>
                <a:gd name="connsiteX87" fmla="*/ 109626 w 2812669"/>
                <a:gd name="connsiteY87" fmla="*/ 962545 h 1222513"/>
                <a:gd name="connsiteX88" fmla="*/ 95591 w 2812669"/>
                <a:gd name="connsiteY88" fmla="*/ 950849 h 1222513"/>
                <a:gd name="connsiteX89" fmla="*/ 93965 w 2812669"/>
                <a:gd name="connsiteY89" fmla="*/ 941246 h 1222513"/>
                <a:gd name="connsiteX90" fmla="*/ 120275 w 2812669"/>
                <a:gd name="connsiteY90" fmla="*/ 903661 h 1222513"/>
                <a:gd name="connsiteX91" fmla="*/ 124033 w 2812669"/>
                <a:gd name="connsiteY91" fmla="*/ 854799 h 1222513"/>
                <a:gd name="connsiteX92" fmla="*/ 120275 w 2812669"/>
                <a:gd name="connsiteY92" fmla="*/ 805937 h 1222513"/>
                <a:gd name="connsiteX93" fmla="*/ 127792 w 2812669"/>
                <a:gd name="connsiteY93" fmla="*/ 772110 h 1222513"/>
                <a:gd name="connsiteX94" fmla="*/ 127792 w 2812669"/>
                <a:gd name="connsiteY94" fmla="*/ 738283 h 1222513"/>
                <a:gd name="connsiteX95" fmla="*/ 101482 w 2812669"/>
                <a:gd name="connsiteY95" fmla="*/ 640560 h 1222513"/>
                <a:gd name="connsiteX96" fmla="*/ 112757 w 2812669"/>
                <a:gd name="connsiteY96" fmla="*/ 505251 h 1222513"/>
                <a:gd name="connsiteX97" fmla="*/ 71413 w 2812669"/>
                <a:gd name="connsiteY97" fmla="*/ 448873 h 1222513"/>
                <a:gd name="connsiteX98" fmla="*/ 30069 w 2812669"/>
                <a:gd name="connsiteY98" fmla="*/ 467666 h 1222513"/>
                <a:gd name="connsiteX99" fmla="*/ 0 w 2812669"/>
                <a:gd name="connsiteY99" fmla="*/ 377460 h 1222513"/>
                <a:gd name="connsiteX100" fmla="*/ 75172 w 2812669"/>
                <a:gd name="connsiteY100" fmla="*/ 291012 h 1222513"/>
                <a:gd name="connsiteX101" fmla="*/ 86447 w 2812669"/>
                <a:gd name="connsiteY101" fmla="*/ 204565 h 1222513"/>
                <a:gd name="connsiteX102" fmla="*/ 101482 w 2812669"/>
                <a:gd name="connsiteY102" fmla="*/ 129394 h 1222513"/>
                <a:gd name="connsiteX103" fmla="*/ 97723 w 2812669"/>
                <a:gd name="connsiteY103" fmla="*/ 95566 h 1222513"/>
                <a:gd name="connsiteX104" fmla="*/ 75172 w 2812669"/>
                <a:gd name="connsiteY104" fmla="*/ 88049 h 1222513"/>
                <a:gd name="connsiteX105" fmla="*/ 56379 w 2812669"/>
                <a:gd name="connsiteY105" fmla="*/ 54222 h 1222513"/>
                <a:gd name="connsiteX106" fmla="*/ 60011 w 2812669"/>
                <a:gd name="connsiteY106" fmla="*/ 38785 h 1222513"/>
                <a:gd name="connsiteX107" fmla="*/ 1755146 w 2812669"/>
                <a:gd name="connsiteY107" fmla="*/ 43661 h 1222513"/>
                <a:gd name="connsiteX0" fmla="*/ 2807473 w 2812669"/>
                <a:gd name="connsiteY0" fmla="*/ 0 h 1183728"/>
                <a:gd name="connsiteX1" fmla="*/ 2809536 w 2812669"/>
                <a:gd name="connsiteY1" fmla="*/ 18569 h 1183728"/>
                <a:gd name="connsiteX2" fmla="*/ 2809536 w 2812669"/>
                <a:gd name="connsiteY2" fmla="*/ 53023 h 1183728"/>
                <a:gd name="connsiteX3" fmla="*/ 2806405 w 2812669"/>
                <a:gd name="connsiteY3" fmla="*/ 81212 h 1183728"/>
                <a:gd name="connsiteX4" fmla="*/ 2812669 w 2812669"/>
                <a:gd name="connsiteY4" fmla="*/ 103137 h 1183728"/>
                <a:gd name="connsiteX5" fmla="*/ 2797007 w 2812669"/>
                <a:gd name="connsiteY5" fmla="*/ 165780 h 1183728"/>
                <a:gd name="connsiteX6" fmla="*/ 2806405 w 2812669"/>
                <a:gd name="connsiteY6" fmla="*/ 184573 h 1183728"/>
                <a:gd name="connsiteX7" fmla="*/ 2778216 w 2812669"/>
                <a:gd name="connsiteY7" fmla="*/ 269141 h 1183728"/>
                <a:gd name="connsiteX8" fmla="*/ 2790745 w 2812669"/>
                <a:gd name="connsiteY8" fmla="*/ 344313 h 1183728"/>
                <a:gd name="connsiteX9" fmla="*/ 2759421 w 2812669"/>
                <a:gd name="connsiteY9" fmla="*/ 419484 h 1183728"/>
                <a:gd name="connsiteX10" fmla="*/ 2768819 w 2812669"/>
                <a:gd name="connsiteY10" fmla="*/ 513449 h 1183728"/>
                <a:gd name="connsiteX11" fmla="*/ 2768819 w 2812669"/>
                <a:gd name="connsiteY11" fmla="*/ 572959 h 1183728"/>
                <a:gd name="connsiteX12" fmla="*/ 2724969 w 2812669"/>
                <a:gd name="connsiteY12" fmla="*/ 632470 h 1183728"/>
                <a:gd name="connsiteX13" fmla="*/ 2721836 w 2812669"/>
                <a:gd name="connsiteY13" fmla="*/ 751492 h 1183728"/>
                <a:gd name="connsiteX14" fmla="*/ 2731233 w 2812669"/>
                <a:gd name="connsiteY14" fmla="*/ 779681 h 1183728"/>
                <a:gd name="connsiteX15" fmla="*/ 2731233 w 2812669"/>
                <a:gd name="connsiteY15" fmla="*/ 811003 h 1183728"/>
                <a:gd name="connsiteX16" fmla="*/ 2690516 w 2812669"/>
                <a:gd name="connsiteY16" fmla="*/ 851720 h 1183728"/>
                <a:gd name="connsiteX17" fmla="*/ 2677987 w 2812669"/>
                <a:gd name="connsiteY17" fmla="*/ 870513 h 1183728"/>
                <a:gd name="connsiteX18" fmla="*/ 2634135 w 2812669"/>
                <a:gd name="connsiteY18" fmla="*/ 920628 h 1183728"/>
                <a:gd name="connsiteX19" fmla="*/ 2605947 w 2812669"/>
                <a:gd name="connsiteY19" fmla="*/ 898703 h 1183728"/>
                <a:gd name="connsiteX20" fmla="*/ 2552702 w 2812669"/>
                <a:gd name="connsiteY20" fmla="*/ 939421 h 1183728"/>
                <a:gd name="connsiteX21" fmla="*/ 2511983 w 2812669"/>
                <a:gd name="connsiteY21" fmla="*/ 958214 h 1183728"/>
                <a:gd name="connsiteX22" fmla="*/ 2490059 w 2812669"/>
                <a:gd name="connsiteY22" fmla="*/ 970742 h 1183728"/>
                <a:gd name="connsiteX23" fmla="*/ 2455604 w 2812669"/>
                <a:gd name="connsiteY23" fmla="*/ 992667 h 1183728"/>
                <a:gd name="connsiteX24" fmla="*/ 2433678 w 2812669"/>
                <a:gd name="connsiteY24" fmla="*/ 1045914 h 1183728"/>
                <a:gd name="connsiteX25" fmla="*/ 2383564 w 2812669"/>
                <a:gd name="connsiteY25" fmla="*/ 1020856 h 1183728"/>
                <a:gd name="connsiteX26" fmla="*/ 2342847 w 2812669"/>
                <a:gd name="connsiteY26" fmla="*/ 1036517 h 1183728"/>
                <a:gd name="connsiteX27" fmla="*/ 2314658 w 2812669"/>
                <a:gd name="connsiteY27" fmla="*/ 1008328 h 1183728"/>
                <a:gd name="connsiteX28" fmla="*/ 2258278 w 2812669"/>
                <a:gd name="connsiteY28" fmla="*/ 986403 h 1183728"/>
                <a:gd name="connsiteX29" fmla="*/ 2198768 w 2812669"/>
                <a:gd name="connsiteY29" fmla="*/ 977006 h 1183728"/>
                <a:gd name="connsiteX30" fmla="*/ 2145520 w 2812669"/>
                <a:gd name="connsiteY30" fmla="*/ 898703 h 1183728"/>
                <a:gd name="connsiteX31" fmla="*/ 2111068 w 2812669"/>
                <a:gd name="connsiteY31" fmla="*/ 901835 h 1183728"/>
                <a:gd name="connsiteX32" fmla="*/ 2111068 w 2812669"/>
                <a:gd name="connsiteY32" fmla="*/ 948817 h 1183728"/>
                <a:gd name="connsiteX33" fmla="*/ 2145520 w 2812669"/>
                <a:gd name="connsiteY33" fmla="*/ 1014592 h 1183728"/>
                <a:gd name="connsiteX34" fmla="*/ 2064087 w 2812669"/>
                <a:gd name="connsiteY34" fmla="*/ 1061574 h 1183728"/>
                <a:gd name="connsiteX35" fmla="*/ 2051558 w 2812669"/>
                <a:gd name="connsiteY35" fmla="*/ 1070971 h 1183728"/>
                <a:gd name="connsiteX36" fmla="*/ 2020235 w 2812669"/>
                <a:gd name="connsiteY36" fmla="*/ 1117953 h 1183728"/>
                <a:gd name="connsiteX37" fmla="*/ 1988915 w 2812669"/>
                <a:gd name="connsiteY37" fmla="*/ 1139878 h 1183728"/>
                <a:gd name="connsiteX38" fmla="*/ 1960725 w 2812669"/>
                <a:gd name="connsiteY38" fmla="*/ 1183728 h 1183728"/>
                <a:gd name="connsiteX39" fmla="*/ 1923139 w 2812669"/>
                <a:gd name="connsiteY39" fmla="*/ 1136746 h 1183728"/>
                <a:gd name="connsiteX40" fmla="*/ 1885553 w 2812669"/>
                <a:gd name="connsiteY40" fmla="*/ 1111689 h 1183728"/>
                <a:gd name="connsiteX41" fmla="*/ 1816646 w 2812669"/>
                <a:gd name="connsiteY41" fmla="*/ 1092896 h 1183728"/>
                <a:gd name="connsiteX42" fmla="*/ 1800986 w 2812669"/>
                <a:gd name="connsiteY42" fmla="*/ 1017724 h 1183728"/>
                <a:gd name="connsiteX43" fmla="*/ 1744606 w 2812669"/>
                <a:gd name="connsiteY43" fmla="*/ 992667 h 1183728"/>
                <a:gd name="connsiteX44" fmla="*/ 1722681 w 2812669"/>
                <a:gd name="connsiteY44" fmla="*/ 939421 h 1183728"/>
                <a:gd name="connsiteX45" fmla="*/ 1672567 w 2812669"/>
                <a:gd name="connsiteY45" fmla="*/ 926892 h 1183728"/>
                <a:gd name="connsiteX46" fmla="*/ 1644377 w 2812669"/>
                <a:gd name="connsiteY46" fmla="*/ 920628 h 1183728"/>
                <a:gd name="connsiteX47" fmla="*/ 1622453 w 2812669"/>
                <a:gd name="connsiteY47" fmla="*/ 892438 h 1183728"/>
                <a:gd name="connsiteX48" fmla="*/ 1628717 w 2812669"/>
                <a:gd name="connsiteY48" fmla="*/ 870513 h 1183728"/>
                <a:gd name="connsiteX49" fmla="*/ 1622453 w 2812669"/>
                <a:gd name="connsiteY49" fmla="*/ 823531 h 1183728"/>
                <a:gd name="connsiteX50" fmla="*/ 1616188 w 2812669"/>
                <a:gd name="connsiteY50" fmla="*/ 795342 h 1183728"/>
                <a:gd name="connsiteX51" fmla="*/ 1631848 w 2812669"/>
                <a:gd name="connsiteY51" fmla="*/ 767152 h 1183728"/>
                <a:gd name="connsiteX52" fmla="*/ 1631848 w 2812669"/>
                <a:gd name="connsiteY52" fmla="*/ 748360 h 1183728"/>
                <a:gd name="connsiteX53" fmla="*/ 1556677 w 2812669"/>
                <a:gd name="connsiteY53" fmla="*/ 748360 h 1183728"/>
                <a:gd name="connsiteX54" fmla="*/ 1544148 w 2812669"/>
                <a:gd name="connsiteY54" fmla="*/ 679452 h 1183728"/>
                <a:gd name="connsiteX55" fmla="*/ 1509695 w 2812669"/>
                <a:gd name="connsiteY55" fmla="*/ 651263 h 1183728"/>
                <a:gd name="connsiteX56" fmla="*/ 1453317 w 2812669"/>
                <a:gd name="connsiteY56" fmla="*/ 588620 h 1183728"/>
                <a:gd name="connsiteX57" fmla="*/ 1396938 w 2812669"/>
                <a:gd name="connsiteY57" fmla="*/ 563563 h 1183728"/>
                <a:gd name="connsiteX58" fmla="*/ 1362485 w 2812669"/>
                <a:gd name="connsiteY58" fmla="*/ 560431 h 1183728"/>
                <a:gd name="connsiteX59" fmla="*/ 1309238 w 2812669"/>
                <a:gd name="connsiteY59" fmla="*/ 535374 h 1183728"/>
                <a:gd name="connsiteX60" fmla="*/ 1205876 w 2812669"/>
                <a:gd name="connsiteY60" fmla="*/ 513449 h 1183728"/>
                <a:gd name="connsiteX61" fmla="*/ 1165159 w 2812669"/>
                <a:gd name="connsiteY61" fmla="*/ 500920 h 1183728"/>
                <a:gd name="connsiteX62" fmla="*/ 1099385 w 2812669"/>
                <a:gd name="connsiteY62" fmla="*/ 507184 h 1183728"/>
                <a:gd name="connsiteX63" fmla="*/ 1002288 w 2812669"/>
                <a:gd name="connsiteY63" fmla="*/ 535374 h 1183728"/>
                <a:gd name="connsiteX64" fmla="*/ 980361 w 2812669"/>
                <a:gd name="connsiteY64" fmla="*/ 563563 h 1183728"/>
                <a:gd name="connsiteX65" fmla="*/ 989759 w 2812669"/>
                <a:gd name="connsiteY65" fmla="*/ 604281 h 1183728"/>
                <a:gd name="connsiteX66" fmla="*/ 989759 w 2812669"/>
                <a:gd name="connsiteY66" fmla="*/ 626206 h 1183728"/>
                <a:gd name="connsiteX67" fmla="*/ 914587 w 2812669"/>
                <a:gd name="connsiteY67" fmla="*/ 626206 h 1183728"/>
                <a:gd name="connsiteX68" fmla="*/ 867604 w 2812669"/>
                <a:gd name="connsiteY68" fmla="*/ 660659 h 1183728"/>
                <a:gd name="connsiteX69" fmla="*/ 820623 w 2812669"/>
                <a:gd name="connsiteY69" fmla="*/ 657527 h 1183728"/>
                <a:gd name="connsiteX70" fmla="*/ 770509 w 2812669"/>
                <a:gd name="connsiteY70" fmla="*/ 685717 h 1183728"/>
                <a:gd name="connsiteX71" fmla="*/ 751716 w 2812669"/>
                <a:gd name="connsiteY71" fmla="*/ 717038 h 1183728"/>
                <a:gd name="connsiteX72" fmla="*/ 689073 w 2812669"/>
                <a:gd name="connsiteY72" fmla="*/ 723302 h 1183728"/>
                <a:gd name="connsiteX73" fmla="*/ 685942 w 2812669"/>
                <a:gd name="connsiteY73" fmla="*/ 754624 h 1183728"/>
                <a:gd name="connsiteX74" fmla="*/ 632694 w 2812669"/>
                <a:gd name="connsiteY74" fmla="*/ 764020 h 1183728"/>
                <a:gd name="connsiteX75" fmla="*/ 610770 w 2812669"/>
                <a:gd name="connsiteY75" fmla="*/ 789078 h 1183728"/>
                <a:gd name="connsiteX76" fmla="*/ 582580 w 2812669"/>
                <a:gd name="connsiteY76" fmla="*/ 814135 h 1183728"/>
                <a:gd name="connsiteX77" fmla="*/ 491746 w 2812669"/>
                <a:gd name="connsiteY77" fmla="*/ 854853 h 1183728"/>
                <a:gd name="connsiteX78" fmla="*/ 457294 w 2812669"/>
                <a:gd name="connsiteY78" fmla="*/ 848588 h 1183728"/>
                <a:gd name="connsiteX79" fmla="*/ 438501 w 2812669"/>
                <a:gd name="connsiteY79" fmla="*/ 886174 h 1183728"/>
                <a:gd name="connsiteX80" fmla="*/ 372727 w 2812669"/>
                <a:gd name="connsiteY80" fmla="*/ 917496 h 1183728"/>
                <a:gd name="connsiteX81" fmla="*/ 366460 w 2812669"/>
                <a:gd name="connsiteY81" fmla="*/ 939421 h 1183728"/>
                <a:gd name="connsiteX82" fmla="*/ 335141 w 2812669"/>
                <a:gd name="connsiteY82" fmla="*/ 951949 h 1183728"/>
                <a:gd name="connsiteX83" fmla="*/ 322612 w 2812669"/>
                <a:gd name="connsiteY83" fmla="*/ 958214 h 1183728"/>
                <a:gd name="connsiteX84" fmla="*/ 306951 w 2812669"/>
                <a:gd name="connsiteY84" fmla="*/ 945685 h 1183728"/>
                <a:gd name="connsiteX85" fmla="*/ 256836 w 2812669"/>
                <a:gd name="connsiteY85" fmla="*/ 930024 h 1183728"/>
                <a:gd name="connsiteX86" fmla="*/ 156608 w 2812669"/>
                <a:gd name="connsiteY86" fmla="*/ 911231 h 1183728"/>
                <a:gd name="connsiteX87" fmla="*/ 109626 w 2812669"/>
                <a:gd name="connsiteY87" fmla="*/ 923760 h 1183728"/>
                <a:gd name="connsiteX88" fmla="*/ 95591 w 2812669"/>
                <a:gd name="connsiteY88" fmla="*/ 912064 h 1183728"/>
                <a:gd name="connsiteX89" fmla="*/ 93965 w 2812669"/>
                <a:gd name="connsiteY89" fmla="*/ 902461 h 1183728"/>
                <a:gd name="connsiteX90" fmla="*/ 120275 w 2812669"/>
                <a:gd name="connsiteY90" fmla="*/ 864876 h 1183728"/>
                <a:gd name="connsiteX91" fmla="*/ 124033 w 2812669"/>
                <a:gd name="connsiteY91" fmla="*/ 816014 h 1183728"/>
                <a:gd name="connsiteX92" fmla="*/ 120275 w 2812669"/>
                <a:gd name="connsiteY92" fmla="*/ 767152 h 1183728"/>
                <a:gd name="connsiteX93" fmla="*/ 127792 w 2812669"/>
                <a:gd name="connsiteY93" fmla="*/ 733325 h 1183728"/>
                <a:gd name="connsiteX94" fmla="*/ 127792 w 2812669"/>
                <a:gd name="connsiteY94" fmla="*/ 699498 h 1183728"/>
                <a:gd name="connsiteX95" fmla="*/ 101482 w 2812669"/>
                <a:gd name="connsiteY95" fmla="*/ 601775 h 1183728"/>
                <a:gd name="connsiteX96" fmla="*/ 112757 w 2812669"/>
                <a:gd name="connsiteY96" fmla="*/ 466466 h 1183728"/>
                <a:gd name="connsiteX97" fmla="*/ 71413 w 2812669"/>
                <a:gd name="connsiteY97" fmla="*/ 410088 h 1183728"/>
                <a:gd name="connsiteX98" fmla="*/ 30069 w 2812669"/>
                <a:gd name="connsiteY98" fmla="*/ 428881 h 1183728"/>
                <a:gd name="connsiteX99" fmla="*/ 0 w 2812669"/>
                <a:gd name="connsiteY99" fmla="*/ 338675 h 1183728"/>
                <a:gd name="connsiteX100" fmla="*/ 75172 w 2812669"/>
                <a:gd name="connsiteY100" fmla="*/ 252227 h 1183728"/>
                <a:gd name="connsiteX101" fmla="*/ 86447 w 2812669"/>
                <a:gd name="connsiteY101" fmla="*/ 165780 h 1183728"/>
                <a:gd name="connsiteX102" fmla="*/ 101482 w 2812669"/>
                <a:gd name="connsiteY102" fmla="*/ 90609 h 1183728"/>
                <a:gd name="connsiteX103" fmla="*/ 97723 w 2812669"/>
                <a:gd name="connsiteY103" fmla="*/ 56781 h 1183728"/>
                <a:gd name="connsiteX104" fmla="*/ 75172 w 2812669"/>
                <a:gd name="connsiteY104" fmla="*/ 49264 h 1183728"/>
                <a:gd name="connsiteX105" fmla="*/ 56379 w 2812669"/>
                <a:gd name="connsiteY105" fmla="*/ 15437 h 1183728"/>
                <a:gd name="connsiteX106" fmla="*/ 60011 w 2812669"/>
                <a:gd name="connsiteY106" fmla="*/ 0 h 1183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2812669" h="1183728">
                  <a:moveTo>
                    <a:pt x="2807473" y="0"/>
                  </a:moveTo>
                  <a:lnTo>
                    <a:pt x="2809536" y="18569"/>
                  </a:lnTo>
                  <a:lnTo>
                    <a:pt x="2809536" y="53023"/>
                  </a:lnTo>
                  <a:lnTo>
                    <a:pt x="2806405" y="81212"/>
                  </a:lnTo>
                  <a:lnTo>
                    <a:pt x="2812669" y="103137"/>
                  </a:lnTo>
                  <a:lnTo>
                    <a:pt x="2797007" y="165780"/>
                  </a:lnTo>
                  <a:lnTo>
                    <a:pt x="2806405" y="184573"/>
                  </a:lnTo>
                  <a:lnTo>
                    <a:pt x="2778216" y="269141"/>
                  </a:lnTo>
                  <a:lnTo>
                    <a:pt x="2790745" y="344313"/>
                  </a:lnTo>
                  <a:lnTo>
                    <a:pt x="2759421" y="419484"/>
                  </a:lnTo>
                  <a:lnTo>
                    <a:pt x="2768819" y="513449"/>
                  </a:lnTo>
                  <a:lnTo>
                    <a:pt x="2768819" y="572959"/>
                  </a:lnTo>
                  <a:lnTo>
                    <a:pt x="2724969" y="632470"/>
                  </a:lnTo>
                  <a:cubicBezTo>
                    <a:pt x="2723925" y="672144"/>
                    <a:pt x="2722880" y="711818"/>
                    <a:pt x="2721836" y="751492"/>
                  </a:cubicBezTo>
                  <a:lnTo>
                    <a:pt x="2731233" y="779681"/>
                  </a:lnTo>
                  <a:lnTo>
                    <a:pt x="2731233" y="811003"/>
                  </a:lnTo>
                  <a:lnTo>
                    <a:pt x="2690516" y="851720"/>
                  </a:lnTo>
                  <a:lnTo>
                    <a:pt x="2677987" y="870513"/>
                  </a:lnTo>
                  <a:lnTo>
                    <a:pt x="2634135" y="920628"/>
                  </a:lnTo>
                  <a:lnTo>
                    <a:pt x="2605947" y="898703"/>
                  </a:lnTo>
                  <a:lnTo>
                    <a:pt x="2552702" y="939421"/>
                  </a:lnTo>
                  <a:lnTo>
                    <a:pt x="2511983" y="958214"/>
                  </a:lnTo>
                  <a:lnTo>
                    <a:pt x="2490059" y="970742"/>
                  </a:lnTo>
                  <a:lnTo>
                    <a:pt x="2455604" y="992667"/>
                  </a:lnTo>
                  <a:lnTo>
                    <a:pt x="2433678" y="1045914"/>
                  </a:lnTo>
                  <a:lnTo>
                    <a:pt x="2383564" y="1020856"/>
                  </a:lnTo>
                  <a:lnTo>
                    <a:pt x="2342847" y="1036517"/>
                  </a:lnTo>
                  <a:lnTo>
                    <a:pt x="2314658" y="1008328"/>
                  </a:lnTo>
                  <a:lnTo>
                    <a:pt x="2258278" y="986403"/>
                  </a:lnTo>
                  <a:lnTo>
                    <a:pt x="2198768" y="977006"/>
                  </a:lnTo>
                  <a:lnTo>
                    <a:pt x="2145520" y="898703"/>
                  </a:lnTo>
                  <a:lnTo>
                    <a:pt x="2111068" y="901835"/>
                  </a:lnTo>
                  <a:lnTo>
                    <a:pt x="2111068" y="948817"/>
                  </a:lnTo>
                  <a:lnTo>
                    <a:pt x="2145520" y="1014592"/>
                  </a:lnTo>
                  <a:lnTo>
                    <a:pt x="2064087" y="1061574"/>
                  </a:lnTo>
                  <a:lnTo>
                    <a:pt x="2051558" y="1070971"/>
                  </a:lnTo>
                  <a:lnTo>
                    <a:pt x="2020235" y="1117953"/>
                  </a:lnTo>
                  <a:lnTo>
                    <a:pt x="1988915" y="1139878"/>
                  </a:lnTo>
                  <a:lnTo>
                    <a:pt x="1960725" y="1183728"/>
                  </a:lnTo>
                  <a:lnTo>
                    <a:pt x="1923139" y="1136746"/>
                  </a:lnTo>
                  <a:lnTo>
                    <a:pt x="1885553" y="1111689"/>
                  </a:lnTo>
                  <a:lnTo>
                    <a:pt x="1816646" y="1092896"/>
                  </a:lnTo>
                  <a:lnTo>
                    <a:pt x="1800986" y="1017724"/>
                  </a:lnTo>
                  <a:lnTo>
                    <a:pt x="1744606" y="992667"/>
                  </a:lnTo>
                  <a:lnTo>
                    <a:pt x="1722681" y="939421"/>
                  </a:lnTo>
                  <a:lnTo>
                    <a:pt x="1672567" y="926892"/>
                  </a:lnTo>
                  <a:lnTo>
                    <a:pt x="1644377" y="920628"/>
                  </a:lnTo>
                  <a:lnTo>
                    <a:pt x="1622453" y="892438"/>
                  </a:lnTo>
                  <a:lnTo>
                    <a:pt x="1628717" y="870513"/>
                  </a:lnTo>
                  <a:lnTo>
                    <a:pt x="1622453" y="823531"/>
                  </a:lnTo>
                  <a:lnTo>
                    <a:pt x="1616188" y="795342"/>
                  </a:lnTo>
                  <a:lnTo>
                    <a:pt x="1631848" y="767152"/>
                  </a:lnTo>
                  <a:lnTo>
                    <a:pt x="1631848" y="748360"/>
                  </a:lnTo>
                  <a:lnTo>
                    <a:pt x="1556677" y="748360"/>
                  </a:lnTo>
                  <a:lnTo>
                    <a:pt x="1544148" y="679452"/>
                  </a:lnTo>
                  <a:lnTo>
                    <a:pt x="1509695" y="651263"/>
                  </a:lnTo>
                  <a:lnTo>
                    <a:pt x="1453317" y="588620"/>
                  </a:lnTo>
                  <a:lnTo>
                    <a:pt x="1396938" y="563563"/>
                  </a:lnTo>
                  <a:lnTo>
                    <a:pt x="1362485" y="560431"/>
                  </a:lnTo>
                  <a:lnTo>
                    <a:pt x="1309238" y="535374"/>
                  </a:lnTo>
                  <a:lnTo>
                    <a:pt x="1205876" y="513449"/>
                  </a:lnTo>
                  <a:lnTo>
                    <a:pt x="1165159" y="500920"/>
                  </a:lnTo>
                  <a:lnTo>
                    <a:pt x="1099385" y="507184"/>
                  </a:lnTo>
                  <a:lnTo>
                    <a:pt x="1002288" y="535374"/>
                  </a:lnTo>
                  <a:lnTo>
                    <a:pt x="980361" y="563563"/>
                  </a:lnTo>
                  <a:lnTo>
                    <a:pt x="989759" y="604281"/>
                  </a:lnTo>
                  <a:lnTo>
                    <a:pt x="989759" y="626206"/>
                  </a:lnTo>
                  <a:lnTo>
                    <a:pt x="914587" y="626206"/>
                  </a:lnTo>
                  <a:lnTo>
                    <a:pt x="867604" y="660659"/>
                  </a:lnTo>
                  <a:lnTo>
                    <a:pt x="820623" y="657527"/>
                  </a:lnTo>
                  <a:lnTo>
                    <a:pt x="770509" y="685717"/>
                  </a:lnTo>
                  <a:lnTo>
                    <a:pt x="751716" y="717038"/>
                  </a:lnTo>
                  <a:lnTo>
                    <a:pt x="689073" y="723302"/>
                  </a:lnTo>
                  <a:lnTo>
                    <a:pt x="685942" y="754624"/>
                  </a:lnTo>
                  <a:lnTo>
                    <a:pt x="632694" y="764020"/>
                  </a:lnTo>
                  <a:lnTo>
                    <a:pt x="610770" y="789078"/>
                  </a:lnTo>
                  <a:lnTo>
                    <a:pt x="582580" y="814135"/>
                  </a:lnTo>
                  <a:lnTo>
                    <a:pt x="491746" y="854853"/>
                  </a:lnTo>
                  <a:lnTo>
                    <a:pt x="457294" y="848588"/>
                  </a:lnTo>
                  <a:lnTo>
                    <a:pt x="438501" y="886174"/>
                  </a:lnTo>
                  <a:lnTo>
                    <a:pt x="372727" y="917496"/>
                  </a:lnTo>
                  <a:lnTo>
                    <a:pt x="366460" y="939421"/>
                  </a:lnTo>
                  <a:lnTo>
                    <a:pt x="335141" y="951949"/>
                  </a:lnTo>
                  <a:lnTo>
                    <a:pt x="322612" y="958214"/>
                  </a:lnTo>
                  <a:lnTo>
                    <a:pt x="306951" y="945685"/>
                  </a:lnTo>
                  <a:lnTo>
                    <a:pt x="256836" y="930024"/>
                  </a:lnTo>
                  <a:lnTo>
                    <a:pt x="156608" y="911231"/>
                  </a:lnTo>
                  <a:lnTo>
                    <a:pt x="109626" y="923760"/>
                  </a:lnTo>
                  <a:lnTo>
                    <a:pt x="95591" y="912064"/>
                  </a:lnTo>
                  <a:lnTo>
                    <a:pt x="93965" y="902461"/>
                  </a:lnTo>
                  <a:lnTo>
                    <a:pt x="120275" y="864876"/>
                  </a:lnTo>
                  <a:lnTo>
                    <a:pt x="124033" y="816014"/>
                  </a:lnTo>
                  <a:lnTo>
                    <a:pt x="120275" y="767152"/>
                  </a:lnTo>
                  <a:lnTo>
                    <a:pt x="127792" y="733325"/>
                  </a:lnTo>
                  <a:lnTo>
                    <a:pt x="127792" y="699498"/>
                  </a:lnTo>
                  <a:lnTo>
                    <a:pt x="101482" y="601775"/>
                  </a:lnTo>
                  <a:lnTo>
                    <a:pt x="112757" y="466466"/>
                  </a:lnTo>
                  <a:lnTo>
                    <a:pt x="71413" y="410088"/>
                  </a:lnTo>
                  <a:lnTo>
                    <a:pt x="30069" y="428881"/>
                  </a:lnTo>
                  <a:lnTo>
                    <a:pt x="0" y="338675"/>
                  </a:lnTo>
                  <a:lnTo>
                    <a:pt x="75172" y="252227"/>
                  </a:lnTo>
                  <a:lnTo>
                    <a:pt x="86447" y="165780"/>
                  </a:lnTo>
                  <a:lnTo>
                    <a:pt x="101482" y="90609"/>
                  </a:lnTo>
                  <a:lnTo>
                    <a:pt x="97723" y="56781"/>
                  </a:lnTo>
                  <a:lnTo>
                    <a:pt x="75172" y="49264"/>
                  </a:lnTo>
                  <a:lnTo>
                    <a:pt x="56379" y="15437"/>
                  </a:lnTo>
                  <a:lnTo>
                    <a:pt x="60011" y="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23FD78F8-CB25-3CE0-EE6E-845F9C6D8142}"/>
                </a:ext>
              </a:extLst>
            </p:cNvPr>
            <p:cNvSpPr/>
            <p:nvPr/>
          </p:nvSpPr>
          <p:spPr>
            <a:xfrm>
              <a:off x="1455732" y="4629415"/>
              <a:ext cx="1687600" cy="1811816"/>
            </a:xfrm>
            <a:custGeom>
              <a:avLst/>
              <a:gdLst>
                <a:gd name="connsiteX0" fmla="*/ 1371252 w 1687600"/>
                <a:gd name="connsiteY0" fmla="*/ 0 h 1811818"/>
                <a:gd name="connsiteX1" fmla="*/ 1424500 w 1687600"/>
                <a:gd name="connsiteY1" fmla="*/ 78304 h 1811818"/>
                <a:gd name="connsiteX2" fmla="*/ 1484010 w 1687600"/>
                <a:gd name="connsiteY2" fmla="*/ 87700 h 1811818"/>
                <a:gd name="connsiteX3" fmla="*/ 1540390 w 1687600"/>
                <a:gd name="connsiteY3" fmla="*/ 109625 h 1811818"/>
                <a:gd name="connsiteX4" fmla="*/ 1568578 w 1687600"/>
                <a:gd name="connsiteY4" fmla="*/ 137815 h 1811818"/>
                <a:gd name="connsiteX5" fmla="*/ 1609295 w 1687600"/>
                <a:gd name="connsiteY5" fmla="*/ 122154 h 1811818"/>
                <a:gd name="connsiteX6" fmla="*/ 1659410 w 1687600"/>
                <a:gd name="connsiteY6" fmla="*/ 147211 h 1811818"/>
                <a:gd name="connsiteX7" fmla="*/ 1662154 w 1687600"/>
                <a:gd name="connsiteY7" fmla="*/ 140548 h 1811818"/>
                <a:gd name="connsiteX8" fmla="*/ 1687600 w 1687600"/>
                <a:gd name="connsiteY8" fmla="*/ 184170 h 1811818"/>
                <a:gd name="connsiteX9" fmla="*/ 1687600 w 1687600"/>
                <a:gd name="connsiteY9" fmla="*/ 217997 h 1811818"/>
                <a:gd name="connsiteX10" fmla="*/ 1646256 w 1687600"/>
                <a:gd name="connsiteY10" fmla="*/ 233032 h 1811818"/>
                <a:gd name="connsiteX11" fmla="*/ 1578601 w 1687600"/>
                <a:gd name="connsiteY11" fmla="*/ 364582 h 1811818"/>
                <a:gd name="connsiteX12" fmla="*/ 1574843 w 1687600"/>
                <a:gd name="connsiteY12" fmla="*/ 435995 h 1811818"/>
                <a:gd name="connsiteX13" fmla="*/ 1552291 w 1687600"/>
                <a:gd name="connsiteY13" fmla="*/ 466063 h 1811818"/>
                <a:gd name="connsiteX14" fmla="*/ 1556050 w 1687600"/>
                <a:gd name="connsiteY14" fmla="*/ 533717 h 1811818"/>
                <a:gd name="connsiteX15" fmla="*/ 1518464 w 1687600"/>
                <a:gd name="connsiteY15" fmla="*/ 590096 h 1811818"/>
                <a:gd name="connsiteX16" fmla="*/ 1495913 w 1687600"/>
                <a:gd name="connsiteY16" fmla="*/ 623923 h 1811818"/>
                <a:gd name="connsiteX17" fmla="*/ 1428258 w 1687600"/>
                <a:gd name="connsiteY17" fmla="*/ 793059 h 1811818"/>
                <a:gd name="connsiteX18" fmla="*/ 1428258 w 1687600"/>
                <a:gd name="connsiteY18" fmla="*/ 838162 h 1811818"/>
                <a:gd name="connsiteX19" fmla="*/ 1405707 w 1687600"/>
                <a:gd name="connsiteY19" fmla="*/ 871989 h 1811818"/>
                <a:gd name="connsiteX20" fmla="*/ 1401948 w 1687600"/>
                <a:gd name="connsiteY20" fmla="*/ 905816 h 1811818"/>
                <a:gd name="connsiteX21" fmla="*/ 1405707 w 1687600"/>
                <a:gd name="connsiteY21" fmla="*/ 954677 h 1811818"/>
                <a:gd name="connsiteX22" fmla="*/ 1447051 w 1687600"/>
                <a:gd name="connsiteY22" fmla="*/ 1029849 h 1811818"/>
                <a:gd name="connsiteX23" fmla="*/ 1428258 w 1687600"/>
                <a:gd name="connsiteY23" fmla="*/ 1082469 h 1811818"/>
                <a:gd name="connsiteX24" fmla="*/ 1390673 w 1687600"/>
                <a:gd name="connsiteY24" fmla="*/ 1123813 h 1811818"/>
                <a:gd name="connsiteX25" fmla="*/ 1379397 w 1687600"/>
                <a:gd name="connsiteY25" fmla="*/ 1161399 h 1811818"/>
                <a:gd name="connsiteX26" fmla="*/ 1368121 w 1687600"/>
                <a:gd name="connsiteY26" fmla="*/ 1195226 h 1811818"/>
                <a:gd name="connsiteX27" fmla="*/ 1326777 w 1687600"/>
                <a:gd name="connsiteY27" fmla="*/ 1202743 h 1811818"/>
                <a:gd name="connsiteX28" fmla="*/ 1323018 w 1687600"/>
                <a:gd name="connsiteY28" fmla="*/ 1259122 h 1811818"/>
                <a:gd name="connsiteX29" fmla="*/ 1338053 w 1687600"/>
                <a:gd name="connsiteY29" fmla="*/ 1416982 h 1811818"/>
                <a:gd name="connsiteX30" fmla="*/ 1401948 w 1687600"/>
                <a:gd name="connsiteY30" fmla="*/ 1601152 h 1811818"/>
                <a:gd name="connsiteX31" fmla="*/ 1492753 w 1687600"/>
                <a:gd name="connsiteY31" fmla="*/ 1811818 h 1811818"/>
                <a:gd name="connsiteX32" fmla="*/ 318180 w 1687600"/>
                <a:gd name="connsiteY32" fmla="*/ 1811818 h 1811818"/>
                <a:gd name="connsiteX33" fmla="*/ 289410 w 1687600"/>
                <a:gd name="connsiteY33" fmla="*/ 1732702 h 1811818"/>
                <a:gd name="connsiteX34" fmla="*/ 244308 w 1687600"/>
                <a:gd name="connsiteY34" fmla="*/ 1702633 h 1811818"/>
                <a:gd name="connsiteX35" fmla="*/ 206722 w 1687600"/>
                <a:gd name="connsiteY35" fmla="*/ 1657530 h 1811818"/>
                <a:gd name="connsiteX36" fmla="*/ 172895 w 1687600"/>
                <a:gd name="connsiteY36" fmla="*/ 1582359 h 1811818"/>
                <a:gd name="connsiteX37" fmla="*/ 142826 w 1687600"/>
                <a:gd name="connsiteY37" fmla="*/ 1589876 h 1811818"/>
                <a:gd name="connsiteX38" fmla="*/ 142826 w 1687600"/>
                <a:gd name="connsiteY38" fmla="*/ 1619945 h 1811818"/>
                <a:gd name="connsiteX39" fmla="*/ 67655 w 1687600"/>
                <a:gd name="connsiteY39" fmla="*/ 1597393 h 1811818"/>
                <a:gd name="connsiteX40" fmla="*/ 67655 w 1687600"/>
                <a:gd name="connsiteY40" fmla="*/ 1559808 h 1811818"/>
                <a:gd name="connsiteX41" fmla="*/ 33827 w 1687600"/>
                <a:gd name="connsiteY41" fmla="*/ 1492153 h 1811818"/>
                <a:gd name="connsiteX42" fmla="*/ 0 w 1687600"/>
                <a:gd name="connsiteY42" fmla="*/ 1401948 h 1811818"/>
                <a:gd name="connsiteX43" fmla="*/ 41345 w 1687600"/>
                <a:gd name="connsiteY43" fmla="*/ 1383155 h 1811818"/>
                <a:gd name="connsiteX44" fmla="*/ 82689 w 1687600"/>
                <a:gd name="connsiteY44" fmla="*/ 1383155 h 1811818"/>
                <a:gd name="connsiteX45" fmla="*/ 217998 w 1687600"/>
                <a:gd name="connsiteY45" fmla="*/ 1311742 h 1811818"/>
                <a:gd name="connsiteX46" fmla="*/ 240549 w 1687600"/>
                <a:gd name="connsiteY46" fmla="*/ 1198985 h 1811818"/>
                <a:gd name="connsiteX47" fmla="*/ 289410 w 1687600"/>
                <a:gd name="connsiteY47" fmla="*/ 1172675 h 1811818"/>
                <a:gd name="connsiteX48" fmla="*/ 323238 w 1687600"/>
                <a:gd name="connsiteY48" fmla="*/ 1198985 h 1811818"/>
                <a:gd name="connsiteX49" fmla="*/ 345789 w 1687600"/>
                <a:gd name="connsiteY49" fmla="*/ 1198985 h 1811818"/>
                <a:gd name="connsiteX50" fmla="*/ 345789 w 1687600"/>
                <a:gd name="connsiteY50" fmla="*/ 1135089 h 1811818"/>
                <a:gd name="connsiteX51" fmla="*/ 428478 w 1687600"/>
                <a:gd name="connsiteY51" fmla="*/ 1101262 h 1811818"/>
                <a:gd name="connsiteX52" fmla="*/ 428478 w 1687600"/>
                <a:gd name="connsiteY52" fmla="*/ 1067435 h 1811818"/>
                <a:gd name="connsiteX53" fmla="*/ 451029 w 1687600"/>
                <a:gd name="connsiteY53" fmla="*/ 1082469 h 1811818"/>
                <a:gd name="connsiteX54" fmla="*/ 552511 w 1687600"/>
                <a:gd name="connsiteY54" fmla="*/ 1063676 h 1811818"/>
                <a:gd name="connsiteX55" fmla="*/ 582579 w 1687600"/>
                <a:gd name="connsiteY55" fmla="*/ 1041125 h 1811818"/>
                <a:gd name="connsiteX56" fmla="*/ 582579 w 1687600"/>
                <a:gd name="connsiteY56" fmla="*/ 1011056 h 1811818"/>
                <a:gd name="connsiteX57" fmla="*/ 653992 w 1687600"/>
                <a:gd name="connsiteY57" fmla="*/ 1018573 h 1811818"/>
                <a:gd name="connsiteX58" fmla="*/ 665268 w 1687600"/>
                <a:gd name="connsiteY58" fmla="*/ 992263 h 1811818"/>
                <a:gd name="connsiteX59" fmla="*/ 687819 w 1687600"/>
                <a:gd name="connsiteY59" fmla="*/ 992263 h 1811818"/>
                <a:gd name="connsiteX60" fmla="*/ 717888 w 1687600"/>
                <a:gd name="connsiteY60" fmla="*/ 1022332 h 1811818"/>
                <a:gd name="connsiteX61" fmla="*/ 762991 w 1687600"/>
                <a:gd name="connsiteY61" fmla="*/ 1014815 h 1811818"/>
                <a:gd name="connsiteX62" fmla="*/ 785542 w 1687600"/>
                <a:gd name="connsiteY62" fmla="*/ 977229 h 1811818"/>
                <a:gd name="connsiteX63" fmla="*/ 789301 w 1687600"/>
                <a:gd name="connsiteY63" fmla="*/ 902057 h 1811818"/>
                <a:gd name="connsiteX64" fmla="*/ 860714 w 1687600"/>
                <a:gd name="connsiteY64" fmla="*/ 800576 h 1811818"/>
                <a:gd name="connsiteX65" fmla="*/ 841921 w 1687600"/>
                <a:gd name="connsiteY65" fmla="*/ 755473 h 1811818"/>
                <a:gd name="connsiteX66" fmla="*/ 849438 w 1687600"/>
                <a:gd name="connsiteY66" fmla="*/ 623923 h 1811818"/>
                <a:gd name="connsiteX67" fmla="*/ 834404 w 1687600"/>
                <a:gd name="connsiteY67" fmla="*/ 533717 h 1811818"/>
                <a:gd name="connsiteX68" fmla="*/ 815611 w 1687600"/>
                <a:gd name="connsiteY68" fmla="*/ 481097 h 1811818"/>
                <a:gd name="connsiteX69" fmla="*/ 834404 w 1687600"/>
                <a:gd name="connsiteY69" fmla="*/ 451029 h 1811818"/>
                <a:gd name="connsiteX70" fmla="*/ 928368 w 1687600"/>
                <a:gd name="connsiteY70" fmla="*/ 439753 h 1811818"/>
                <a:gd name="connsiteX71" fmla="*/ 871989 w 1687600"/>
                <a:gd name="connsiteY71" fmla="*/ 345789 h 1811818"/>
                <a:gd name="connsiteX72" fmla="*/ 875748 w 1687600"/>
                <a:gd name="connsiteY72" fmla="*/ 304445 h 1811818"/>
                <a:gd name="connsiteX73" fmla="*/ 887024 w 1687600"/>
                <a:gd name="connsiteY73" fmla="*/ 289410 h 1811818"/>
                <a:gd name="connsiteX74" fmla="*/ 890782 w 1687600"/>
                <a:gd name="connsiteY74" fmla="*/ 217997 h 1811818"/>
                <a:gd name="connsiteX75" fmla="*/ 864472 w 1687600"/>
                <a:gd name="connsiteY75" fmla="*/ 165377 h 1811818"/>
                <a:gd name="connsiteX76" fmla="*/ 856955 w 1687600"/>
                <a:gd name="connsiteY76" fmla="*/ 37586 h 1811818"/>
                <a:gd name="connsiteX77" fmla="*/ 869267 w 1687600"/>
                <a:gd name="connsiteY77" fmla="*/ 20842 h 1811818"/>
                <a:gd name="connsiteX78" fmla="*/ 870109 w 1687600"/>
                <a:gd name="connsiteY78" fmla="*/ 21925 h 1811818"/>
                <a:gd name="connsiteX79" fmla="*/ 898299 w 1687600"/>
                <a:gd name="connsiteY79" fmla="*/ 28190 h 1811818"/>
                <a:gd name="connsiteX80" fmla="*/ 948414 w 1687600"/>
                <a:gd name="connsiteY80" fmla="*/ 40718 h 1811818"/>
                <a:gd name="connsiteX81" fmla="*/ 970338 w 1687600"/>
                <a:gd name="connsiteY81" fmla="*/ 93965 h 1811818"/>
                <a:gd name="connsiteX82" fmla="*/ 1026718 w 1687600"/>
                <a:gd name="connsiteY82" fmla="*/ 119022 h 1811818"/>
                <a:gd name="connsiteX83" fmla="*/ 1042378 w 1687600"/>
                <a:gd name="connsiteY83" fmla="*/ 194193 h 1811818"/>
                <a:gd name="connsiteX84" fmla="*/ 1111285 w 1687600"/>
                <a:gd name="connsiteY84" fmla="*/ 212986 h 1811818"/>
                <a:gd name="connsiteX85" fmla="*/ 1148871 w 1687600"/>
                <a:gd name="connsiteY85" fmla="*/ 238043 h 1811818"/>
                <a:gd name="connsiteX86" fmla="*/ 1186457 w 1687600"/>
                <a:gd name="connsiteY86" fmla="*/ 285025 h 1811818"/>
                <a:gd name="connsiteX87" fmla="*/ 1214647 w 1687600"/>
                <a:gd name="connsiteY87" fmla="*/ 241175 h 1811818"/>
                <a:gd name="connsiteX88" fmla="*/ 1245967 w 1687600"/>
                <a:gd name="connsiteY88" fmla="*/ 219250 h 1811818"/>
                <a:gd name="connsiteX89" fmla="*/ 1277290 w 1687600"/>
                <a:gd name="connsiteY89" fmla="*/ 172268 h 1811818"/>
                <a:gd name="connsiteX90" fmla="*/ 1289819 w 1687600"/>
                <a:gd name="connsiteY90" fmla="*/ 162872 h 1811818"/>
                <a:gd name="connsiteX91" fmla="*/ 1371252 w 1687600"/>
                <a:gd name="connsiteY91" fmla="*/ 115890 h 1811818"/>
                <a:gd name="connsiteX92" fmla="*/ 1336800 w 1687600"/>
                <a:gd name="connsiteY92" fmla="*/ 50115 h 1811818"/>
                <a:gd name="connsiteX93" fmla="*/ 1336800 w 1687600"/>
                <a:gd name="connsiteY93" fmla="*/ 3132 h 1811818"/>
                <a:gd name="connsiteX0" fmla="*/ 1371252 w 1687600"/>
                <a:gd name="connsiteY0" fmla="*/ 0 h 1945078"/>
                <a:gd name="connsiteX1" fmla="*/ 1424500 w 1687600"/>
                <a:gd name="connsiteY1" fmla="*/ 78304 h 1945078"/>
                <a:gd name="connsiteX2" fmla="*/ 1484010 w 1687600"/>
                <a:gd name="connsiteY2" fmla="*/ 87700 h 1945078"/>
                <a:gd name="connsiteX3" fmla="*/ 1540390 w 1687600"/>
                <a:gd name="connsiteY3" fmla="*/ 109625 h 1945078"/>
                <a:gd name="connsiteX4" fmla="*/ 1568578 w 1687600"/>
                <a:gd name="connsiteY4" fmla="*/ 137815 h 1945078"/>
                <a:gd name="connsiteX5" fmla="*/ 1609295 w 1687600"/>
                <a:gd name="connsiteY5" fmla="*/ 122154 h 1945078"/>
                <a:gd name="connsiteX6" fmla="*/ 1659410 w 1687600"/>
                <a:gd name="connsiteY6" fmla="*/ 147211 h 1945078"/>
                <a:gd name="connsiteX7" fmla="*/ 1662154 w 1687600"/>
                <a:gd name="connsiteY7" fmla="*/ 140548 h 1945078"/>
                <a:gd name="connsiteX8" fmla="*/ 1687600 w 1687600"/>
                <a:gd name="connsiteY8" fmla="*/ 184170 h 1945078"/>
                <a:gd name="connsiteX9" fmla="*/ 1687600 w 1687600"/>
                <a:gd name="connsiteY9" fmla="*/ 217997 h 1945078"/>
                <a:gd name="connsiteX10" fmla="*/ 1646256 w 1687600"/>
                <a:gd name="connsiteY10" fmla="*/ 233032 h 1945078"/>
                <a:gd name="connsiteX11" fmla="*/ 1578601 w 1687600"/>
                <a:gd name="connsiteY11" fmla="*/ 364582 h 1945078"/>
                <a:gd name="connsiteX12" fmla="*/ 1574843 w 1687600"/>
                <a:gd name="connsiteY12" fmla="*/ 435995 h 1945078"/>
                <a:gd name="connsiteX13" fmla="*/ 1552291 w 1687600"/>
                <a:gd name="connsiteY13" fmla="*/ 466063 h 1945078"/>
                <a:gd name="connsiteX14" fmla="*/ 1556050 w 1687600"/>
                <a:gd name="connsiteY14" fmla="*/ 533717 h 1945078"/>
                <a:gd name="connsiteX15" fmla="*/ 1518464 w 1687600"/>
                <a:gd name="connsiteY15" fmla="*/ 590096 h 1945078"/>
                <a:gd name="connsiteX16" fmla="*/ 1495913 w 1687600"/>
                <a:gd name="connsiteY16" fmla="*/ 623923 h 1945078"/>
                <a:gd name="connsiteX17" fmla="*/ 1428258 w 1687600"/>
                <a:gd name="connsiteY17" fmla="*/ 793059 h 1945078"/>
                <a:gd name="connsiteX18" fmla="*/ 1428258 w 1687600"/>
                <a:gd name="connsiteY18" fmla="*/ 838162 h 1945078"/>
                <a:gd name="connsiteX19" fmla="*/ 1405707 w 1687600"/>
                <a:gd name="connsiteY19" fmla="*/ 871989 h 1945078"/>
                <a:gd name="connsiteX20" fmla="*/ 1401948 w 1687600"/>
                <a:gd name="connsiteY20" fmla="*/ 905816 h 1945078"/>
                <a:gd name="connsiteX21" fmla="*/ 1405707 w 1687600"/>
                <a:gd name="connsiteY21" fmla="*/ 954677 h 1945078"/>
                <a:gd name="connsiteX22" fmla="*/ 1447051 w 1687600"/>
                <a:gd name="connsiteY22" fmla="*/ 1029849 h 1945078"/>
                <a:gd name="connsiteX23" fmla="*/ 1428258 w 1687600"/>
                <a:gd name="connsiteY23" fmla="*/ 1082469 h 1945078"/>
                <a:gd name="connsiteX24" fmla="*/ 1390673 w 1687600"/>
                <a:gd name="connsiteY24" fmla="*/ 1123813 h 1945078"/>
                <a:gd name="connsiteX25" fmla="*/ 1379397 w 1687600"/>
                <a:gd name="connsiteY25" fmla="*/ 1161399 h 1945078"/>
                <a:gd name="connsiteX26" fmla="*/ 1368121 w 1687600"/>
                <a:gd name="connsiteY26" fmla="*/ 1195226 h 1945078"/>
                <a:gd name="connsiteX27" fmla="*/ 1326777 w 1687600"/>
                <a:gd name="connsiteY27" fmla="*/ 1202743 h 1945078"/>
                <a:gd name="connsiteX28" fmla="*/ 1323018 w 1687600"/>
                <a:gd name="connsiteY28" fmla="*/ 1259122 h 1945078"/>
                <a:gd name="connsiteX29" fmla="*/ 1338053 w 1687600"/>
                <a:gd name="connsiteY29" fmla="*/ 1416982 h 1945078"/>
                <a:gd name="connsiteX30" fmla="*/ 1401948 w 1687600"/>
                <a:gd name="connsiteY30" fmla="*/ 1601152 h 1945078"/>
                <a:gd name="connsiteX31" fmla="*/ 1492753 w 1687600"/>
                <a:gd name="connsiteY31" fmla="*/ 1811818 h 1945078"/>
                <a:gd name="connsiteX32" fmla="*/ 1053674 w 1687600"/>
                <a:gd name="connsiteY32" fmla="*/ 1945078 h 1945078"/>
                <a:gd name="connsiteX33" fmla="*/ 318180 w 1687600"/>
                <a:gd name="connsiteY33" fmla="*/ 1811818 h 1945078"/>
                <a:gd name="connsiteX34" fmla="*/ 289410 w 1687600"/>
                <a:gd name="connsiteY34" fmla="*/ 1732702 h 1945078"/>
                <a:gd name="connsiteX35" fmla="*/ 244308 w 1687600"/>
                <a:gd name="connsiteY35" fmla="*/ 1702633 h 1945078"/>
                <a:gd name="connsiteX36" fmla="*/ 206722 w 1687600"/>
                <a:gd name="connsiteY36" fmla="*/ 1657530 h 1945078"/>
                <a:gd name="connsiteX37" fmla="*/ 172895 w 1687600"/>
                <a:gd name="connsiteY37" fmla="*/ 1582359 h 1945078"/>
                <a:gd name="connsiteX38" fmla="*/ 142826 w 1687600"/>
                <a:gd name="connsiteY38" fmla="*/ 1589876 h 1945078"/>
                <a:gd name="connsiteX39" fmla="*/ 142826 w 1687600"/>
                <a:gd name="connsiteY39" fmla="*/ 1619945 h 1945078"/>
                <a:gd name="connsiteX40" fmla="*/ 67655 w 1687600"/>
                <a:gd name="connsiteY40" fmla="*/ 1597393 h 1945078"/>
                <a:gd name="connsiteX41" fmla="*/ 67655 w 1687600"/>
                <a:gd name="connsiteY41" fmla="*/ 1559808 h 1945078"/>
                <a:gd name="connsiteX42" fmla="*/ 33827 w 1687600"/>
                <a:gd name="connsiteY42" fmla="*/ 1492153 h 1945078"/>
                <a:gd name="connsiteX43" fmla="*/ 0 w 1687600"/>
                <a:gd name="connsiteY43" fmla="*/ 1401948 h 1945078"/>
                <a:gd name="connsiteX44" fmla="*/ 41345 w 1687600"/>
                <a:gd name="connsiteY44" fmla="*/ 1383155 h 1945078"/>
                <a:gd name="connsiteX45" fmla="*/ 82689 w 1687600"/>
                <a:gd name="connsiteY45" fmla="*/ 1383155 h 1945078"/>
                <a:gd name="connsiteX46" fmla="*/ 217998 w 1687600"/>
                <a:gd name="connsiteY46" fmla="*/ 1311742 h 1945078"/>
                <a:gd name="connsiteX47" fmla="*/ 240549 w 1687600"/>
                <a:gd name="connsiteY47" fmla="*/ 1198985 h 1945078"/>
                <a:gd name="connsiteX48" fmla="*/ 289410 w 1687600"/>
                <a:gd name="connsiteY48" fmla="*/ 1172675 h 1945078"/>
                <a:gd name="connsiteX49" fmla="*/ 323238 w 1687600"/>
                <a:gd name="connsiteY49" fmla="*/ 1198985 h 1945078"/>
                <a:gd name="connsiteX50" fmla="*/ 345789 w 1687600"/>
                <a:gd name="connsiteY50" fmla="*/ 1198985 h 1945078"/>
                <a:gd name="connsiteX51" fmla="*/ 345789 w 1687600"/>
                <a:gd name="connsiteY51" fmla="*/ 1135089 h 1945078"/>
                <a:gd name="connsiteX52" fmla="*/ 428478 w 1687600"/>
                <a:gd name="connsiteY52" fmla="*/ 1101262 h 1945078"/>
                <a:gd name="connsiteX53" fmla="*/ 428478 w 1687600"/>
                <a:gd name="connsiteY53" fmla="*/ 1067435 h 1945078"/>
                <a:gd name="connsiteX54" fmla="*/ 451029 w 1687600"/>
                <a:gd name="connsiteY54" fmla="*/ 1082469 h 1945078"/>
                <a:gd name="connsiteX55" fmla="*/ 552511 w 1687600"/>
                <a:gd name="connsiteY55" fmla="*/ 1063676 h 1945078"/>
                <a:gd name="connsiteX56" fmla="*/ 582579 w 1687600"/>
                <a:gd name="connsiteY56" fmla="*/ 1041125 h 1945078"/>
                <a:gd name="connsiteX57" fmla="*/ 582579 w 1687600"/>
                <a:gd name="connsiteY57" fmla="*/ 1011056 h 1945078"/>
                <a:gd name="connsiteX58" fmla="*/ 653992 w 1687600"/>
                <a:gd name="connsiteY58" fmla="*/ 1018573 h 1945078"/>
                <a:gd name="connsiteX59" fmla="*/ 665268 w 1687600"/>
                <a:gd name="connsiteY59" fmla="*/ 992263 h 1945078"/>
                <a:gd name="connsiteX60" fmla="*/ 687819 w 1687600"/>
                <a:gd name="connsiteY60" fmla="*/ 992263 h 1945078"/>
                <a:gd name="connsiteX61" fmla="*/ 717888 w 1687600"/>
                <a:gd name="connsiteY61" fmla="*/ 1022332 h 1945078"/>
                <a:gd name="connsiteX62" fmla="*/ 762991 w 1687600"/>
                <a:gd name="connsiteY62" fmla="*/ 1014815 h 1945078"/>
                <a:gd name="connsiteX63" fmla="*/ 785542 w 1687600"/>
                <a:gd name="connsiteY63" fmla="*/ 977229 h 1945078"/>
                <a:gd name="connsiteX64" fmla="*/ 789301 w 1687600"/>
                <a:gd name="connsiteY64" fmla="*/ 902057 h 1945078"/>
                <a:gd name="connsiteX65" fmla="*/ 860714 w 1687600"/>
                <a:gd name="connsiteY65" fmla="*/ 800576 h 1945078"/>
                <a:gd name="connsiteX66" fmla="*/ 841921 w 1687600"/>
                <a:gd name="connsiteY66" fmla="*/ 755473 h 1945078"/>
                <a:gd name="connsiteX67" fmla="*/ 849438 w 1687600"/>
                <a:gd name="connsiteY67" fmla="*/ 623923 h 1945078"/>
                <a:gd name="connsiteX68" fmla="*/ 834404 w 1687600"/>
                <a:gd name="connsiteY68" fmla="*/ 533717 h 1945078"/>
                <a:gd name="connsiteX69" fmla="*/ 815611 w 1687600"/>
                <a:gd name="connsiteY69" fmla="*/ 481097 h 1945078"/>
                <a:gd name="connsiteX70" fmla="*/ 834404 w 1687600"/>
                <a:gd name="connsiteY70" fmla="*/ 451029 h 1945078"/>
                <a:gd name="connsiteX71" fmla="*/ 928368 w 1687600"/>
                <a:gd name="connsiteY71" fmla="*/ 439753 h 1945078"/>
                <a:gd name="connsiteX72" fmla="*/ 871989 w 1687600"/>
                <a:gd name="connsiteY72" fmla="*/ 345789 h 1945078"/>
                <a:gd name="connsiteX73" fmla="*/ 875748 w 1687600"/>
                <a:gd name="connsiteY73" fmla="*/ 304445 h 1945078"/>
                <a:gd name="connsiteX74" fmla="*/ 887024 w 1687600"/>
                <a:gd name="connsiteY74" fmla="*/ 289410 h 1945078"/>
                <a:gd name="connsiteX75" fmla="*/ 890782 w 1687600"/>
                <a:gd name="connsiteY75" fmla="*/ 217997 h 1945078"/>
                <a:gd name="connsiteX76" fmla="*/ 864472 w 1687600"/>
                <a:gd name="connsiteY76" fmla="*/ 165377 h 1945078"/>
                <a:gd name="connsiteX77" fmla="*/ 856955 w 1687600"/>
                <a:gd name="connsiteY77" fmla="*/ 37586 h 1945078"/>
                <a:gd name="connsiteX78" fmla="*/ 869267 w 1687600"/>
                <a:gd name="connsiteY78" fmla="*/ 20842 h 1945078"/>
                <a:gd name="connsiteX79" fmla="*/ 870109 w 1687600"/>
                <a:gd name="connsiteY79" fmla="*/ 21925 h 1945078"/>
                <a:gd name="connsiteX80" fmla="*/ 898299 w 1687600"/>
                <a:gd name="connsiteY80" fmla="*/ 28190 h 1945078"/>
                <a:gd name="connsiteX81" fmla="*/ 948414 w 1687600"/>
                <a:gd name="connsiteY81" fmla="*/ 40718 h 1945078"/>
                <a:gd name="connsiteX82" fmla="*/ 970338 w 1687600"/>
                <a:gd name="connsiteY82" fmla="*/ 93965 h 1945078"/>
                <a:gd name="connsiteX83" fmla="*/ 1026718 w 1687600"/>
                <a:gd name="connsiteY83" fmla="*/ 119022 h 1945078"/>
                <a:gd name="connsiteX84" fmla="*/ 1042378 w 1687600"/>
                <a:gd name="connsiteY84" fmla="*/ 194193 h 1945078"/>
                <a:gd name="connsiteX85" fmla="*/ 1111285 w 1687600"/>
                <a:gd name="connsiteY85" fmla="*/ 212986 h 1945078"/>
                <a:gd name="connsiteX86" fmla="*/ 1148871 w 1687600"/>
                <a:gd name="connsiteY86" fmla="*/ 238043 h 1945078"/>
                <a:gd name="connsiteX87" fmla="*/ 1186457 w 1687600"/>
                <a:gd name="connsiteY87" fmla="*/ 285025 h 1945078"/>
                <a:gd name="connsiteX88" fmla="*/ 1214647 w 1687600"/>
                <a:gd name="connsiteY88" fmla="*/ 241175 h 1945078"/>
                <a:gd name="connsiteX89" fmla="*/ 1245967 w 1687600"/>
                <a:gd name="connsiteY89" fmla="*/ 219250 h 1945078"/>
                <a:gd name="connsiteX90" fmla="*/ 1277290 w 1687600"/>
                <a:gd name="connsiteY90" fmla="*/ 172268 h 1945078"/>
                <a:gd name="connsiteX91" fmla="*/ 1289819 w 1687600"/>
                <a:gd name="connsiteY91" fmla="*/ 162872 h 1945078"/>
                <a:gd name="connsiteX92" fmla="*/ 1371252 w 1687600"/>
                <a:gd name="connsiteY92" fmla="*/ 115890 h 1945078"/>
                <a:gd name="connsiteX93" fmla="*/ 1336800 w 1687600"/>
                <a:gd name="connsiteY93" fmla="*/ 50115 h 1945078"/>
                <a:gd name="connsiteX94" fmla="*/ 1336800 w 1687600"/>
                <a:gd name="connsiteY94" fmla="*/ 3132 h 1945078"/>
                <a:gd name="connsiteX95" fmla="*/ 1371252 w 1687600"/>
                <a:gd name="connsiteY95" fmla="*/ 0 h 1945078"/>
                <a:gd name="connsiteX0" fmla="*/ 1053674 w 1687600"/>
                <a:gd name="connsiteY0" fmla="*/ 1945078 h 2042135"/>
                <a:gd name="connsiteX1" fmla="*/ 318180 w 1687600"/>
                <a:gd name="connsiteY1" fmla="*/ 1811818 h 2042135"/>
                <a:gd name="connsiteX2" fmla="*/ 289410 w 1687600"/>
                <a:gd name="connsiteY2" fmla="*/ 1732702 h 2042135"/>
                <a:gd name="connsiteX3" fmla="*/ 244308 w 1687600"/>
                <a:gd name="connsiteY3" fmla="*/ 1702633 h 2042135"/>
                <a:gd name="connsiteX4" fmla="*/ 206722 w 1687600"/>
                <a:gd name="connsiteY4" fmla="*/ 1657530 h 2042135"/>
                <a:gd name="connsiteX5" fmla="*/ 172895 w 1687600"/>
                <a:gd name="connsiteY5" fmla="*/ 1582359 h 2042135"/>
                <a:gd name="connsiteX6" fmla="*/ 142826 w 1687600"/>
                <a:gd name="connsiteY6" fmla="*/ 1589876 h 2042135"/>
                <a:gd name="connsiteX7" fmla="*/ 142826 w 1687600"/>
                <a:gd name="connsiteY7" fmla="*/ 1619945 h 2042135"/>
                <a:gd name="connsiteX8" fmla="*/ 67655 w 1687600"/>
                <a:gd name="connsiteY8" fmla="*/ 1597393 h 2042135"/>
                <a:gd name="connsiteX9" fmla="*/ 67655 w 1687600"/>
                <a:gd name="connsiteY9" fmla="*/ 1559808 h 2042135"/>
                <a:gd name="connsiteX10" fmla="*/ 33827 w 1687600"/>
                <a:gd name="connsiteY10" fmla="*/ 1492153 h 2042135"/>
                <a:gd name="connsiteX11" fmla="*/ 0 w 1687600"/>
                <a:gd name="connsiteY11" fmla="*/ 1401948 h 2042135"/>
                <a:gd name="connsiteX12" fmla="*/ 41345 w 1687600"/>
                <a:gd name="connsiteY12" fmla="*/ 1383155 h 2042135"/>
                <a:gd name="connsiteX13" fmla="*/ 82689 w 1687600"/>
                <a:gd name="connsiteY13" fmla="*/ 1383155 h 2042135"/>
                <a:gd name="connsiteX14" fmla="*/ 217998 w 1687600"/>
                <a:gd name="connsiteY14" fmla="*/ 1311742 h 2042135"/>
                <a:gd name="connsiteX15" fmla="*/ 240549 w 1687600"/>
                <a:gd name="connsiteY15" fmla="*/ 1198985 h 2042135"/>
                <a:gd name="connsiteX16" fmla="*/ 289410 w 1687600"/>
                <a:gd name="connsiteY16" fmla="*/ 1172675 h 2042135"/>
                <a:gd name="connsiteX17" fmla="*/ 323238 w 1687600"/>
                <a:gd name="connsiteY17" fmla="*/ 1198985 h 2042135"/>
                <a:gd name="connsiteX18" fmla="*/ 345789 w 1687600"/>
                <a:gd name="connsiteY18" fmla="*/ 1198985 h 2042135"/>
                <a:gd name="connsiteX19" fmla="*/ 345789 w 1687600"/>
                <a:gd name="connsiteY19" fmla="*/ 1135089 h 2042135"/>
                <a:gd name="connsiteX20" fmla="*/ 428478 w 1687600"/>
                <a:gd name="connsiteY20" fmla="*/ 1101262 h 2042135"/>
                <a:gd name="connsiteX21" fmla="*/ 428478 w 1687600"/>
                <a:gd name="connsiteY21" fmla="*/ 1067435 h 2042135"/>
                <a:gd name="connsiteX22" fmla="*/ 451029 w 1687600"/>
                <a:gd name="connsiteY22" fmla="*/ 1082469 h 2042135"/>
                <a:gd name="connsiteX23" fmla="*/ 552511 w 1687600"/>
                <a:gd name="connsiteY23" fmla="*/ 1063676 h 2042135"/>
                <a:gd name="connsiteX24" fmla="*/ 582579 w 1687600"/>
                <a:gd name="connsiteY24" fmla="*/ 1041125 h 2042135"/>
                <a:gd name="connsiteX25" fmla="*/ 582579 w 1687600"/>
                <a:gd name="connsiteY25" fmla="*/ 1011056 h 2042135"/>
                <a:gd name="connsiteX26" fmla="*/ 653992 w 1687600"/>
                <a:gd name="connsiteY26" fmla="*/ 1018573 h 2042135"/>
                <a:gd name="connsiteX27" fmla="*/ 665268 w 1687600"/>
                <a:gd name="connsiteY27" fmla="*/ 992263 h 2042135"/>
                <a:gd name="connsiteX28" fmla="*/ 687819 w 1687600"/>
                <a:gd name="connsiteY28" fmla="*/ 992263 h 2042135"/>
                <a:gd name="connsiteX29" fmla="*/ 717888 w 1687600"/>
                <a:gd name="connsiteY29" fmla="*/ 1022332 h 2042135"/>
                <a:gd name="connsiteX30" fmla="*/ 762991 w 1687600"/>
                <a:gd name="connsiteY30" fmla="*/ 1014815 h 2042135"/>
                <a:gd name="connsiteX31" fmla="*/ 785542 w 1687600"/>
                <a:gd name="connsiteY31" fmla="*/ 977229 h 2042135"/>
                <a:gd name="connsiteX32" fmla="*/ 789301 w 1687600"/>
                <a:gd name="connsiteY32" fmla="*/ 902057 h 2042135"/>
                <a:gd name="connsiteX33" fmla="*/ 860714 w 1687600"/>
                <a:gd name="connsiteY33" fmla="*/ 800576 h 2042135"/>
                <a:gd name="connsiteX34" fmla="*/ 841921 w 1687600"/>
                <a:gd name="connsiteY34" fmla="*/ 755473 h 2042135"/>
                <a:gd name="connsiteX35" fmla="*/ 849438 w 1687600"/>
                <a:gd name="connsiteY35" fmla="*/ 623923 h 2042135"/>
                <a:gd name="connsiteX36" fmla="*/ 834404 w 1687600"/>
                <a:gd name="connsiteY36" fmla="*/ 533717 h 2042135"/>
                <a:gd name="connsiteX37" fmla="*/ 815611 w 1687600"/>
                <a:gd name="connsiteY37" fmla="*/ 481097 h 2042135"/>
                <a:gd name="connsiteX38" fmla="*/ 834404 w 1687600"/>
                <a:gd name="connsiteY38" fmla="*/ 451029 h 2042135"/>
                <a:gd name="connsiteX39" fmla="*/ 928368 w 1687600"/>
                <a:gd name="connsiteY39" fmla="*/ 439753 h 2042135"/>
                <a:gd name="connsiteX40" fmla="*/ 871989 w 1687600"/>
                <a:gd name="connsiteY40" fmla="*/ 345789 h 2042135"/>
                <a:gd name="connsiteX41" fmla="*/ 875748 w 1687600"/>
                <a:gd name="connsiteY41" fmla="*/ 304445 h 2042135"/>
                <a:gd name="connsiteX42" fmla="*/ 887024 w 1687600"/>
                <a:gd name="connsiteY42" fmla="*/ 289410 h 2042135"/>
                <a:gd name="connsiteX43" fmla="*/ 890782 w 1687600"/>
                <a:gd name="connsiteY43" fmla="*/ 217997 h 2042135"/>
                <a:gd name="connsiteX44" fmla="*/ 864472 w 1687600"/>
                <a:gd name="connsiteY44" fmla="*/ 165377 h 2042135"/>
                <a:gd name="connsiteX45" fmla="*/ 856955 w 1687600"/>
                <a:gd name="connsiteY45" fmla="*/ 37586 h 2042135"/>
                <a:gd name="connsiteX46" fmla="*/ 869267 w 1687600"/>
                <a:gd name="connsiteY46" fmla="*/ 20842 h 2042135"/>
                <a:gd name="connsiteX47" fmla="*/ 870109 w 1687600"/>
                <a:gd name="connsiteY47" fmla="*/ 21925 h 2042135"/>
                <a:gd name="connsiteX48" fmla="*/ 898299 w 1687600"/>
                <a:gd name="connsiteY48" fmla="*/ 28190 h 2042135"/>
                <a:gd name="connsiteX49" fmla="*/ 948414 w 1687600"/>
                <a:gd name="connsiteY49" fmla="*/ 40718 h 2042135"/>
                <a:gd name="connsiteX50" fmla="*/ 970338 w 1687600"/>
                <a:gd name="connsiteY50" fmla="*/ 93965 h 2042135"/>
                <a:gd name="connsiteX51" fmla="*/ 1026718 w 1687600"/>
                <a:gd name="connsiteY51" fmla="*/ 119022 h 2042135"/>
                <a:gd name="connsiteX52" fmla="*/ 1042378 w 1687600"/>
                <a:gd name="connsiteY52" fmla="*/ 194193 h 2042135"/>
                <a:gd name="connsiteX53" fmla="*/ 1111285 w 1687600"/>
                <a:gd name="connsiteY53" fmla="*/ 212986 h 2042135"/>
                <a:gd name="connsiteX54" fmla="*/ 1148871 w 1687600"/>
                <a:gd name="connsiteY54" fmla="*/ 238043 h 2042135"/>
                <a:gd name="connsiteX55" fmla="*/ 1186457 w 1687600"/>
                <a:gd name="connsiteY55" fmla="*/ 285025 h 2042135"/>
                <a:gd name="connsiteX56" fmla="*/ 1214647 w 1687600"/>
                <a:gd name="connsiteY56" fmla="*/ 241175 h 2042135"/>
                <a:gd name="connsiteX57" fmla="*/ 1245967 w 1687600"/>
                <a:gd name="connsiteY57" fmla="*/ 219250 h 2042135"/>
                <a:gd name="connsiteX58" fmla="*/ 1277290 w 1687600"/>
                <a:gd name="connsiteY58" fmla="*/ 172268 h 2042135"/>
                <a:gd name="connsiteX59" fmla="*/ 1289819 w 1687600"/>
                <a:gd name="connsiteY59" fmla="*/ 162872 h 2042135"/>
                <a:gd name="connsiteX60" fmla="*/ 1371252 w 1687600"/>
                <a:gd name="connsiteY60" fmla="*/ 115890 h 2042135"/>
                <a:gd name="connsiteX61" fmla="*/ 1336800 w 1687600"/>
                <a:gd name="connsiteY61" fmla="*/ 50115 h 2042135"/>
                <a:gd name="connsiteX62" fmla="*/ 1336800 w 1687600"/>
                <a:gd name="connsiteY62" fmla="*/ 3132 h 2042135"/>
                <a:gd name="connsiteX63" fmla="*/ 1371252 w 1687600"/>
                <a:gd name="connsiteY63" fmla="*/ 0 h 2042135"/>
                <a:gd name="connsiteX64" fmla="*/ 1424500 w 1687600"/>
                <a:gd name="connsiteY64" fmla="*/ 78304 h 2042135"/>
                <a:gd name="connsiteX65" fmla="*/ 1484010 w 1687600"/>
                <a:gd name="connsiteY65" fmla="*/ 87700 h 2042135"/>
                <a:gd name="connsiteX66" fmla="*/ 1540390 w 1687600"/>
                <a:gd name="connsiteY66" fmla="*/ 109625 h 2042135"/>
                <a:gd name="connsiteX67" fmla="*/ 1568578 w 1687600"/>
                <a:gd name="connsiteY67" fmla="*/ 137815 h 2042135"/>
                <a:gd name="connsiteX68" fmla="*/ 1609295 w 1687600"/>
                <a:gd name="connsiteY68" fmla="*/ 122154 h 2042135"/>
                <a:gd name="connsiteX69" fmla="*/ 1659410 w 1687600"/>
                <a:gd name="connsiteY69" fmla="*/ 147211 h 2042135"/>
                <a:gd name="connsiteX70" fmla="*/ 1662154 w 1687600"/>
                <a:gd name="connsiteY70" fmla="*/ 140548 h 2042135"/>
                <a:gd name="connsiteX71" fmla="*/ 1687600 w 1687600"/>
                <a:gd name="connsiteY71" fmla="*/ 184170 h 2042135"/>
                <a:gd name="connsiteX72" fmla="*/ 1687600 w 1687600"/>
                <a:gd name="connsiteY72" fmla="*/ 217997 h 2042135"/>
                <a:gd name="connsiteX73" fmla="*/ 1646256 w 1687600"/>
                <a:gd name="connsiteY73" fmla="*/ 233032 h 2042135"/>
                <a:gd name="connsiteX74" fmla="*/ 1578601 w 1687600"/>
                <a:gd name="connsiteY74" fmla="*/ 364582 h 2042135"/>
                <a:gd name="connsiteX75" fmla="*/ 1574843 w 1687600"/>
                <a:gd name="connsiteY75" fmla="*/ 435995 h 2042135"/>
                <a:gd name="connsiteX76" fmla="*/ 1552291 w 1687600"/>
                <a:gd name="connsiteY76" fmla="*/ 466063 h 2042135"/>
                <a:gd name="connsiteX77" fmla="*/ 1556050 w 1687600"/>
                <a:gd name="connsiteY77" fmla="*/ 533717 h 2042135"/>
                <a:gd name="connsiteX78" fmla="*/ 1518464 w 1687600"/>
                <a:gd name="connsiteY78" fmla="*/ 590096 h 2042135"/>
                <a:gd name="connsiteX79" fmla="*/ 1495913 w 1687600"/>
                <a:gd name="connsiteY79" fmla="*/ 623923 h 2042135"/>
                <a:gd name="connsiteX80" fmla="*/ 1428258 w 1687600"/>
                <a:gd name="connsiteY80" fmla="*/ 793059 h 2042135"/>
                <a:gd name="connsiteX81" fmla="*/ 1428258 w 1687600"/>
                <a:gd name="connsiteY81" fmla="*/ 838162 h 2042135"/>
                <a:gd name="connsiteX82" fmla="*/ 1405707 w 1687600"/>
                <a:gd name="connsiteY82" fmla="*/ 871989 h 2042135"/>
                <a:gd name="connsiteX83" fmla="*/ 1401948 w 1687600"/>
                <a:gd name="connsiteY83" fmla="*/ 905816 h 2042135"/>
                <a:gd name="connsiteX84" fmla="*/ 1405707 w 1687600"/>
                <a:gd name="connsiteY84" fmla="*/ 954677 h 2042135"/>
                <a:gd name="connsiteX85" fmla="*/ 1447051 w 1687600"/>
                <a:gd name="connsiteY85" fmla="*/ 1029849 h 2042135"/>
                <a:gd name="connsiteX86" fmla="*/ 1428258 w 1687600"/>
                <a:gd name="connsiteY86" fmla="*/ 1082469 h 2042135"/>
                <a:gd name="connsiteX87" fmla="*/ 1390673 w 1687600"/>
                <a:gd name="connsiteY87" fmla="*/ 1123813 h 2042135"/>
                <a:gd name="connsiteX88" fmla="*/ 1379397 w 1687600"/>
                <a:gd name="connsiteY88" fmla="*/ 1161399 h 2042135"/>
                <a:gd name="connsiteX89" fmla="*/ 1368121 w 1687600"/>
                <a:gd name="connsiteY89" fmla="*/ 1195226 h 2042135"/>
                <a:gd name="connsiteX90" fmla="*/ 1326777 w 1687600"/>
                <a:gd name="connsiteY90" fmla="*/ 1202743 h 2042135"/>
                <a:gd name="connsiteX91" fmla="*/ 1323018 w 1687600"/>
                <a:gd name="connsiteY91" fmla="*/ 1259122 h 2042135"/>
                <a:gd name="connsiteX92" fmla="*/ 1338053 w 1687600"/>
                <a:gd name="connsiteY92" fmla="*/ 1416982 h 2042135"/>
                <a:gd name="connsiteX93" fmla="*/ 1401948 w 1687600"/>
                <a:gd name="connsiteY93" fmla="*/ 1601152 h 2042135"/>
                <a:gd name="connsiteX94" fmla="*/ 1492753 w 1687600"/>
                <a:gd name="connsiteY94" fmla="*/ 1811818 h 2042135"/>
                <a:gd name="connsiteX95" fmla="*/ 1150730 w 1687600"/>
                <a:gd name="connsiteY95" fmla="*/ 2042135 h 2042135"/>
                <a:gd name="connsiteX0" fmla="*/ 318180 w 1687600"/>
                <a:gd name="connsiteY0" fmla="*/ 1811818 h 2042135"/>
                <a:gd name="connsiteX1" fmla="*/ 289410 w 1687600"/>
                <a:gd name="connsiteY1" fmla="*/ 1732702 h 2042135"/>
                <a:gd name="connsiteX2" fmla="*/ 244308 w 1687600"/>
                <a:gd name="connsiteY2" fmla="*/ 1702633 h 2042135"/>
                <a:gd name="connsiteX3" fmla="*/ 206722 w 1687600"/>
                <a:gd name="connsiteY3" fmla="*/ 1657530 h 2042135"/>
                <a:gd name="connsiteX4" fmla="*/ 172895 w 1687600"/>
                <a:gd name="connsiteY4" fmla="*/ 1582359 h 2042135"/>
                <a:gd name="connsiteX5" fmla="*/ 142826 w 1687600"/>
                <a:gd name="connsiteY5" fmla="*/ 1589876 h 2042135"/>
                <a:gd name="connsiteX6" fmla="*/ 142826 w 1687600"/>
                <a:gd name="connsiteY6" fmla="*/ 1619945 h 2042135"/>
                <a:gd name="connsiteX7" fmla="*/ 67655 w 1687600"/>
                <a:gd name="connsiteY7" fmla="*/ 1597393 h 2042135"/>
                <a:gd name="connsiteX8" fmla="*/ 67655 w 1687600"/>
                <a:gd name="connsiteY8" fmla="*/ 1559808 h 2042135"/>
                <a:gd name="connsiteX9" fmla="*/ 33827 w 1687600"/>
                <a:gd name="connsiteY9" fmla="*/ 1492153 h 2042135"/>
                <a:gd name="connsiteX10" fmla="*/ 0 w 1687600"/>
                <a:gd name="connsiteY10" fmla="*/ 1401948 h 2042135"/>
                <a:gd name="connsiteX11" fmla="*/ 41345 w 1687600"/>
                <a:gd name="connsiteY11" fmla="*/ 1383155 h 2042135"/>
                <a:gd name="connsiteX12" fmla="*/ 82689 w 1687600"/>
                <a:gd name="connsiteY12" fmla="*/ 1383155 h 2042135"/>
                <a:gd name="connsiteX13" fmla="*/ 217998 w 1687600"/>
                <a:gd name="connsiteY13" fmla="*/ 1311742 h 2042135"/>
                <a:gd name="connsiteX14" fmla="*/ 240549 w 1687600"/>
                <a:gd name="connsiteY14" fmla="*/ 1198985 h 2042135"/>
                <a:gd name="connsiteX15" fmla="*/ 289410 w 1687600"/>
                <a:gd name="connsiteY15" fmla="*/ 1172675 h 2042135"/>
                <a:gd name="connsiteX16" fmla="*/ 323238 w 1687600"/>
                <a:gd name="connsiteY16" fmla="*/ 1198985 h 2042135"/>
                <a:gd name="connsiteX17" fmla="*/ 345789 w 1687600"/>
                <a:gd name="connsiteY17" fmla="*/ 1198985 h 2042135"/>
                <a:gd name="connsiteX18" fmla="*/ 345789 w 1687600"/>
                <a:gd name="connsiteY18" fmla="*/ 1135089 h 2042135"/>
                <a:gd name="connsiteX19" fmla="*/ 428478 w 1687600"/>
                <a:gd name="connsiteY19" fmla="*/ 1101262 h 2042135"/>
                <a:gd name="connsiteX20" fmla="*/ 428478 w 1687600"/>
                <a:gd name="connsiteY20" fmla="*/ 1067435 h 2042135"/>
                <a:gd name="connsiteX21" fmla="*/ 451029 w 1687600"/>
                <a:gd name="connsiteY21" fmla="*/ 1082469 h 2042135"/>
                <a:gd name="connsiteX22" fmla="*/ 552511 w 1687600"/>
                <a:gd name="connsiteY22" fmla="*/ 1063676 h 2042135"/>
                <a:gd name="connsiteX23" fmla="*/ 582579 w 1687600"/>
                <a:gd name="connsiteY23" fmla="*/ 1041125 h 2042135"/>
                <a:gd name="connsiteX24" fmla="*/ 582579 w 1687600"/>
                <a:gd name="connsiteY24" fmla="*/ 1011056 h 2042135"/>
                <a:gd name="connsiteX25" fmla="*/ 653992 w 1687600"/>
                <a:gd name="connsiteY25" fmla="*/ 1018573 h 2042135"/>
                <a:gd name="connsiteX26" fmla="*/ 665268 w 1687600"/>
                <a:gd name="connsiteY26" fmla="*/ 992263 h 2042135"/>
                <a:gd name="connsiteX27" fmla="*/ 687819 w 1687600"/>
                <a:gd name="connsiteY27" fmla="*/ 992263 h 2042135"/>
                <a:gd name="connsiteX28" fmla="*/ 717888 w 1687600"/>
                <a:gd name="connsiteY28" fmla="*/ 1022332 h 2042135"/>
                <a:gd name="connsiteX29" fmla="*/ 762991 w 1687600"/>
                <a:gd name="connsiteY29" fmla="*/ 1014815 h 2042135"/>
                <a:gd name="connsiteX30" fmla="*/ 785542 w 1687600"/>
                <a:gd name="connsiteY30" fmla="*/ 977229 h 2042135"/>
                <a:gd name="connsiteX31" fmla="*/ 789301 w 1687600"/>
                <a:gd name="connsiteY31" fmla="*/ 902057 h 2042135"/>
                <a:gd name="connsiteX32" fmla="*/ 860714 w 1687600"/>
                <a:gd name="connsiteY32" fmla="*/ 800576 h 2042135"/>
                <a:gd name="connsiteX33" fmla="*/ 841921 w 1687600"/>
                <a:gd name="connsiteY33" fmla="*/ 755473 h 2042135"/>
                <a:gd name="connsiteX34" fmla="*/ 849438 w 1687600"/>
                <a:gd name="connsiteY34" fmla="*/ 623923 h 2042135"/>
                <a:gd name="connsiteX35" fmla="*/ 834404 w 1687600"/>
                <a:gd name="connsiteY35" fmla="*/ 533717 h 2042135"/>
                <a:gd name="connsiteX36" fmla="*/ 815611 w 1687600"/>
                <a:gd name="connsiteY36" fmla="*/ 481097 h 2042135"/>
                <a:gd name="connsiteX37" fmla="*/ 834404 w 1687600"/>
                <a:gd name="connsiteY37" fmla="*/ 451029 h 2042135"/>
                <a:gd name="connsiteX38" fmla="*/ 928368 w 1687600"/>
                <a:gd name="connsiteY38" fmla="*/ 439753 h 2042135"/>
                <a:gd name="connsiteX39" fmla="*/ 871989 w 1687600"/>
                <a:gd name="connsiteY39" fmla="*/ 345789 h 2042135"/>
                <a:gd name="connsiteX40" fmla="*/ 875748 w 1687600"/>
                <a:gd name="connsiteY40" fmla="*/ 304445 h 2042135"/>
                <a:gd name="connsiteX41" fmla="*/ 887024 w 1687600"/>
                <a:gd name="connsiteY41" fmla="*/ 289410 h 2042135"/>
                <a:gd name="connsiteX42" fmla="*/ 890782 w 1687600"/>
                <a:gd name="connsiteY42" fmla="*/ 217997 h 2042135"/>
                <a:gd name="connsiteX43" fmla="*/ 864472 w 1687600"/>
                <a:gd name="connsiteY43" fmla="*/ 165377 h 2042135"/>
                <a:gd name="connsiteX44" fmla="*/ 856955 w 1687600"/>
                <a:gd name="connsiteY44" fmla="*/ 37586 h 2042135"/>
                <a:gd name="connsiteX45" fmla="*/ 869267 w 1687600"/>
                <a:gd name="connsiteY45" fmla="*/ 20842 h 2042135"/>
                <a:gd name="connsiteX46" fmla="*/ 870109 w 1687600"/>
                <a:gd name="connsiteY46" fmla="*/ 21925 h 2042135"/>
                <a:gd name="connsiteX47" fmla="*/ 898299 w 1687600"/>
                <a:gd name="connsiteY47" fmla="*/ 28190 h 2042135"/>
                <a:gd name="connsiteX48" fmla="*/ 948414 w 1687600"/>
                <a:gd name="connsiteY48" fmla="*/ 40718 h 2042135"/>
                <a:gd name="connsiteX49" fmla="*/ 970338 w 1687600"/>
                <a:gd name="connsiteY49" fmla="*/ 93965 h 2042135"/>
                <a:gd name="connsiteX50" fmla="*/ 1026718 w 1687600"/>
                <a:gd name="connsiteY50" fmla="*/ 119022 h 2042135"/>
                <a:gd name="connsiteX51" fmla="*/ 1042378 w 1687600"/>
                <a:gd name="connsiteY51" fmla="*/ 194193 h 2042135"/>
                <a:gd name="connsiteX52" fmla="*/ 1111285 w 1687600"/>
                <a:gd name="connsiteY52" fmla="*/ 212986 h 2042135"/>
                <a:gd name="connsiteX53" fmla="*/ 1148871 w 1687600"/>
                <a:gd name="connsiteY53" fmla="*/ 238043 h 2042135"/>
                <a:gd name="connsiteX54" fmla="*/ 1186457 w 1687600"/>
                <a:gd name="connsiteY54" fmla="*/ 285025 h 2042135"/>
                <a:gd name="connsiteX55" fmla="*/ 1214647 w 1687600"/>
                <a:gd name="connsiteY55" fmla="*/ 241175 h 2042135"/>
                <a:gd name="connsiteX56" fmla="*/ 1245967 w 1687600"/>
                <a:gd name="connsiteY56" fmla="*/ 219250 h 2042135"/>
                <a:gd name="connsiteX57" fmla="*/ 1277290 w 1687600"/>
                <a:gd name="connsiteY57" fmla="*/ 172268 h 2042135"/>
                <a:gd name="connsiteX58" fmla="*/ 1289819 w 1687600"/>
                <a:gd name="connsiteY58" fmla="*/ 162872 h 2042135"/>
                <a:gd name="connsiteX59" fmla="*/ 1371252 w 1687600"/>
                <a:gd name="connsiteY59" fmla="*/ 115890 h 2042135"/>
                <a:gd name="connsiteX60" fmla="*/ 1336800 w 1687600"/>
                <a:gd name="connsiteY60" fmla="*/ 50115 h 2042135"/>
                <a:gd name="connsiteX61" fmla="*/ 1336800 w 1687600"/>
                <a:gd name="connsiteY61" fmla="*/ 3132 h 2042135"/>
                <a:gd name="connsiteX62" fmla="*/ 1371252 w 1687600"/>
                <a:gd name="connsiteY62" fmla="*/ 0 h 2042135"/>
                <a:gd name="connsiteX63" fmla="*/ 1424500 w 1687600"/>
                <a:gd name="connsiteY63" fmla="*/ 78304 h 2042135"/>
                <a:gd name="connsiteX64" fmla="*/ 1484010 w 1687600"/>
                <a:gd name="connsiteY64" fmla="*/ 87700 h 2042135"/>
                <a:gd name="connsiteX65" fmla="*/ 1540390 w 1687600"/>
                <a:gd name="connsiteY65" fmla="*/ 109625 h 2042135"/>
                <a:gd name="connsiteX66" fmla="*/ 1568578 w 1687600"/>
                <a:gd name="connsiteY66" fmla="*/ 137815 h 2042135"/>
                <a:gd name="connsiteX67" fmla="*/ 1609295 w 1687600"/>
                <a:gd name="connsiteY67" fmla="*/ 122154 h 2042135"/>
                <a:gd name="connsiteX68" fmla="*/ 1659410 w 1687600"/>
                <a:gd name="connsiteY68" fmla="*/ 147211 h 2042135"/>
                <a:gd name="connsiteX69" fmla="*/ 1662154 w 1687600"/>
                <a:gd name="connsiteY69" fmla="*/ 140548 h 2042135"/>
                <a:gd name="connsiteX70" fmla="*/ 1687600 w 1687600"/>
                <a:gd name="connsiteY70" fmla="*/ 184170 h 2042135"/>
                <a:gd name="connsiteX71" fmla="*/ 1687600 w 1687600"/>
                <a:gd name="connsiteY71" fmla="*/ 217997 h 2042135"/>
                <a:gd name="connsiteX72" fmla="*/ 1646256 w 1687600"/>
                <a:gd name="connsiteY72" fmla="*/ 233032 h 2042135"/>
                <a:gd name="connsiteX73" fmla="*/ 1578601 w 1687600"/>
                <a:gd name="connsiteY73" fmla="*/ 364582 h 2042135"/>
                <a:gd name="connsiteX74" fmla="*/ 1574843 w 1687600"/>
                <a:gd name="connsiteY74" fmla="*/ 435995 h 2042135"/>
                <a:gd name="connsiteX75" fmla="*/ 1552291 w 1687600"/>
                <a:gd name="connsiteY75" fmla="*/ 466063 h 2042135"/>
                <a:gd name="connsiteX76" fmla="*/ 1556050 w 1687600"/>
                <a:gd name="connsiteY76" fmla="*/ 533717 h 2042135"/>
                <a:gd name="connsiteX77" fmla="*/ 1518464 w 1687600"/>
                <a:gd name="connsiteY77" fmla="*/ 590096 h 2042135"/>
                <a:gd name="connsiteX78" fmla="*/ 1495913 w 1687600"/>
                <a:gd name="connsiteY78" fmla="*/ 623923 h 2042135"/>
                <a:gd name="connsiteX79" fmla="*/ 1428258 w 1687600"/>
                <a:gd name="connsiteY79" fmla="*/ 793059 h 2042135"/>
                <a:gd name="connsiteX80" fmla="*/ 1428258 w 1687600"/>
                <a:gd name="connsiteY80" fmla="*/ 838162 h 2042135"/>
                <a:gd name="connsiteX81" fmla="*/ 1405707 w 1687600"/>
                <a:gd name="connsiteY81" fmla="*/ 871989 h 2042135"/>
                <a:gd name="connsiteX82" fmla="*/ 1401948 w 1687600"/>
                <a:gd name="connsiteY82" fmla="*/ 905816 h 2042135"/>
                <a:gd name="connsiteX83" fmla="*/ 1405707 w 1687600"/>
                <a:gd name="connsiteY83" fmla="*/ 954677 h 2042135"/>
                <a:gd name="connsiteX84" fmla="*/ 1447051 w 1687600"/>
                <a:gd name="connsiteY84" fmla="*/ 1029849 h 2042135"/>
                <a:gd name="connsiteX85" fmla="*/ 1428258 w 1687600"/>
                <a:gd name="connsiteY85" fmla="*/ 1082469 h 2042135"/>
                <a:gd name="connsiteX86" fmla="*/ 1390673 w 1687600"/>
                <a:gd name="connsiteY86" fmla="*/ 1123813 h 2042135"/>
                <a:gd name="connsiteX87" fmla="*/ 1379397 w 1687600"/>
                <a:gd name="connsiteY87" fmla="*/ 1161399 h 2042135"/>
                <a:gd name="connsiteX88" fmla="*/ 1368121 w 1687600"/>
                <a:gd name="connsiteY88" fmla="*/ 1195226 h 2042135"/>
                <a:gd name="connsiteX89" fmla="*/ 1326777 w 1687600"/>
                <a:gd name="connsiteY89" fmla="*/ 1202743 h 2042135"/>
                <a:gd name="connsiteX90" fmla="*/ 1323018 w 1687600"/>
                <a:gd name="connsiteY90" fmla="*/ 1259122 h 2042135"/>
                <a:gd name="connsiteX91" fmla="*/ 1338053 w 1687600"/>
                <a:gd name="connsiteY91" fmla="*/ 1416982 h 2042135"/>
                <a:gd name="connsiteX92" fmla="*/ 1401948 w 1687600"/>
                <a:gd name="connsiteY92" fmla="*/ 1601152 h 2042135"/>
                <a:gd name="connsiteX93" fmla="*/ 1492753 w 1687600"/>
                <a:gd name="connsiteY93" fmla="*/ 1811818 h 2042135"/>
                <a:gd name="connsiteX94" fmla="*/ 1150730 w 1687600"/>
                <a:gd name="connsiteY94" fmla="*/ 2042135 h 2042135"/>
                <a:gd name="connsiteX0" fmla="*/ 318180 w 1687600"/>
                <a:gd name="connsiteY0" fmla="*/ 1811818 h 1811818"/>
                <a:gd name="connsiteX1" fmla="*/ 289410 w 1687600"/>
                <a:gd name="connsiteY1" fmla="*/ 1732702 h 1811818"/>
                <a:gd name="connsiteX2" fmla="*/ 244308 w 1687600"/>
                <a:gd name="connsiteY2" fmla="*/ 1702633 h 1811818"/>
                <a:gd name="connsiteX3" fmla="*/ 206722 w 1687600"/>
                <a:gd name="connsiteY3" fmla="*/ 1657530 h 1811818"/>
                <a:gd name="connsiteX4" fmla="*/ 172895 w 1687600"/>
                <a:gd name="connsiteY4" fmla="*/ 1582359 h 1811818"/>
                <a:gd name="connsiteX5" fmla="*/ 142826 w 1687600"/>
                <a:gd name="connsiteY5" fmla="*/ 1589876 h 1811818"/>
                <a:gd name="connsiteX6" fmla="*/ 142826 w 1687600"/>
                <a:gd name="connsiteY6" fmla="*/ 1619945 h 1811818"/>
                <a:gd name="connsiteX7" fmla="*/ 67655 w 1687600"/>
                <a:gd name="connsiteY7" fmla="*/ 1597393 h 1811818"/>
                <a:gd name="connsiteX8" fmla="*/ 67655 w 1687600"/>
                <a:gd name="connsiteY8" fmla="*/ 1559808 h 1811818"/>
                <a:gd name="connsiteX9" fmla="*/ 33827 w 1687600"/>
                <a:gd name="connsiteY9" fmla="*/ 1492153 h 1811818"/>
                <a:gd name="connsiteX10" fmla="*/ 0 w 1687600"/>
                <a:gd name="connsiteY10" fmla="*/ 1401948 h 1811818"/>
                <a:gd name="connsiteX11" fmla="*/ 41345 w 1687600"/>
                <a:gd name="connsiteY11" fmla="*/ 1383155 h 1811818"/>
                <a:gd name="connsiteX12" fmla="*/ 82689 w 1687600"/>
                <a:gd name="connsiteY12" fmla="*/ 1383155 h 1811818"/>
                <a:gd name="connsiteX13" fmla="*/ 217998 w 1687600"/>
                <a:gd name="connsiteY13" fmla="*/ 1311742 h 1811818"/>
                <a:gd name="connsiteX14" fmla="*/ 240549 w 1687600"/>
                <a:gd name="connsiteY14" fmla="*/ 1198985 h 1811818"/>
                <a:gd name="connsiteX15" fmla="*/ 289410 w 1687600"/>
                <a:gd name="connsiteY15" fmla="*/ 1172675 h 1811818"/>
                <a:gd name="connsiteX16" fmla="*/ 323238 w 1687600"/>
                <a:gd name="connsiteY16" fmla="*/ 1198985 h 1811818"/>
                <a:gd name="connsiteX17" fmla="*/ 345789 w 1687600"/>
                <a:gd name="connsiteY17" fmla="*/ 1198985 h 1811818"/>
                <a:gd name="connsiteX18" fmla="*/ 345789 w 1687600"/>
                <a:gd name="connsiteY18" fmla="*/ 1135089 h 1811818"/>
                <a:gd name="connsiteX19" fmla="*/ 428478 w 1687600"/>
                <a:gd name="connsiteY19" fmla="*/ 1101262 h 1811818"/>
                <a:gd name="connsiteX20" fmla="*/ 428478 w 1687600"/>
                <a:gd name="connsiteY20" fmla="*/ 1067435 h 1811818"/>
                <a:gd name="connsiteX21" fmla="*/ 451029 w 1687600"/>
                <a:gd name="connsiteY21" fmla="*/ 1082469 h 1811818"/>
                <a:gd name="connsiteX22" fmla="*/ 552511 w 1687600"/>
                <a:gd name="connsiteY22" fmla="*/ 1063676 h 1811818"/>
                <a:gd name="connsiteX23" fmla="*/ 582579 w 1687600"/>
                <a:gd name="connsiteY23" fmla="*/ 1041125 h 1811818"/>
                <a:gd name="connsiteX24" fmla="*/ 582579 w 1687600"/>
                <a:gd name="connsiteY24" fmla="*/ 1011056 h 1811818"/>
                <a:gd name="connsiteX25" fmla="*/ 653992 w 1687600"/>
                <a:gd name="connsiteY25" fmla="*/ 1018573 h 1811818"/>
                <a:gd name="connsiteX26" fmla="*/ 665268 w 1687600"/>
                <a:gd name="connsiteY26" fmla="*/ 992263 h 1811818"/>
                <a:gd name="connsiteX27" fmla="*/ 687819 w 1687600"/>
                <a:gd name="connsiteY27" fmla="*/ 992263 h 1811818"/>
                <a:gd name="connsiteX28" fmla="*/ 717888 w 1687600"/>
                <a:gd name="connsiteY28" fmla="*/ 1022332 h 1811818"/>
                <a:gd name="connsiteX29" fmla="*/ 762991 w 1687600"/>
                <a:gd name="connsiteY29" fmla="*/ 1014815 h 1811818"/>
                <a:gd name="connsiteX30" fmla="*/ 785542 w 1687600"/>
                <a:gd name="connsiteY30" fmla="*/ 977229 h 1811818"/>
                <a:gd name="connsiteX31" fmla="*/ 789301 w 1687600"/>
                <a:gd name="connsiteY31" fmla="*/ 902057 h 1811818"/>
                <a:gd name="connsiteX32" fmla="*/ 860714 w 1687600"/>
                <a:gd name="connsiteY32" fmla="*/ 800576 h 1811818"/>
                <a:gd name="connsiteX33" fmla="*/ 841921 w 1687600"/>
                <a:gd name="connsiteY33" fmla="*/ 755473 h 1811818"/>
                <a:gd name="connsiteX34" fmla="*/ 849438 w 1687600"/>
                <a:gd name="connsiteY34" fmla="*/ 623923 h 1811818"/>
                <a:gd name="connsiteX35" fmla="*/ 834404 w 1687600"/>
                <a:gd name="connsiteY35" fmla="*/ 533717 h 1811818"/>
                <a:gd name="connsiteX36" fmla="*/ 815611 w 1687600"/>
                <a:gd name="connsiteY36" fmla="*/ 481097 h 1811818"/>
                <a:gd name="connsiteX37" fmla="*/ 834404 w 1687600"/>
                <a:gd name="connsiteY37" fmla="*/ 451029 h 1811818"/>
                <a:gd name="connsiteX38" fmla="*/ 928368 w 1687600"/>
                <a:gd name="connsiteY38" fmla="*/ 439753 h 1811818"/>
                <a:gd name="connsiteX39" fmla="*/ 871989 w 1687600"/>
                <a:gd name="connsiteY39" fmla="*/ 345789 h 1811818"/>
                <a:gd name="connsiteX40" fmla="*/ 875748 w 1687600"/>
                <a:gd name="connsiteY40" fmla="*/ 304445 h 1811818"/>
                <a:gd name="connsiteX41" fmla="*/ 887024 w 1687600"/>
                <a:gd name="connsiteY41" fmla="*/ 289410 h 1811818"/>
                <a:gd name="connsiteX42" fmla="*/ 890782 w 1687600"/>
                <a:gd name="connsiteY42" fmla="*/ 217997 h 1811818"/>
                <a:gd name="connsiteX43" fmla="*/ 864472 w 1687600"/>
                <a:gd name="connsiteY43" fmla="*/ 165377 h 1811818"/>
                <a:gd name="connsiteX44" fmla="*/ 856955 w 1687600"/>
                <a:gd name="connsiteY44" fmla="*/ 37586 h 1811818"/>
                <a:gd name="connsiteX45" fmla="*/ 869267 w 1687600"/>
                <a:gd name="connsiteY45" fmla="*/ 20842 h 1811818"/>
                <a:gd name="connsiteX46" fmla="*/ 870109 w 1687600"/>
                <a:gd name="connsiteY46" fmla="*/ 21925 h 1811818"/>
                <a:gd name="connsiteX47" fmla="*/ 898299 w 1687600"/>
                <a:gd name="connsiteY47" fmla="*/ 28190 h 1811818"/>
                <a:gd name="connsiteX48" fmla="*/ 948414 w 1687600"/>
                <a:gd name="connsiteY48" fmla="*/ 40718 h 1811818"/>
                <a:gd name="connsiteX49" fmla="*/ 970338 w 1687600"/>
                <a:gd name="connsiteY49" fmla="*/ 93965 h 1811818"/>
                <a:gd name="connsiteX50" fmla="*/ 1026718 w 1687600"/>
                <a:gd name="connsiteY50" fmla="*/ 119022 h 1811818"/>
                <a:gd name="connsiteX51" fmla="*/ 1042378 w 1687600"/>
                <a:gd name="connsiteY51" fmla="*/ 194193 h 1811818"/>
                <a:gd name="connsiteX52" fmla="*/ 1111285 w 1687600"/>
                <a:gd name="connsiteY52" fmla="*/ 212986 h 1811818"/>
                <a:gd name="connsiteX53" fmla="*/ 1148871 w 1687600"/>
                <a:gd name="connsiteY53" fmla="*/ 238043 h 1811818"/>
                <a:gd name="connsiteX54" fmla="*/ 1186457 w 1687600"/>
                <a:gd name="connsiteY54" fmla="*/ 285025 h 1811818"/>
                <a:gd name="connsiteX55" fmla="*/ 1214647 w 1687600"/>
                <a:gd name="connsiteY55" fmla="*/ 241175 h 1811818"/>
                <a:gd name="connsiteX56" fmla="*/ 1245967 w 1687600"/>
                <a:gd name="connsiteY56" fmla="*/ 219250 h 1811818"/>
                <a:gd name="connsiteX57" fmla="*/ 1277290 w 1687600"/>
                <a:gd name="connsiteY57" fmla="*/ 172268 h 1811818"/>
                <a:gd name="connsiteX58" fmla="*/ 1289819 w 1687600"/>
                <a:gd name="connsiteY58" fmla="*/ 162872 h 1811818"/>
                <a:gd name="connsiteX59" fmla="*/ 1371252 w 1687600"/>
                <a:gd name="connsiteY59" fmla="*/ 115890 h 1811818"/>
                <a:gd name="connsiteX60" fmla="*/ 1336800 w 1687600"/>
                <a:gd name="connsiteY60" fmla="*/ 50115 h 1811818"/>
                <a:gd name="connsiteX61" fmla="*/ 1336800 w 1687600"/>
                <a:gd name="connsiteY61" fmla="*/ 3132 h 1811818"/>
                <a:gd name="connsiteX62" fmla="*/ 1371252 w 1687600"/>
                <a:gd name="connsiteY62" fmla="*/ 0 h 1811818"/>
                <a:gd name="connsiteX63" fmla="*/ 1424500 w 1687600"/>
                <a:gd name="connsiteY63" fmla="*/ 78304 h 1811818"/>
                <a:gd name="connsiteX64" fmla="*/ 1484010 w 1687600"/>
                <a:gd name="connsiteY64" fmla="*/ 87700 h 1811818"/>
                <a:gd name="connsiteX65" fmla="*/ 1540390 w 1687600"/>
                <a:gd name="connsiteY65" fmla="*/ 109625 h 1811818"/>
                <a:gd name="connsiteX66" fmla="*/ 1568578 w 1687600"/>
                <a:gd name="connsiteY66" fmla="*/ 137815 h 1811818"/>
                <a:gd name="connsiteX67" fmla="*/ 1609295 w 1687600"/>
                <a:gd name="connsiteY67" fmla="*/ 122154 h 1811818"/>
                <a:gd name="connsiteX68" fmla="*/ 1659410 w 1687600"/>
                <a:gd name="connsiteY68" fmla="*/ 147211 h 1811818"/>
                <a:gd name="connsiteX69" fmla="*/ 1662154 w 1687600"/>
                <a:gd name="connsiteY69" fmla="*/ 140548 h 1811818"/>
                <a:gd name="connsiteX70" fmla="*/ 1687600 w 1687600"/>
                <a:gd name="connsiteY70" fmla="*/ 184170 h 1811818"/>
                <a:gd name="connsiteX71" fmla="*/ 1687600 w 1687600"/>
                <a:gd name="connsiteY71" fmla="*/ 217997 h 1811818"/>
                <a:gd name="connsiteX72" fmla="*/ 1646256 w 1687600"/>
                <a:gd name="connsiteY72" fmla="*/ 233032 h 1811818"/>
                <a:gd name="connsiteX73" fmla="*/ 1578601 w 1687600"/>
                <a:gd name="connsiteY73" fmla="*/ 364582 h 1811818"/>
                <a:gd name="connsiteX74" fmla="*/ 1574843 w 1687600"/>
                <a:gd name="connsiteY74" fmla="*/ 435995 h 1811818"/>
                <a:gd name="connsiteX75" fmla="*/ 1552291 w 1687600"/>
                <a:gd name="connsiteY75" fmla="*/ 466063 h 1811818"/>
                <a:gd name="connsiteX76" fmla="*/ 1556050 w 1687600"/>
                <a:gd name="connsiteY76" fmla="*/ 533717 h 1811818"/>
                <a:gd name="connsiteX77" fmla="*/ 1518464 w 1687600"/>
                <a:gd name="connsiteY77" fmla="*/ 590096 h 1811818"/>
                <a:gd name="connsiteX78" fmla="*/ 1495913 w 1687600"/>
                <a:gd name="connsiteY78" fmla="*/ 623923 h 1811818"/>
                <a:gd name="connsiteX79" fmla="*/ 1428258 w 1687600"/>
                <a:gd name="connsiteY79" fmla="*/ 793059 h 1811818"/>
                <a:gd name="connsiteX80" fmla="*/ 1428258 w 1687600"/>
                <a:gd name="connsiteY80" fmla="*/ 838162 h 1811818"/>
                <a:gd name="connsiteX81" fmla="*/ 1405707 w 1687600"/>
                <a:gd name="connsiteY81" fmla="*/ 871989 h 1811818"/>
                <a:gd name="connsiteX82" fmla="*/ 1401948 w 1687600"/>
                <a:gd name="connsiteY82" fmla="*/ 905816 h 1811818"/>
                <a:gd name="connsiteX83" fmla="*/ 1405707 w 1687600"/>
                <a:gd name="connsiteY83" fmla="*/ 954677 h 1811818"/>
                <a:gd name="connsiteX84" fmla="*/ 1447051 w 1687600"/>
                <a:gd name="connsiteY84" fmla="*/ 1029849 h 1811818"/>
                <a:gd name="connsiteX85" fmla="*/ 1428258 w 1687600"/>
                <a:gd name="connsiteY85" fmla="*/ 1082469 h 1811818"/>
                <a:gd name="connsiteX86" fmla="*/ 1390673 w 1687600"/>
                <a:gd name="connsiteY86" fmla="*/ 1123813 h 1811818"/>
                <a:gd name="connsiteX87" fmla="*/ 1379397 w 1687600"/>
                <a:gd name="connsiteY87" fmla="*/ 1161399 h 1811818"/>
                <a:gd name="connsiteX88" fmla="*/ 1368121 w 1687600"/>
                <a:gd name="connsiteY88" fmla="*/ 1195226 h 1811818"/>
                <a:gd name="connsiteX89" fmla="*/ 1326777 w 1687600"/>
                <a:gd name="connsiteY89" fmla="*/ 1202743 h 1811818"/>
                <a:gd name="connsiteX90" fmla="*/ 1323018 w 1687600"/>
                <a:gd name="connsiteY90" fmla="*/ 1259122 h 1811818"/>
                <a:gd name="connsiteX91" fmla="*/ 1338053 w 1687600"/>
                <a:gd name="connsiteY91" fmla="*/ 1416982 h 1811818"/>
                <a:gd name="connsiteX92" fmla="*/ 1401948 w 1687600"/>
                <a:gd name="connsiteY92" fmla="*/ 1601152 h 1811818"/>
                <a:gd name="connsiteX93" fmla="*/ 1492753 w 1687600"/>
                <a:gd name="connsiteY93" fmla="*/ 1811818 h 1811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1687600" h="1811818">
                  <a:moveTo>
                    <a:pt x="318180" y="1811818"/>
                  </a:moveTo>
                  <a:lnTo>
                    <a:pt x="289410" y="1732702"/>
                  </a:lnTo>
                  <a:lnTo>
                    <a:pt x="244308" y="1702633"/>
                  </a:lnTo>
                  <a:lnTo>
                    <a:pt x="206722" y="1657530"/>
                  </a:lnTo>
                  <a:lnTo>
                    <a:pt x="172895" y="1582359"/>
                  </a:lnTo>
                  <a:lnTo>
                    <a:pt x="142826" y="1589876"/>
                  </a:lnTo>
                  <a:lnTo>
                    <a:pt x="142826" y="1619945"/>
                  </a:lnTo>
                  <a:lnTo>
                    <a:pt x="67655" y="1597393"/>
                  </a:lnTo>
                  <a:lnTo>
                    <a:pt x="67655" y="1559808"/>
                  </a:lnTo>
                  <a:lnTo>
                    <a:pt x="33827" y="1492153"/>
                  </a:lnTo>
                  <a:lnTo>
                    <a:pt x="0" y="1401948"/>
                  </a:lnTo>
                  <a:lnTo>
                    <a:pt x="41345" y="1383155"/>
                  </a:lnTo>
                  <a:lnTo>
                    <a:pt x="82689" y="1383155"/>
                  </a:lnTo>
                  <a:lnTo>
                    <a:pt x="217998" y="1311742"/>
                  </a:lnTo>
                  <a:lnTo>
                    <a:pt x="240549" y="1198985"/>
                  </a:lnTo>
                  <a:lnTo>
                    <a:pt x="289410" y="1172675"/>
                  </a:lnTo>
                  <a:lnTo>
                    <a:pt x="323238" y="1198985"/>
                  </a:lnTo>
                  <a:lnTo>
                    <a:pt x="345789" y="1198985"/>
                  </a:lnTo>
                  <a:lnTo>
                    <a:pt x="345789" y="1135089"/>
                  </a:lnTo>
                  <a:lnTo>
                    <a:pt x="428478" y="1101262"/>
                  </a:lnTo>
                  <a:lnTo>
                    <a:pt x="428478" y="1067435"/>
                  </a:lnTo>
                  <a:lnTo>
                    <a:pt x="451029" y="1082469"/>
                  </a:lnTo>
                  <a:lnTo>
                    <a:pt x="552511" y="1063676"/>
                  </a:lnTo>
                  <a:lnTo>
                    <a:pt x="582579" y="1041125"/>
                  </a:lnTo>
                  <a:lnTo>
                    <a:pt x="582579" y="1011056"/>
                  </a:lnTo>
                  <a:lnTo>
                    <a:pt x="653992" y="1018573"/>
                  </a:lnTo>
                  <a:lnTo>
                    <a:pt x="665268" y="992263"/>
                  </a:lnTo>
                  <a:lnTo>
                    <a:pt x="687819" y="992263"/>
                  </a:lnTo>
                  <a:lnTo>
                    <a:pt x="717888" y="1022332"/>
                  </a:lnTo>
                  <a:lnTo>
                    <a:pt x="762991" y="1014815"/>
                  </a:lnTo>
                  <a:lnTo>
                    <a:pt x="785542" y="977229"/>
                  </a:lnTo>
                  <a:lnTo>
                    <a:pt x="789301" y="902057"/>
                  </a:lnTo>
                  <a:lnTo>
                    <a:pt x="860714" y="800576"/>
                  </a:lnTo>
                  <a:lnTo>
                    <a:pt x="841921" y="755473"/>
                  </a:lnTo>
                  <a:lnTo>
                    <a:pt x="849438" y="623923"/>
                  </a:lnTo>
                  <a:lnTo>
                    <a:pt x="834404" y="533717"/>
                  </a:lnTo>
                  <a:lnTo>
                    <a:pt x="815611" y="481097"/>
                  </a:lnTo>
                  <a:lnTo>
                    <a:pt x="834404" y="451029"/>
                  </a:lnTo>
                  <a:lnTo>
                    <a:pt x="928368" y="439753"/>
                  </a:lnTo>
                  <a:lnTo>
                    <a:pt x="871989" y="345789"/>
                  </a:lnTo>
                  <a:lnTo>
                    <a:pt x="875748" y="304445"/>
                  </a:lnTo>
                  <a:lnTo>
                    <a:pt x="887024" y="289410"/>
                  </a:lnTo>
                  <a:lnTo>
                    <a:pt x="890782" y="217997"/>
                  </a:lnTo>
                  <a:lnTo>
                    <a:pt x="864472" y="165377"/>
                  </a:lnTo>
                  <a:lnTo>
                    <a:pt x="856955" y="37586"/>
                  </a:lnTo>
                  <a:lnTo>
                    <a:pt x="869267" y="20842"/>
                  </a:lnTo>
                  <a:lnTo>
                    <a:pt x="870109" y="21925"/>
                  </a:lnTo>
                  <a:lnTo>
                    <a:pt x="898299" y="28190"/>
                  </a:lnTo>
                  <a:lnTo>
                    <a:pt x="948414" y="40718"/>
                  </a:lnTo>
                  <a:lnTo>
                    <a:pt x="970338" y="93965"/>
                  </a:lnTo>
                  <a:lnTo>
                    <a:pt x="1026718" y="119022"/>
                  </a:lnTo>
                  <a:lnTo>
                    <a:pt x="1042378" y="194193"/>
                  </a:lnTo>
                  <a:lnTo>
                    <a:pt x="1111285" y="212986"/>
                  </a:lnTo>
                  <a:lnTo>
                    <a:pt x="1148871" y="238043"/>
                  </a:lnTo>
                  <a:lnTo>
                    <a:pt x="1186457" y="285025"/>
                  </a:lnTo>
                  <a:lnTo>
                    <a:pt x="1214647" y="241175"/>
                  </a:lnTo>
                  <a:lnTo>
                    <a:pt x="1245967" y="219250"/>
                  </a:lnTo>
                  <a:lnTo>
                    <a:pt x="1277290" y="172268"/>
                  </a:lnTo>
                  <a:lnTo>
                    <a:pt x="1289819" y="162872"/>
                  </a:lnTo>
                  <a:lnTo>
                    <a:pt x="1371252" y="115890"/>
                  </a:lnTo>
                  <a:lnTo>
                    <a:pt x="1336800" y="50115"/>
                  </a:lnTo>
                  <a:lnTo>
                    <a:pt x="1336800" y="3132"/>
                  </a:lnTo>
                  <a:lnTo>
                    <a:pt x="1371252" y="0"/>
                  </a:lnTo>
                  <a:lnTo>
                    <a:pt x="1424500" y="78304"/>
                  </a:lnTo>
                  <a:lnTo>
                    <a:pt x="1484010" y="87700"/>
                  </a:lnTo>
                  <a:lnTo>
                    <a:pt x="1540390" y="109625"/>
                  </a:lnTo>
                  <a:lnTo>
                    <a:pt x="1568578" y="137815"/>
                  </a:lnTo>
                  <a:lnTo>
                    <a:pt x="1609295" y="122154"/>
                  </a:lnTo>
                  <a:lnTo>
                    <a:pt x="1659410" y="147211"/>
                  </a:lnTo>
                  <a:lnTo>
                    <a:pt x="1662154" y="140548"/>
                  </a:lnTo>
                  <a:lnTo>
                    <a:pt x="1687600" y="184170"/>
                  </a:lnTo>
                  <a:lnTo>
                    <a:pt x="1687600" y="217997"/>
                  </a:lnTo>
                  <a:lnTo>
                    <a:pt x="1646256" y="233032"/>
                  </a:lnTo>
                  <a:lnTo>
                    <a:pt x="1578601" y="364582"/>
                  </a:lnTo>
                  <a:lnTo>
                    <a:pt x="1574843" y="435995"/>
                  </a:lnTo>
                  <a:lnTo>
                    <a:pt x="1552291" y="466063"/>
                  </a:lnTo>
                  <a:lnTo>
                    <a:pt x="1556050" y="533717"/>
                  </a:lnTo>
                  <a:lnTo>
                    <a:pt x="1518464" y="590096"/>
                  </a:lnTo>
                  <a:lnTo>
                    <a:pt x="1495913" y="623923"/>
                  </a:lnTo>
                  <a:lnTo>
                    <a:pt x="1428258" y="793059"/>
                  </a:lnTo>
                  <a:lnTo>
                    <a:pt x="1428258" y="838162"/>
                  </a:lnTo>
                  <a:lnTo>
                    <a:pt x="1405707" y="871989"/>
                  </a:lnTo>
                  <a:lnTo>
                    <a:pt x="1401948" y="905816"/>
                  </a:lnTo>
                  <a:lnTo>
                    <a:pt x="1405707" y="954677"/>
                  </a:lnTo>
                  <a:lnTo>
                    <a:pt x="1447051" y="1029849"/>
                  </a:lnTo>
                  <a:lnTo>
                    <a:pt x="1428258" y="1082469"/>
                  </a:lnTo>
                  <a:lnTo>
                    <a:pt x="1390673" y="1123813"/>
                  </a:lnTo>
                  <a:lnTo>
                    <a:pt x="1379397" y="1161399"/>
                  </a:lnTo>
                  <a:lnTo>
                    <a:pt x="1368121" y="1195226"/>
                  </a:lnTo>
                  <a:lnTo>
                    <a:pt x="1326777" y="1202743"/>
                  </a:lnTo>
                  <a:lnTo>
                    <a:pt x="1323018" y="1259122"/>
                  </a:lnTo>
                  <a:lnTo>
                    <a:pt x="1338053" y="1416982"/>
                  </a:lnTo>
                  <a:lnTo>
                    <a:pt x="1401948" y="1601152"/>
                  </a:lnTo>
                  <a:lnTo>
                    <a:pt x="1492753" y="1811818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FD128FEB-0DB1-B901-C194-7D43281B6D12}"/>
                </a:ext>
              </a:extLst>
            </p:cNvPr>
            <p:cNvSpPr/>
            <p:nvPr/>
          </p:nvSpPr>
          <p:spPr>
            <a:xfrm>
              <a:off x="642475" y="4482662"/>
              <a:ext cx="780535" cy="1563736"/>
            </a:xfrm>
            <a:custGeom>
              <a:avLst/>
              <a:gdLst>
                <a:gd name="connsiteX0" fmla="*/ 0 w 780535"/>
                <a:gd name="connsiteY0" fmla="*/ 0 h 1563736"/>
                <a:gd name="connsiteX1" fmla="*/ 17066 w 780535"/>
                <a:gd name="connsiteY1" fmla="*/ 27732 h 1563736"/>
                <a:gd name="connsiteX2" fmla="*/ 45256 w 780535"/>
                <a:gd name="connsiteY2" fmla="*/ 33996 h 1563736"/>
                <a:gd name="connsiteX3" fmla="*/ 48389 w 780535"/>
                <a:gd name="connsiteY3" fmla="*/ 87242 h 1563736"/>
                <a:gd name="connsiteX4" fmla="*/ 64049 w 780535"/>
                <a:gd name="connsiteY4" fmla="*/ 106035 h 1563736"/>
                <a:gd name="connsiteX5" fmla="*/ 92238 w 780535"/>
                <a:gd name="connsiteY5" fmla="*/ 118564 h 1563736"/>
                <a:gd name="connsiteX6" fmla="*/ 114164 w 780535"/>
                <a:gd name="connsiteY6" fmla="*/ 115432 h 1563736"/>
                <a:gd name="connsiteX7" fmla="*/ 153643 w 780535"/>
                <a:gd name="connsiteY7" fmla="*/ 120959 h 1563736"/>
                <a:gd name="connsiteX8" fmla="*/ 132956 w 780535"/>
                <a:gd name="connsiteY8" fmla="*/ 150512 h 1563736"/>
                <a:gd name="connsiteX9" fmla="*/ 134582 w 780535"/>
                <a:gd name="connsiteY9" fmla="*/ 160114 h 1563736"/>
                <a:gd name="connsiteX10" fmla="*/ 148618 w 780535"/>
                <a:gd name="connsiteY10" fmla="*/ 171810 h 1563736"/>
                <a:gd name="connsiteX11" fmla="*/ 195599 w 780535"/>
                <a:gd name="connsiteY11" fmla="*/ 159282 h 1563736"/>
                <a:gd name="connsiteX12" fmla="*/ 295828 w 780535"/>
                <a:gd name="connsiteY12" fmla="*/ 178075 h 1563736"/>
                <a:gd name="connsiteX13" fmla="*/ 345943 w 780535"/>
                <a:gd name="connsiteY13" fmla="*/ 193735 h 1563736"/>
                <a:gd name="connsiteX14" fmla="*/ 361604 w 780535"/>
                <a:gd name="connsiteY14" fmla="*/ 206264 h 1563736"/>
                <a:gd name="connsiteX15" fmla="*/ 367867 w 780535"/>
                <a:gd name="connsiteY15" fmla="*/ 203133 h 1563736"/>
                <a:gd name="connsiteX16" fmla="*/ 367867 w 780535"/>
                <a:gd name="connsiteY16" fmla="*/ 228189 h 1563736"/>
                <a:gd name="connsiteX17" fmla="*/ 345943 w 780535"/>
                <a:gd name="connsiteY17" fmla="*/ 237585 h 1563736"/>
                <a:gd name="connsiteX18" fmla="*/ 339678 w 780535"/>
                <a:gd name="connsiteY18" fmla="*/ 259510 h 1563736"/>
                <a:gd name="connsiteX19" fmla="*/ 324019 w 780535"/>
                <a:gd name="connsiteY19" fmla="*/ 262642 h 1563736"/>
                <a:gd name="connsiteX20" fmla="*/ 317752 w 780535"/>
                <a:gd name="connsiteY20" fmla="*/ 319021 h 1563736"/>
                <a:gd name="connsiteX21" fmla="*/ 352207 w 780535"/>
                <a:gd name="connsiteY21" fmla="*/ 350343 h 1563736"/>
                <a:gd name="connsiteX22" fmla="*/ 374133 w 780535"/>
                <a:gd name="connsiteY22" fmla="*/ 353475 h 1563736"/>
                <a:gd name="connsiteX23" fmla="*/ 396057 w 780535"/>
                <a:gd name="connsiteY23" fmla="*/ 378532 h 1563736"/>
                <a:gd name="connsiteX24" fmla="*/ 352207 w 780535"/>
                <a:gd name="connsiteY24" fmla="*/ 438043 h 1563736"/>
                <a:gd name="connsiteX25" fmla="*/ 314621 w 780535"/>
                <a:gd name="connsiteY25" fmla="*/ 472496 h 1563736"/>
                <a:gd name="connsiteX26" fmla="*/ 314621 w 780535"/>
                <a:gd name="connsiteY26" fmla="*/ 491289 h 1563736"/>
                <a:gd name="connsiteX27" fmla="*/ 345943 w 780535"/>
                <a:gd name="connsiteY27" fmla="*/ 528875 h 1563736"/>
                <a:gd name="connsiteX28" fmla="*/ 327150 w 780535"/>
                <a:gd name="connsiteY28" fmla="*/ 569593 h 1563736"/>
                <a:gd name="connsiteX29" fmla="*/ 286433 w 780535"/>
                <a:gd name="connsiteY29" fmla="*/ 625971 h 1563736"/>
                <a:gd name="connsiteX30" fmla="*/ 298961 w 780535"/>
                <a:gd name="connsiteY30" fmla="*/ 651028 h 1563736"/>
                <a:gd name="connsiteX31" fmla="*/ 280167 w 780535"/>
                <a:gd name="connsiteY31" fmla="*/ 688614 h 1563736"/>
                <a:gd name="connsiteX32" fmla="*/ 292695 w 780535"/>
                <a:gd name="connsiteY32" fmla="*/ 738729 h 1563736"/>
                <a:gd name="connsiteX33" fmla="*/ 327150 w 780535"/>
                <a:gd name="connsiteY33" fmla="*/ 770050 h 1563736"/>
                <a:gd name="connsiteX34" fmla="*/ 367867 w 780535"/>
                <a:gd name="connsiteY34" fmla="*/ 773182 h 1563736"/>
                <a:gd name="connsiteX35" fmla="*/ 386662 w 780535"/>
                <a:gd name="connsiteY35" fmla="*/ 782579 h 1563736"/>
                <a:gd name="connsiteX36" fmla="*/ 411719 w 780535"/>
                <a:gd name="connsiteY36" fmla="*/ 782579 h 1563736"/>
                <a:gd name="connsiteX37" fmla="*/ 427379 w 780535"/>
                <a:gd name="connsiteY37" fmla="*/ 795107 h 1563736"/>
                <a:gd name="connsiteX38" fmla="*/ 458700 w 780535"/>
                <a:gd name="connsiteY38" fmla="*/ 773182 h 1563736"/>
                <a:gd name="connsiteX39" fmla="*/ 490022 w 780535"/>
                <a:gd name="connsiteY39" fmla="*/ 782579 h 1563736"/>
                <a:gd name="connsiteX40" fmla="*/ 515079 w 780535"/>
                <a:gd name="connsiteY40" fmla="*/ 832693 h 1563736"/>
                <a:gd name="connsiteX41" fmla="*/ 486890 w 780535"/>
                <a:gd name="connsiteY41" fmla="*/ 882807 h 1563736"/>
                <a:gd name="connsiteX42" fmla="*/ 446171 w 780535"/>
                <a:gd name="connsiteY42" fmla="*/ 882807 h 1563736"/>
                <a:gd name="connsiteX43" fmla="*/ 443038 w 780535"/>
                <a:gd name="connsiteY43" fmla="*/ 932922 h 1563736"/>
                <a:gd name="connsiteX44" fmla="*/ 411719 w 780535"/>
                <a:gd name="connsiteY44" fmla="*/ 983036 h 1563736"/>
                <a:gd name="connsiteX45" fmla="*/ 443038 w 780535"/>
                <a:gd name="connsiteY45" fmla="*/ 1023754 h 1563736"/>
                <a:gd name="connsiteX46" fmla="*/ 436776 w 780535"/>
                <a:gd name="connsiteY46" fmla="*/ 1048811 h 1563736"/>
                <a:gd name="connsiteX47" fmla="*/ 402321 w 780535"/>
                <a:gd name="connsiteY47" fmla="*/ 1058207 h 1563736"/>
                <a:gd name="connsiteX48" fmla="*/ 399190 w 780535"/>
                <a:gd name="connsiteY48" fmla="*/ 1077000 h 1563736"/>
                <a:gd name="connsiteX49" fmla="*/ 339678 w 780535"/>
                <a:gd name="connsiteY49" fmla="*/ 1167832 h 1563736"/>
                <a:gd name="connsiteX50" fmla="*/ 333414 w 780535"/>
                <a:gd name="connsiteY50" fmla="*/ 1227343 h 1563736"/>
                <a:gd name="connsiteX51" fmla="*/ 380395 w 780535"/>
                <a:gd name="connsiteY51" fmla="*/ 1277458 h 1563736"/>
                <a:gd name="connsiteX52" fmla="*/ 411719 w 780535"/>
                <a:gd name="connsiteY52" fmla="*/ 1283722 h 1563736"/>
                <a:gd name="connsiteX53" fmla="*/ 417981 w 780535"/>
                <a:gd name="connsiteY53" fmla="*/ 1299383 h 1563736"/>
                <a:gd name="connsiteX54" fmla="*/ 408586 w 780535"/>
                <a:gd name="connsiteY54" fmla="*/ 1321308 h 1563736"/>
                <a:gd name="connsiteX55" fmla="*/ 486890 w 780535"/>
                <a:gd name="connsiteY55" fmla="*/ 1405875 h 1563736"/>
                <a:gd name="connsiteX56" fmla="*/ 543267 w 780535"/>
                <a:gd name="connsiteY56" fmla="*/ 1405875 h 1563736"/>
                <a:gd name="connsiteX57" fmla="*/ 583986 w 780535"/>
                <a:gd name="connsiteY57" fmla="*/ 1390215 h 1563736"/>
                <a:gd name="connsiteX58" fmla="*/ 621572 w 780535"/>
                <a:gd name="connsiteY58" fmla="*/ 1396479 h 1563736"/>
                <a:gd name="connsiteX59" fmla="*/ 634101 w 780535"/>
                <a:gd name="connsiteY59" fmla="*/ 1409008 h 1563736"/>
                <a:gd name="connsiteX60" fmla="*/ 703008 w 780535"/>
                <a:gd name="connsiteY60" fmla="*/ 1412140 h 1563736"/>
                <a:gd name="connsiteX61" fmla="*/ 709272 w 780535"/>
                <a:gd name="connsiteY61" fmla="*/ 1405875 h 1563736"/>
                <a:gd name="connsiteX62" fmla="*/ 743725 w 780535"/>
                <a:gd name="connsiteY62" fmla="*/ 1402743 h 1563736"/>
                <a:gd name="connsiteX63" fmla="*/ 740594 w 780535"/>
                <a:gd name="connsiteY63" fmla="*/ 1440329 h 1563736"/>
                <a:gd name="connsiteX64" fmla="*/ 775048 w 780535"/>
                <a:gd name="connsiteY64" fmla="*/ 1496708 h 1563736"/>
                <a:gd name="connsiteX65" fmla="*/ 778179 w 780535"/>
                <a:gd name="connsiteY65" fmla="*/ 1518633 h 1563736"/>
                <a:gd name="connsiteX66" fmla="*/ 780535 w 780535"/>
                <a:gd name="connsiteY66" fmla="*/ 1520067 h 1563736"/>
                <a:gd name="connsiteX67" fmla="*/ 756881 w 780535"/>
                <a:gd name="connsiteY67" fmla="*/ 1548701 h 1563736"/>
                <a:gd name="connsiteX68" fmla="*/ 726812 w 780535"/>
                <a:gd name="connsiteY68" fmla="*/ 1559977 h 1563736"/>
                <a:gd name="connsiteX69" fmla="*/ 692985 w 780535"/>
                <a:gd name="connsiteY69" fmla="*/ 1537426 h 1563736"/>
                <a:gd name="connsiteX70" fmla="*/ 670433 w 780535"/>
                <a:gd name="connsiteY70" fmla="*/ 1529908 h 1563736"/>
                <a:gd name="connsiteX71" fmla="*/ 568952 w 780535"/>
                <a:gd name="connsiteY71" fmla="*/ 1556218 h 1563736"/>
                <a:gd name="connsiteX72" fmla="*/ 538883 w 780535"/>
                <a:gd name="connsiteY72" fmla="*/ 1552460 h 1563736"/>
                <a:gd name="connsiteX73" fmla="*/ 523849 w 780535"/>
                <a:gd name="connsiteY73" fmla="*/ 1563736 h 1563736"/>
                <a:gd name="connsiteX74" fmla="*/ 471229 w 780535"/>
                <a:gd name="connsiteY74" fmla="*/ 1563736 h 1563736"/>
                <a:gd name="connsiteX75" fmla="*/ 377264 w 780535"/>
                <a:gd name="connsiteY75" fmla="*/ 1488564 h 1563736"/>
                <a:gd name="connsiteX76" fmla="*/ 313368 w 780535"/>
                <a:gd name="connsiteY76" fmla="*/ 1447220 h 1563736"/>
                <a:gd name="connsiteX77" fmla="*/ 260748 w 780535"/>
                <a:gd name="connsiteY77" fmla="*/ 1469771 h 1563736"/>
                <a:gd name="connsiteX78" fmla="*/ 166784 w 780535"/>
                <a:gd name="connsiteY78" fmla="*/ 1458496 h 1563736"/>
                <a:gd name="connsiteX79" fmla="*/ 129198 w 780535"/>
                <a:gd name="connsiteY79" fmla="*/ 1443461 h 1563736"/>
                <a:gd name="connsiteX80" fmla="*/ 35233 w 780535"/>
                <a:gd name="connsiteY80" fmla="*/ 1394600 h 1563736"/>
                <a:gd name="connsiteX81" fmla="*/ 0 w 780535"/>
                <a:gd name="connsiteY81" fmla="*/ 1396802 h 1563736"/>
                <a:gd name="connsiteX0" fmla="*/ 146991 w 927526"/>
                <a:gd name="connsiteY0" fmla="*/ 0 h 1563736"/>
                <a:gd name="connsiteX1" fmla="*/ 164057 w 927526"/>
                <a:gd name="connsiteY1" fmla="*/ 27732 h 1563736"/>
                <a:gd name="connsiteX2" fmla="*/ 192247 w 927526"/>
                <a:gd name="connsiteY2" fmla="*/ 33996 h 1563736"/>
                <a:gd name="connsiteX3" fmla="*/ 195380 w 927526"/>
                <a:gd name="connsiteY3" fmla="*/ 87242 h 1563736"/>
                <a:gd name="connsiteX4" fmla="*/ 211040 w 927526"/>
                <a:gd name="connsiteY4" fmla="*/ 106035 h 1563736"/>
                <a:gd name="connsiteX5" fmla="*/ 239229 w 927526"/>
                <a:gd name="connsiteY5" fmla="*/ 118564 h 1563736"/>
                <a:gd name="connsiteX6" fmla="*/ 261155 w 927526"/>
                <a:gd name="connsiteY6" fmla="*/ 115432 h 1563736"/>
                <a:gd name="connsiteX7" fmla="*/ 300634 w 927526"/>
                <a:gd name="connsiteY7" fmla="*/ 120959 h 1563736"/>
                <a:gd name="connsiteX8" fmla="*/ 279947 w 927526"/>
                <a:gd name="connsiteY8" fmla="*/ 150512 h 1563736"/>
                <a:gd name="connsiteX9" fmla="*/ 281573 w 927526"/>
                <a:gd name="connsiteY9" fmla="*/ 160114 h 1563736"/>
                <a:gd name="connsiteX10" fmla="*/ 295609 w 927526"/>
                <a:gd name="connsiteY10" fmla="*/ 171810 h 1563736"/>
                <a:gd name="connsiteX11" fmla="*/ 342590 w 927526"/>
                <a:gd name="connsiteY11" fmla="*/ 159282 h 1563736"/>
                <a:gd name="connsiteX12" fmla="*/ 442819 w 927526"/>
                <a:gd name="connsiteY12" fmla="*/ 178075 h 1563736"/>
                <a:gd name="connsiteX13" fmla="*/ 492934 w 927526"/>
                <a:gd name="connsiteY13" fmla="*/ 193735 h 1563736"/>
                <a:gd name="connsiteX14" fmla="*/ 508595 w 927526"/>
                <a:gd name="connsiteY14" fmla="*/ 206264 h 1563736"/>
                <a:gd name="connsiteX15" fmla="*/ 514858 w 927526"/>
                <a:gd name="connsiteY15" fmla="*/ 203133 h 1563736"/>
                <a:gd name="connsiteX16" fmla="*/ 514858 w 927526"/>
                <a:gd name="connsiteY16" fmla="*/ 228189 h 1563736"/>
                <a:gd name="connsiteX17" fmla="*/ 492934 w 927526"/>
                <a:gd name="connsiteY17" fmla="*/ 237585 h 1563736"/>
                <a:gd name="connsiteX18" fmla="*/ 486669 w 927526"/>
                <a:gd name="connsiteY18" fmla="*/ 259510 h 1563736"/>
                <a:gd name="connsiteX19" fmla="*/ 471010 w 927526"/>
                <a:gd name="connsiteY19" fmla="*/ 262642 h 1563736"/>
                <a:gd name="connsiteX20" fmla="*/ 464743 w 927526"/>
                <a:gd name="connsiteY20" fmla="*/ 319021 h 1563736"/>
                <a:gd name="connsiteX21" fmla="*/ 499198 w 927526"/>
                <a:gd name="connsiteY21" fmla="*/ 350343 h 1563736"/>
                <a:gd name="connsiteX22" fmla="*/ 521124 w 927526"/>
                <a:gd name="connsiteY22" fmla="*/ 353475 h 1563736"/>
                <a:gd name="connsiteX23" fmla="*/ 543048 w 927526"/>
                <a:gd name="connsiteY23" fmla="*/ 378532 h 1563736"/>
                <a:gd name="connsiteX24" fmla="*/ 499198 w 927526"/>
                <a:gd name="connsiteY24" fmla="*/ 438043 h 1563736"/>
                <a:gd name="connsiteX25" fmla="*/ 461612 w 927526"/>
                <a:gd name="connsiteY25" fmla="*/ 472496 h 1563736"/>
                <a:gd name="connsiteX26" fmla="*/ 461612 w 927526"/>
                <a:gd name="connsiteY26" fmla="*/ 491289 h 1563736"/>
                <a:gd name="connsiteX27" fmla="*/ 492934 w 927526"/>
                <a:gd name="connsiteY27" fmla="*/ 528875 h 1563736"/>
                <a:gd name="connsiteX28" fmla="*/ 474141 w 927526"/>
                <a:gd name="connsiteY28" fmla="*/ 569593 h 1563736"/>
                <a:gd name="connsiteX29" fmla="*/ 433424 w 927526"/>
                <a:gd name="connsiteY29" fmla="*/ 625971 h 1563736"/>
                <a:gd name="connsiteX30" fmla="*/ 445952 w 927526"/>
                <a:gd name="connsiteY30" fmla="*/ 651028 h 1563736"/>
                <a:gd name="connsiteX31" fmla="*/ 427158 w 927526"/>
                <a:gd name="connsiteY31" fmla="*/ 688614 h 1563736"/>
                <a:gd name="connsiteX32" fmla="*/ 439686 w 927526"/>
                <a:gd name="connsiteY32" fmla="*/ 738729 h 1563736"/>
                <a:gd name="connsiteX33" fmla="*/ 474141 w 927526"/>
                <a:gd name="connsiteY33" fmla="*/ 770050 h 1563736"/>
                <a:gd name="connsiteX34" fmla="*/ 514858 w 927526"/>
                <a:gd name="connsiteY34" fmla="*/ 773182 h 1563736"/>
                <a:gd name="connsiteX35" fmla="*/ 533653 w 927526"/>
                <a:gd name="connsiteY35" fmla="*/ 782579 h 1563736"/>
                <a:gd name="connsiteX36" fmla="*/ 558710 w 927526"/>
                <a:gd name="connsiteY36" fmla="*/ 782579 h 1563736"/>
                <a:gd name="connsiteX37" fmla="*/ 574370 w 927526"/>
                <a:gd name="connsiteY37" fmla="*/ 795107 h 1563736"/>
                <a:gd name="connsiteX38" fmla="*/ 605691 w 927526"/>
                <a:gd name="connsiteY38" fmla="*/ 773182 h 1563736"/>
                <a:gd name="connsiteX39" fmla="*/ 637013 w 927526"/>
                <a:gd name="connsiteY39" fmla="*/ 782579 h 1563736"/>
                <a:gd name="connsiteX40" fmla="*/ 662070 w 927526"/>
                <a:gd name="connsiteY40" fmla="*/ 832693 h 1563736"/>
                <a:gd name="connsiteX41" fmla="*/ 633881 w 927526"/>
                <a:gd name="connsiteY41" fmla="*/ 882807 h 1563736"/>
                <a:gd name="connsiteX42" fmla="*/ 593162 w 927526"/>
                <a:gd name="connsiteY42" fmla="*/ 882807 h 1563736"/>
                <a:gd name="connsiteX43" fmla="*/ 590029 w 927526"/>
                <a:gd name="connsiteY43" fmla="*/ 932922 h 1563736"/>
                <a:gd name="connsiteX44" fmla="*/ 558710 w 927526"/>
                <a:gd name="connsiteY44" fmla="*/ 983036 h 1563736"/>
                <a:gd name="connsiteX45" fmla="*/ 590029 w 927526"/>
                <a:gd name="connsiteY45" fmla="*/ 1023754 h 1563736"/>
                <a:gd name="connsiteX46" fmla="*/ 583767 w 927526"/>
                <a:gd name="connsiteY46" fmla="*/ 1048811 h 1563736"/>
                <a:gd name="connsiteX47" fmla="*/ 549312 w 927526"/>
                <a:gd name="connsiteY47" fmla="*/ 1058207 h 1563736"/>
                <a:gd name="connsiteX48" fmla="*/ 546181 w 927526"/>
                <a:gd name="connsiteY48" fmla="*/ 1077000 h 1563736"/>
                <a:gd name="connsiteX49" fmla="*/ 486669 w 927526"/>
                <a:gd name="connsiteY49" fmla="*/ 1167832 h 1563736"/>
                <a:gd name="connsiteX50" fmla="*/ 480405 w 927526"/>
                <a:gd name="connsiteY50" fmla="*/ 1227343 h 1563736"/>
                <a:gd name="connsiteX51" fmla="*/ 527386 w 927526"/>
                <a:gd name="connsiteY51" fmla="*/ 1277458 h 1563736"/>
                <a:gd name="connsiteX52" fmla="*/ 558710 w 927526"/>
                <a:gd name="connsiteY52" fmla="*/ 1283722 h 1563736"/>
                <a:gd name="connsiteX53" fmla="*/ 564972 w 927526"/>
                <a:gd name="connsiteY53" fmla="*/ 1299383 h 1563736"/>
                <a:gd name="connsiteX54" fmla="*/ 555577 w 927526"/>
                <a:gd name="connsiteY54" fmla="*/ 1321308 h 1563736"/>
                <a:gd name="connsiteX55" fmla="*/ 633881 w 927526"/>
                <a:gd name="connsiteY55" fmla="*/ 1405875 h 1563736"/>
                <a:gd name="connsiteX56" fmla="*/ 690258 w 927526"/>
                <a:gd name="connsiteY56" fmla="*/ 1405875 h 1563736"/>
                <a:gd name="connsiteX57" fmla="*/ 730977 w 927526"/>
                <a:gd name="connsiteY57" fmla="*/ 1390215 h 1563736"/>
                <a:gd name="connsiteX58" fmla="*/ 768563 w 927526"/>
                <a:gd name="connsiteY58" fmla="*/ 1396479 h 1563736"/>
                <a:gd name="connsiteX59" fmla="*/ 781092 w 927526"/>
                <a:gd name="connsiteY59" fmla="*/ 1409008 h 1563736"/>
                <a:gd name="connsiteX60" fmla="*/ 849999 w 927526"/>
                <a:gd name="connsiteY60" fmla="*/ 1412140 h 1563736"/>
                <a:gd name="connsiteX61" fmla="*/ 856263 w 927526"/>
                <a:gd name="connsiteY61" fmla="*/ 1405875 h 1563736"/>
                <a:gd name="connsiteX62" fmla="*/ 890716 w 927526"/>
                <a:gd name="connsiteY62" fmla="*/ 1402743 h 1563736"/>
                <a:gd name="connsiteX63" fmla="*/ 887585 w 927526"/>
                <a:gd name="connsiteY63" fmla="*/ 1440329 h 1563736"/>
                <a:gd name="connsiteX64" fmla="*/ 922039 w 927526"/>
                <a:gd name="connsiteY64" fmla="*/ 1496708 h 1563736"/>
                <a:gd name="connsiteX65" fmla="*/ 925170 w 927526"/>
                <a:gd name="connsiteY65" fmla="*/ 1518633 h 1563736"/>
                <a:gd name="connsiteX66" fmla="*/ 927526 w 927526"/>
                <a:gd name="connsiteY66" fmla="*/ 1520067 h 1563736"/>
                <a:gd name="connsiteX67" fmla="*/ 903872 w 927526"/>
                <a:gd name="connsiteY67" fmla="*/ 1548701 h 1563736"/>
                <a:gd name="connsiteX68" fmla="*/ 873803 w 927526"/>
                <a:gd name="connsiteY68" fmla="*/ 1559977 h 1563736"/>
                <a:gd name="connsiteX69" fmla="*/ 839976 w 927526"/>
                <a:gd name="connsiteY69" fmla="*/ 1537426 h 1563736"/>
                <a:gd name="connsiteX70" fmla="*/ 817424 w 927526"/>
                <a:gd name="connsiteY70" fmla="*/ 1529908 h 1563736"/>
                <a:gd name="connsiteX71" fmla="*/ 715943 w 927526"/>
                <a:gd name="connsiteY71" fmla="*/ 1556218 h 1563736"/>
                <a:gd name="connsiteX72" fmla="*/ 685874 w 927526"/>
                <a:gd name="connsiteY72" fmla="*/ 1552460 h 1563736"/>
                <a:gd name="connsiteX73" fmla="*/ 670840 w 927526"/>
                <a:gd name="connsiteY73" fmla="*/ 1563736 h 1563736"/>
                <a:gd name="connsiteX74" fmla="*/ 618220 w 927526"/>
                <a:gd name="connsiteY74" fmla="*/ 1563736 h 1563736"/>
                <a:gd name="connsiteX75" fmla="*/ 524255 w 927526"/>
                <a:gd name="connsiteY75" fmla="*/ 1488564 h 1563736"/>
                <a:gd name="connsiteX76" fmla="*/ 460359 w 927526"/>
                <a:gd name="connsiteY76" fmla="*/ 1447220 h 1563736"/>
                <a:gd name="connsiteX77" fmla="*/ 407739 w 927526"/>
                <a:gd name="connsiteY77" fmla="*/ 1469771 h 1563736"/>
                <a:gd name="connsiteX78" fmla="*/ 313775 w 927526"/>
                <a:gd name="connsiteY78" fmla="*/ 1458496 h 1563736"/>
                <a:gd name="connsiteX79" fmla="*/ 276189 w 927526"/>
                <a:gd name="connsiteY79" fmla="*/ 1443461 h 1563736"/>
                <a:gd name="connsiteX80" fmla="*/ 182224 w 927526"/>
                <a:gd name="connsiteY80" fmla="*/ 1394600 h 1563736"/>
                <a:gd name="connsiteX81" fmla="*/ 146991 w 927526"/>
                <a:gd name="connsiteY81" fmla="*/ 1396802 h 1563736"/>
                <a:gd name="connsiteX82" fmla="*/ 0 w 927526"/>
                <a:gd name="connsiteY82" fmla="*/ 280107 h 1563736"/>
                <a:gd name="connsiteX83" fmla="*/ 146991 w 927526"/>
                <a:gd name="connsiteY83" fmla="*/ 0 h 1563736"/>
                <a:gd name="connsiteX0" fmla="*/ 0 w 927526"/>
                <a:gd name="connsiteY0" fmla="*/ 280107 h 1563736"/>
                <a:gd name="connsiteX1" fmla="*/ 146991 w 927526"/>
                <a:gd name="connsiteY1" fmla="*/ 0 h 1563736"/>
                <a:gd name="connsiteX2" fmla="*/ 164057 w 927526"/>
                <a:gd name="connsiteY2" fmla="*/ 27732 h 1563736"/>
                <a:gd name="connsiteX3" fmla="*/ 192247 w 927526"/>
                <a:gd name="connsiteY3" fmla="*/ 33996 h 1563736"/>
                <a:gd name="connsiteX4" fmla="*/ 195380 w 927526"/>
                <a:gd name="connsiteY4" fmla="*/ 87242 h 1563736"/>
                <a:gd name="connsiteX5" fmla="*/ 211040 w 927526"/>
                <a:gd name="connsiteY5" fmla="*/ 106035 h 1563736"/>
                <a:gd name="connsiteX6" fmla="*/ 239229 w 927526"/>
                <a:gd name="connsiteY6" fmla="*/ 118564 h 1563736"/>
                <a:gd name="connsiteX7" fmla="*/ 261155 w 927526"/>
                <a:gd name="connsiteY7" fmla="*/ 115432 h 1563736"/>
                <a:gd name="connsiteX8" fmla="*/ 300634 w 927526"/>
                <a:gd name="connsiteY8" fmla="*/ 120959 h 1563736"/>
                <a:gd name="connsiteX9" fmla="*/ 279947 w 927526"/>
                <a:gd name="connsiteY9" fmla="*/ 150512 h 1563736"/>
                <a:gd name="connsiteX10" fmla="*/ 281573 w 927526"/>
                <a:gd name="connsiteY10" fmla="*/ 160114 h 1563736"/>
                <a:gd name="connsiteX11" fmla="*/ 295609 w 927526"/>
                <a:gd name="connsiteY11" fmla="*/ 171810 h 1563736"/>
                <a:gd name="connsiteX12" fmla="*/ 342590 w 927526"/>
                <a:gd name="connsiteY12" fmla="*/ 159282 h 1563736"/>
                <a:gd name="connsiteX13" fmla="*/ 442819 w 927526"/>
                <a:gd name="connsiteY13" fmla="*/ 178075 h 1563736"/>
                <a:gd name="connsiteX14" fmla="*/ 492934 w 927526"/>
                <a:gd name="connsiteY14" fmla="*/ 193735 h 1563736"/>
                <a:gd name="connsiteX15" fmla="*/ 508595 w 927526"/>
                <a:gd name="connsiteY15" fmla="*/ 206264 h 1563736"/>
                <a:gd name="connsiteX16" fmla="*/ 514858 w 927526"/>
                <a:gd name="connsiteY16" fmla="*/ 203133 h 1563736"/>
                <a:gd name="connsiteX17" fmla="*/ 514858 w 927526"/>
                <a:gd name="connsiteY17" fmla="*/ 228189 h 1563736"/>
                <a:gd name="connsiteX18" fmla="*/ 492934 w 927526"/>
                <a:gd name="connsiteY18" fmla="*/ 237585 h 1563736"/>
                <a:gd name="connsiteX19" fmla="*/ 486669 w 927526"/>
                <a:gd name="connsiteY19" fmla="*/ 259510 h 1563736"/>
                <a:gd name="connsiteX20" fmla="*/ 471010 w 927526"/>
                <a:gd name="connsiteY20" fmla="*/ 262642 h 1563736"/>
                <a:gd name="connsiteX21" fmla="*/ 464743 w 927526"/>
                <a:gd name="connsiteY21" fmla="*/ 319021 h 1563736"/>
                <a:gd name="connsiteX22" fmla="*/ 499198 w 927526"/>
                <a:gd name="connsiteY22" fmla="*/ 350343 h 1563736"/>
                <a:gd name="connsiteX23" fmla="*/ 521124 w 927526"/>
                <a:gd name="connsiteY23" fmla="*/ 353475 h 1563736"/>
                <a:gd name="connsiteX24" fmla="*/ 543048 w 927526"/>
                <a:gd name="connsiteY24" fmla="*/ 378532 h 1563736"/>
                <a:gd name="connsiteX25" fmla="*/ 499198 w 927526"/>
                <a:gd name="connsiteY25" fmla="*/ 438043 h 1563736"/>
                <a:gd name="connsiteX26" fmla="*/ 461612 w 927526"/>
                <a:gd name="connsiteY26" fmla="*/ 472496 h 1563736"/>
                <a:gd name="connsiteX27" fmla="*/ 461612 w 927526"/>
                <a:gd name="connsiteY27" fmla="*/ 491289 h 1563736"/>
                <a:gd name="connsiteX28" fmla="*/ 492934 w 927526"/>
                <a:gd name="connsiteY28" fmla="*/ 528875 h 1563736"/>
                <a:gd name="connsiteX29" fmla="*/ 474141 w 927526"/>
                <a:gd name="connsiteY29" fmla="*/ 569593 h 1563736"/>
                <a:gd name="connsiteX30" fmla="*/ 433424 w 927526"/>
                <a:gd name="connsiteY30" fmla="*/ 625971 h 1563736"/>
                <a:gd name="connsiteX31" fmla="*/ 445952 w 927526"/>
                <a:gd name="connsiteY31" fmla="*/ 651028 h 1563736"/>
                <a:gd name="connsiteX32" fmla="*/ 427158 w 927526"/>
                <a:gd name="connsiteY32" fmla="*/ 688614 h 1563736"/>
                <a:gd name="connsiteX33" fmla="*/ 439686 w 927526"/>
                <a:gd name="connsiteY33" fmla="*/ 738729 h 1563736"/>
                <a:gd name="connsiteX34" fmla="*/ 474141 w 927526"/>
                <a:gd name="connsiteY34" fmla="*/ 770050 h 1563736"/>
                <a:gd name="connsiteX35" fmla="*/ 514858 w 927526"/>
                <a:gd name="connsiteY35" fmla="*/ 773182 h 1563736"/>
                <a:gd name="connsiteX36" fmla="*/ 533653 w 927526"/>
                <a:gd name="connsiteY36" fmla="*/ 782579 h 1563736"/>
                <a:gd name="connsiteX37" fmla="*/ 558710 w 927526"/>
                <a:gd name="connsiteY37" fmla="*/ 782579 h 1563736"/>
                <a:gd name="connsiteX38" fmla="*/ 574370 w 927526"/>
                <a:gd name="connsiteY38" fmla="*/ 795107 h 1563736"/>
                <a:gd name="connsiteX39" fmla="*/ 605691 w 927526"/>
                <a:gd name="connsiteY39" fmla="*/ 773182 h 1563736"/>
                <a:gd name="connsiteX40" fmla="*/ 637013 w 927526"/>
                <a:gd name="connsiteY40" fmla="*/ 782579 h 1563736"/>
                <a:gd name="connsiteX41" fmla="*/ 662070 w 927526"/>
                <a:gd name="connsiteY41" fmla="*/ 832693 h 1563736"/>
                <a:gd name="connsiteX42" fmla="*/ 633881 w 927526"/>
                <a:gd name="connsiteY42" fmla="*/ 882807 h 1563736"/>
                <a:gd name="connsiteX43" fmla="*/ 593162 w 927526"/>
                <a:gd name="connsiteY43" fmla="*/ 882807 h 1563736"/>
                <a:gd name="connsiteX44" fmla="*/ 590029 w 927526"/>
                <a:gd name="connsiteY44" fmla="*/ 932922 h 1563736"/>
                <a:gd name="connsiteX45" fmla="*/ 558710 w 927526"/>
                <a:gd name="connsiteY45" fmla="*/ 983036 h 1563736"/>
                <a:gd name="connsiteX46" fmla="*/ 590029 w 927526"/>
                <a:gd name="connsiteY46" fmla="*/ 1023754 h 1563736"/>
                <a:gd name="connsiteX47" fmla="*/ 583767 w 927526"/>
                <a:gd name="connsiteY47" fmla="*/ 1048811 h 1563736"/>
                <a:gd name="connsiteX48" fmla="*/ 549312 w 927526"/>
                <a:gd name="connsiteY48" fmla="*/ 1058207 h 1563736"/>
                <a:gd name="connsiteX49" fmla="*/ 546181 w 927526"/>
                <a:gd name="connsiteY49" fmla="*/ 1077000 h 1563736"/>
                <a:gd name="connsiteX50" fmla="*/ 486669 w 927526"/>
                <a:gd name="connsiteY50" fmla="*/ 1167832 h 1563736"/>
                <a:gd name="connsiteX51" fmla="*/ 480405 w 927526"/>
                <a:gd name="connsiteY51" fmla="*/ 1227343 h 1563736"/>
                <a:gd name="connsiteX52" fmla="*/ 527386 w 927526"/>
                <a:gd name="connsiteY52" fmla="*/ 1277458 h 1563736"/>
                <a:gd name="connsiteX53" fmla="*/ 558710 w 927526"/>
                <a:gd name="connsiteY53" fmla="*/ 1283722 h 1563736"/>
                <a:gd name="connsiteX54" fmla="*/ 564972 w 927526"/>
                <a:gd name="connsiteY54" fmla="*/ 1299383 h 1563736"/>
                <a:gd name="connsiteX55" fmla="*/ 555577 w 927526"/>
                <a:gd name="connsiteY55" fmla="*/ 1321308 h 1563736"/>
                <a:gd name="connsiteX56" fmla="*/ 633881 w 927526"/>
                <a:gd name="connsiteY56" fmla="*/ 1405875 h 1563736"/>
                <a:gd name="connsiteX57" fmla="*/ 690258 w 927526"/>
                <a:gd name="connsiteY57" fmla="*/ 1405875 h 1563736"/>
                <a:gd name="connsiteX58" fmla="*/ 730977 w 927526"/>
                <a:gd name="connsiteY58" fmla="*/ 1390215 h 1563736"/>
                <a:gd name="connsiteX59" fmla="*/ 768563 w 927526"/>
                <a:gd name="connsiteY59" fmla="*/ 1396479 h 1563736"/>
                <a:gd name="connsiteX60" fmla="*/ 781092 w 927526"/>
                <a:gd name="connsiteY60" fmla="*/ 1409008 h 1563736"/>
                <a:gd name="connsiteX61" fmla="*/ 849999 w 927526"/>
                <a:gd name="connsiteY61" fmla="*/ 1412140 h 1563736"/>
                <a:gd name="connsiteX62" fmla="*/ 856263 w 927526"/>
                <a:gd name="connsiteY62" fmla="*/ 1405875 h 1563736"/>
                <a:gd name="connsiteX63" fmla="*/ 890716 w 927526"/>
                <a:gd name="connsiteY63" fmla="*/ 1402743 h 1563736"/>
                <a:gd name="connsiteX64" fmla="*/ 887585 w 927526"/>
                <a:gd name="connsiteY64" fmla="*/ 1440329 h 1563736"/>
                <a:gd name="connsiteX65" fmla="*/ 922039 w 927526"/>
                <a:gd name="connsiteY65" fmla="*/ 1496708 h 1563736"/>
                <a:gd name="connsiteX66" fmla="*/ 925170 w 927526"/>
                <a:gd name="connsiteY66" fmla="*/ 1518633 h 1563736"/>
                <a:gd name="connsiteX67" fmla="*/ 927526 w 927526"/>
                <a:gd name="connsiteY67" fmla="*/ 1520067 h 1563736"/>
                <a:gd name="connsiteX68" fmla="*/ 903872 w 927526"/>
                <a:gd name="connsiteY68" fmla="*/ 1548701 h 1563736"/>
                <a:gd name="connsiteX69" fmla="*/ 873803 w 927526"/>
                <a:gd name="connsiteY69" fmla="*/ 1559977 h 1563736"/>
                <a:gd name="connsiteX70" fmla="*/ 839976 w 927526"/>
                <a:gd name="connsiteY70" fmla="*/ 1537426 h 1563736"/>
                <a:gd name="connsiteX71" fmla="*/ 817424 w 927526"/>
                <a:gd name="connsiteY71" fmla="*/ 1529908 h 1563736"/>
                <a:gd name="connsiteX72" fmla="*/ 715943 w 927526"/>
                <a:gd name="connsiteY72" fmla="*/ 1556218 h 1563736"/>
                <a:gd name="connsiteX73" fmla="*/ 685874 w 927526"/>
                <a:gd name="connsiteY73" fmla="*/ 1552460 h 1563736"/>
                <a:gd name="connsiteX74" fmla="*/ 670840 w 927526"/>
                <a:gd name="connsiteY74" fmla="*/ 1563736 h 1563736"/>
                <a:gd name="connsiteX75" fmla="*/ 618220 w 927526"/>
                <a:gd name="connsiteY75" fmla="*/ 1563736 h 1563736"/>
                <a:gd name="connsiteX76" fmla="*/ 524255 w 927526"/>
                <a:gd name="connsiteY76" fmla="*/ 1488564 h 1563736"/>
                <a:gd name="connsiteX77" fmla="*/ 460359 w 927526"/>
                <a:gd name="connsiteY77" fmla="*/ 1447220 h 1563736"/>
                <a:gd name="connsiteX78" fmla="*/ 407739 w 927526"/>
                <a:gd name="connsiteY78" fmla="*/ 1469771 h 1563736"/>
                <a:gd name="connsiteX79" fmla="*/ 313775 w 927526"/>
                <a:gd name="connsiteY79" fmla="*/ 1458496 h 1563736"/>
                <a:gd name="connsiteX80" fmla="*/ 276189 w 927526"/>
                <a:gd name="connsiteY80" fmla="*/ 1443461 h 1563736"/>
                <a:gd name="connsiteX81" fmla="*/ 182224 w 927526"/>
                <a:gd name="connsiteY81" fmla="*/ 1394600 h 1563736"/>
                <a:gd name="connsiteX82" fmla="*/ 146991 w 927526"/>
                <a:gd name="connsiteY82" fmla="*/ 1396802 h 1563736"/>
                <a:gd name="connsiteX83" fmla="*/ 97056 w 927526"/>
                <a:gd name="connsiteY83" fmla="*/ 377163 h 1563736"/>
                <a:gd name="connsiteX0" fmla="*/ 81430 w 861965"/>
                <a:gd name="connsiteY0" fmla="*/ 0 h 1563736"/>
                <a:gd name="connsiteX1" fmla="*/ 98496 w 861965"/>
                <a:gd name="connsiteY1" fmla="*/ 27732 h 1563736"/>
                <a:gd name="connsiteX2" fmla="*/ 126686 w 861965"/>
                <a:gd name="connsiteY2" fmla="*/ 33996 h 1563736"/>
                <a:gd name="connsiteX3" fmla="*/ 129819 w 861965"/>
                <a:gd name="connsiteY3" fmla="*/ 87242 h 1563736"/>
                <a:gd name="connsiteX4" fmla="*/ 145479 w 861965"/>
                <a:gd name="connsiteY4" fmla="*/ 106035 h 1563736"/>
                <a:gd name="connsiteX5" fmla="*/ 173668 w 861965"/>
                <a:gd name="connsiteY5" fmla="*/ 118564 h 1563736"/>
                <a:gd name="connsiteX6" fmla="*/ 195594 w 861965"/>
                <a:gd name="connsiteY6" fmla="*/ 115432 h 1563736"/>
                <a:gd name="connsiteX7" fmla="*/ 235073 w 861965"/>
                <a:gd name="connsiteY7" fmla="*/ 120959 h 1563736"/>
                <a:gd name="connsiteX8" fmla="*/ 214386 w 861965"/>
                <a:gd name="connsiteY8" fmla="*/ 150512 h 1563736"/>
                <a:gd name="connsiteX9" fmla="*/ 216012 w 861965"/>
                <a:gd name="connsiteY9" fmla="*/ 160114 h 1563736"/>
                <a:gd name="connsiteX10" fmla="*/ 230048 w 861965"/>
                <a:gd name="connsiteY10" fmla="*/ 171810 h 1563736"/>
                <a:gd name="connsiteX11" fmla="*/ 277029 w 861965"/>
                <a:gd name="connsiteY11" fmla="*/ 159282 h 1563736"/>
                <a:gd name="connsiteX12" fmla="*/ 377258 w 861965"/>
                <a:gd name="connsiteY12" fmla="*/ 178075 h 1563736"/>
                <a:gd name="connsiteX13" fmla="*/ 427373 w 861965"/>
                <a:gd name="connsiteY13" fmla="*/ 193735 h 1563736"/>
                <a:gd name="connsiteX14" fmla="*/ 443034 w 861965"/>
                <a:gd name="connsiteY14" fmla="*/ 206264 h 1563736"/>
                <a:gd name="connsiteX15" fmla="*/ 449297 w 861965"/>
                <a:gd name="connsiteY15" fmla="*/ 203133 h 1563736"/>
                <a:gd name="connsiteX16" fmla="*/ 449297 w 861965"/>
                <a:gd name="connsiteY16" fmla="*/ 228189 h 1563736"/>
                <a:gd name="connsiteX17" fmla="*/ 427373 w 861965"/>
                <a:gd name="connsiteY17" fmla="*/ 237585 h 1563736"/>
                <a:gd name="connsiteX18" fmla="*/ 421108 w 861965"/>
                <a:gd name="connsiteY18" fmla="*/ 259510 h 1563736"/>
                <a:gd name="connsiteX19" fmla="*/ 405449 w 861965"/>
                <a:gd name="connsiteY19" fmla="*/ 262642 h 1563736"/>
                <a:gd name="connsiteX20" fmla="*/ 399182 w 861965"/>
                <a:gd name="connsiteY20" fmla="*/ 319021 h 1563736"/>
                <a:gd name="connsiteX21" fmla="*/ 433637 w 861965"/>
                <a:gd name="connsiteY21" fmla="*/ 350343 h 1563736"/>
                <a:gd name="connsiteX22" fmla="*/ 455563 w 861965"/>
                <a:gd name="connsiteY22" fmla="*/ 353475 h 1563736"/>
                <a:gd name="connsiteX23" fmla="*/ 477487 w 861965"/>
                <a:gd name="connsiteY23" fmla="*/ 378532 h 1563736"/>
                <a:gd name="connsiteX24" fmla="*/ 433637 w 861965"/>
                <a:gd name="connsiteY24" fmla="*/ 438043 h 1563736"/>
                <a:gd name="connsiteX25" fmla="*/ 396051 w 861965"/>
                <a:gd name="connsiteY25" fmla="*/ 472496 h 1563736"/>
                <a:gd name="connsiteX26" fmla="*/ 396051 w 861965"/>
                <a:gd name="connsiteY26" fmla="*/ 491289 h 1563736"/>
                <a:gd name="connsiteX27" fmla="*/ 427373 w 861965"/>
                <a:gd name="connsiteY27" fmla="*/ 528875 h 1563736"/>
                <a:gd name="connsiteX28" fmla="*/ 408580 w 861965"/>
                <a:gd name="connsiteY28" fmla="*/ 569593 h 1563736"/>
                <a:gd name="connsiteX29" fmla="*/ 367863 w 861965"/>
                <a:gd name="connsiteY29" fmla="*/ 625971 h 1563736"/>
                <a:gd name="connsiteX30" fmla="*/ 380391 w 861965"/>
                <a:gd name="connsiteY30" fmla="*/ 651028 h 1563736"/>
                <a:gd name="connsiteX31" fmla="*/ 361597 w 861965"/>
                <a:gd name="connsiteY31" fmla="*/ 688614 h 1563736"/>
                <a:gd name="connsiteX32" fmla="*/ 374125 w 861965"/>
                <a:gd name="connsiteY32" fmla="*/ 738729 h 1563736"/>
                <a:gd name="connsiteX33" fmla="*/ 408580 w 861965"/>
                <a:gd name="connsiteY33" fmla="*/ 770050 h 1563736"/>
                <a:gd name="connsiteX34" fmla="*/ 449297 w 861965"/>
                <a:gd name="connsiteY34" fmla="*/ 773182 h 1563736"/>
                <a:gd name="connsiteX35" fmla="*/ 468092 w 861965"/>
                <a:gd name="connsiteY35" fmla="*/ 782579 h 1563736"/>
                <a:gd name="connsiteX36" fmla="*/ 493149 w 861965"/>
                <a:gd name="connsiteY36" fmla="*/ 782579 h 1563736"/>
                <a:gd name="connsiteX37" fmla="*/ 508809 w 861965"/>
                <a:gd name="connsiteY37" fmla="*/ 795107 h 1563736"/>
                <a:gd name="connsiteX38" fmla="*/ 540130 w 861965"/>
                <a:gd name="connsiteY38" fmla="*/ 773182 h 1563736"/>
                <a:gd name="connsiteX39" fmla="*/ 571452 w 861965"/>
                <a:gd name="connsiteY39" fmla="*/ 782579 h 1563736"/>
                <a:gd name="connsiteX40" fmla="*/ 596509 w 861965"/>
                <a:gd name="connsiteY40" fmla="*/ 832693 h 1563736"/>
                <a:gd name="connsiteX41" fmla="*/ 568320 w 861965"/>
                <a:gd name="connsiteY41" fmla="*/ 882807 h 1563736"/>
                <a:gd name="connsiteX42" fmla="*/ 527601 w 861965"/>
                <a:gd name="connsiteY42" fmla="*/ 882807 h 1563736"/>
                <a:gd name="connsiteX43" fmla="*/ 524468 w 861965"/>
                <a:gd name="connsiteY43" fmla="*/ 932922 h 1563736"/>
                <a:gd name="connsiteX44" fmla="*/ 493149 w 861965"/>
                <a:gd name="connsiteY44" fmla="*/ 983036 h 1563736"/>
                <a:gd name="connsiteX45" fmla="*/ 524468 w 861965"/>
                <a:gd name="connsiteY45" fmla="*/ 1023754 h 1563736"/>
                <a:gd name="connsiteX46" fmla="*/ 518206 w 861965"/>
                <a:gd name="connsiteY46" fmla="*/ 1048811 h 1563736"/>
                <a:gd name="connsiteX47" fmla="*/ 483751 w 861965"/>
                <a:gd name="connsiteY47" fmla="*/ 1058207 h 1563736"/>
                <a:gd name="connsiteX48" fmla="*/ 480620 w 861965"/>
                <a:gd name="connsiteY48" fmla="*/ 1077000 h 1563736"/>
                <a:gd name="connsiteX49" fmla="*/ 421108 w 861965"/>
                <a:gd name="connsiteY49" fmla="*/ 1167832 h 1563736"/>
                <a:gd name="connsiteX50" fmla="*/ 414844 w 861965"/>
                <a:gd name="connsiteY50" fmla="*/ 1227343 h 1563736"/>
                <a:gd name="connsiteX51" fmla="*/ 461825 w 861965"/>
                <a:gd name="connsiteY51" fmla="*/ 1277458 h 1563736"/>
                <a:gd name="connsiteX52" fmla="*/ 493149 w 861965"/>
                <a:gd name="connsiteY52" fmla="*/ 1283722 h 1563736"/>
                <a:gd name="connsiteX53" fmla="*/ 499411 w 861965"/>
                <a:gd name="connsiteY53" fmla="*/ 1299383 h 1563736"/>
                <a:gd name="connsiteX54" fmla="*/ 490016 w 861965"/>
                <a:gd name="connsiteY54" fmla="*/ 1321308 h 1563736"/>
                <a:gd name="connsiteX55" fmla="*/ 568320 w 861965"/>
                <a:gd name="connsiteY55" fmla="*/ 1405875 h 1563736"/>
                <a:gd name="connsiteX56" fmla="*/ 624697 w 861965"/>
                <a:gd name="connsiteY56" fmla="*/ 1405875 h 1563736"/>
                <a:gd name="connsiteX57" fmla="*/ 665416 w 861965"/>
                <a:gd name="connsiteY57" fmla="*/ 1390215 h 1563736"/>
                <a:gd name="connsiteX58" fmla="*/ 703002 w 861965"/>
                <a:gd name="connsiteY58" fmla="*/ 1396479 h 1563736"/>
                <a:gd name="connsiteX59" fmla="*/ 715531 w 861965"/>
                <a:gd name="connsiteY59" fmla="*/ 1409008 h 1563736"/>
                <a:gd name="connsiteX60" fmla="*/ 784438 w 861965"/>
                <a:gd name="connsiteY60" fmla="*/ 1412140 h 1563736"/>
                <a:gd name="connsiteX61" fmla="*/ 790702 w 861965"/>
                <a:gd name="connsiteY61" fmla="*/ 1405875 h 1563736"/>
                <a:gd name="connsiteX62" fmla="*/ 825155 w 861965"/>
                <a:gd name="connsiteY62" fmla="*/ 1402743 h 1563736"/>
                <a:gd name="connsiteX63" fmla="*/ 822024 w 861965"/>
                <a:gd name="connsiteY63" fmla="*/ 1440329 h 1563736"/>
                <a:gd name="connsiteX64" fmla="*/ 856478 w 861965"/>
                <a:gd name="connsiteY64" fmla="*/ 1496708 h 1563736"/>
                <a:gd name="connsiteX65" fmla="*/ 859609 w 861965"/>
                <a:gd name="connsiteY65" fmla="*/ 1518633 h 1563736"/>
                <a:gd name="connsiteX66" fmla="*/ 861965 w 861965"/>
                <a:gd name="connsiteY66" fmla="*/ 1520067 h 1563736"/>
                <a:gd name="connsiteX67" fmla="*/ 838311 w 861965"/>
                <a:gd name="connsiteY67" fmla="*/ 1548701 h 1563736"/>
                <a:gd name="connsiteX68" fmla="*/ 808242 w 861965"/>
                <a:gd name="connsiteY68" fmla="*/ 1559977 h 1563736"/>
                <a:gd name="connsiteX69" fmla="*/ 774415 w 861965"/>
                <a:gd name="connsiteY69" fmla="*/ 1537426 h 1563736"/>
                <a:gd name="connsiteX70" fmla="*/ 751863 w 861965"/>
                <a:gd name="connsiteY70" fmla="*/ 1529908 h 1563736"/>
                <a:gd name="connsiteX71" fmla="*/ 650382 w 861965"/>
                <a:gd name="connsiteY71" fmla="*/ 1556218 h 1563736"/>
                <a:gd name="connsiteX72" fmla="*/ 620313 w 861965"/>
                <a:gd name="connsiteY72" fmla="*/ 1552460 h 1563736"/>
                <a:gd name="connsiteX73" fmla="*/ 605279 w 861965"/>
                <a:gd name="connsiteY73" fmla="*/ 1563736 h 1563736"/>
                <a:gd name="connsiteX74" fmla="*/ 552659 w 861965"/>
                <a:gd name="connsiteY74" fmla="*/ 1563736 h 1563736"/>
                <a:gd name="connsiteX75" fmla="*/ 458694 w 861965"/>
                <a:gd name="connsiteY75" fmla="*/ 1488564 h 1563736"/>
                <a:gd name="connsiteX76" fmla="*/ 394798 w 861965"/>
                <a:gd name="connsiteY76" fmla="*/ 1447220 h 1563736"/>
                <a:gd name="connsiteX77" fmla="*/ 342178 w 861965"/>
                <a:gd name="connsiteY77" fmla="*/ 1469771 h 1563736"/>
                <a:gd name="connsiteX78" fmla="*/ 248214 w 861965"/>
                <a:gd name="connsiteY78" fmla="*/ 1458496 h 1563736"/>
                <a:gd name="connsiteX79" fmla="*/ 210628 w 861965"/>
                <a:gd name="connsiteY79" fmla="*/ 1443461 h 1563736"/>
                <a:gd name="connsiteX80" fmla="*/ 116663 w 861965"/>
                <a:gd name="connsiteY80" fmla="*/ 1394600 h 1563736"/>
                <a:gd name="connsiteX81" fmla="*/ 81430 w 861965"/>
                <a:gd name="connsiteY81" fmla="*/ 1396802 h 1563736"/>
                <a:gd name="connsiteX82" fmla="*/ 31495 w 861965"/>
                <a:gd name="connsiteY82" fmla="*/ 377163 h 1563736"/>
                <a:gd name="connsiteX0" fmla="*/ 0 w 780535"/>
                <a:gd name="connsiteY0" fmla="*/ 0 h 1563736"/>
                <a:gd name="connsiteX1" fmla="*/ 17066 w 780535"/>
                <a:gd name="connsiteY1" fmla="*/ 27732 h 1563736"/>
                <a:gd name="connsiteX2" fmla="*/ 45256 w 780535"/>
                <a:gd name="connsiteY2" fmla="*/ 33996 h 1563736"/>
                <a:gd name="connsiteX3" fmla="*/ 48389 w 780535"/>
                <a:gd name="connsiteY3" fmla="*/ 87242 h 1563736"/>
                <a:gd name="connsiteX4" fmla="*/ 64049 w 780535"/>
                <a:gd name="connsiteY4" fmla="*/ 106035 h 1563736"/>
                <a:gd name="connsiteX5" fmla="*/ 92238 w 780535"/>
                <a:gd name="connsiteY5" fmla="*/ 118564 h 1563736"/>
                <a:gd name="connsiteX6" fmla="*/ 114164 w 780535"/>
                <a:gd name="connsiteY6" fmla="*/ 115432 h 1563736"/>
                <a:gd name="connsiteX7" fmla="*/ 153643 w 780535"/>
                <a:gd name="connsiteY7" fmla="*/ 120959 h 1563736"/>
                <a:gd name="connsiteX8" fmla="*/ 132956 w 780535"/>
                <a:gd name="connsiteY8" fmla="*/ 150512 h 1563736"/>
                <a:gd name="connsiteX9" fmla="*/ 134582 w 780535"/>
                <a:gd name="connsiteY9" fmla="*/ 160114 h 1563736"/>
                <a:gd name="connsiteX10" fmla="*/ 148618 w 780535"/>
                <a:gd name="connsiteY10" fmla="*/ 171810 h 1563736"/>
                <a:gd name="connsiteX11" fmla="*/ 195599 w 780535"/>
                <a:gd name="connsiteY11" fmla="*/ 159282 h 1563736"/>
                <a:gd name="connsiteX12" fmla="*/ 295828 w 780535"/>
                <a:gd name="connsiteY12" fmla="*/ 178075 h 1563736"/>
                <a:gd name="connsiteX13" fmla="*/ 345943 w 780535"/>
                <a:gd name="connsiteY13" fmla="*/ 193735 h 1563736"/>
                <a:gd name="connsiteX14" fmla="*/ 361604 w 780535"/>
                <a:gd name="connsiteY14" fmla="*/ 206264 h 1563736"/>
                <a:gd name="connsiteX15" fmla="*/ 367867 w 780535"/>
                <a:gd name="connsiteY15" fmla="*/ 203133 h 1563736"/>
                <a:gd name="connsiteX16" fmla="*/ 367867 w 780535"/>
                <a:gd name="connsiteY16" fmla="*/ 228189 h 1563736"/>
                <a:gd name="connsiteX17" fmla="*/ 345943 w 780535"/>
                <a:gd name="connsiteY17" fmla="*/ 237585 h 1563736"/>
                <a:gd name="connsiteX18" fmla="*/ 339678 w 780535"/>
                <a:gd name="connsiteY18" fmla="*/ 259510 h 1563736"/>
                <a:gd name="connsiteX19" fmla="*/ 324019 w 780535"/>
                <a:gd name="connsiteY19" fmla="*/ 262642 h 1563736"/>
                <a:gd name="connsiteX20" fmla="*/ 317752 w 780535"/>
                <a:gd name="connsiteY20" fmla="*/ 319021 h 1563736"/>
                <a:gd name="connsiteX21" fmla="*/ 352207 w 780535"/>
                <a:gd name="connsiteY21" fmla="*/ 350343 h 1563736"/>
                <a:gd name="connsiteX22" fmla="*/ 374133 w 780535"/>
                <a:gd name="connsiteY22" fmla="*/ 353475 h 1563736"/>
                <a:gd name="connsiteX23" fmla="*/ 396057 w 780535"/>
                <a:gd name="connsiteY23" fmla="*/ 378532 h 1563736"/>
                <a:gd name="connsiteX24" fmla="*/ 352207 w 780535"/>
                <a:gd name="connsiteY24" fmla="*/ 438043 h 1563736"/>
                <a:gd name="connsiteX25" fmla="*/ 314621 w 780535"/>
                <a:gd name="connsiteY25" fmla="*/ 472496 h 1563736"/>
                <a:gd name="connsiteX26" fmla="*/ 314621 w 780535"/>
                <a:gd name="connsiteY26" fmla="*/ 491289 h 1563736"/>
                <a:gd name="connsiteX27" fmla="*/ 345943 w 780535"/>
                <a:gd name="connsiteY27" fmla="*/ 528875 h 1563736"/>
                <a:gd name="connsiteX28" fmla="*/ 327150 w 780535"/>
                <a:gd name="connsiteY28" fmla="*/ 569593 h 1563736"/>
                <a:gd name="connsiteX29" fmla="*/ 286433 w 780535"/>
                <a:gd name="connsiteY29" fmla="*/ 625971 h 1563736"/>
                <a:gd name="connsiteX30" fmla="*/ 298961 w 780535"/>
                <a:gd name="connsiteY30" fmla="*/ 651028 h 1563736"/>
                <a:gd name="connsiteX31" fmla="*/ 280167 w 780535"/>
                <a:gd name="connsiteY31" fmla="*/ 688614 h 1563736"/>
                <a:gd name="connsiteX32" fmla="*/ 292695 w 780535"/>
                <a:gd name="connsiteY32" fmla="*/ 738729 h 1563736"/>
                <a:gd name="connsiteX33" fmla="*/ 327150 w 780535"/>
                <a:gd name="connsiteY33" fmla="*/ 770050 h 1563736"/>
                <a:gd name="connsiteX34" fmla="*/ 367867 w 780535"/>
                <a:gd name="connsiteY34" fmla="*/ 773182 h 1563736"/>
                <a:gd name="connsiteX35" fmla="*/ 386662 w 780535"/>
                <a:gd name="connsiteY35" fmla="*/ 782579 h 1563736"/>
                <a:gd name="connsiteX36" fmla="*/ 411719 w 780535"/>
                <a:gd name="connsiteY36" fmla="*/ 782579 h 1563736"/>
                <a:gd name="connsiteX37" fmla="*/ 427379 w 780535"/>
                <a:gd name="connsiteY37" fmla="*/ 795107 h 1563736"/>
                <a:gd name="connsiteX38" fmla="*/ 458700 w 780535"/>
                <a:gd name="connsiteY38" fmla="*/ 773182 h 1563736"/>
                <a:gd name="connsiteX39" fmla="*/ 490022 w 780535"/>
                <a:gd name="connsiteY39" fmla="*/ 782579 h 1563736"/>
                <a:gd name="connsiteX40" fmla="*/ 515079 w 780535"/>
                <a:gd name="connsiteY40" fmla="*/ 832693 h 1563736"/>
                <a:gd name="connsiteX41" fmla="*/ 486890 w 780535"/>
                <a:gd name="connsiteY41" fmla="*/ 882807 h 1563736"/>
                <a:gd name="connsiteX42" fmla="*/ 446171 w 780535"/>
                <a:gd name="connsiteY42" fmla="*/ 882807 h 1563736"/>
                <a:gd name="connsiteX43" fmla="*/ 443038 w 780535"/>
                <a:gd name="connsiteY43" fmla="*/ 932922 h 1563736"/>
                <a:gd name="connsiteX44" fmla="*/ 411719 w 780535"/>
                <a:gd name="connsiteY44" fmla="*/ 983036 h 1563736"/>
                <a:gd name="connsiteX45" fmla="*/ 443038 w 780535"/>
                <a:gd name="connsiteY45" fmla="*/ 1023754 h 1563736"/>
                <a:gd name="connsiteX46" fmla="*/ 436776 w 780535"/>
                <a:gd name="connsiteY46" fmla="*/ 1048811 h 1563736"/>
                <a:gd name="connsiteX47" fmla="*/ 402321 w 780535"/>
                <a:gd name="connsiteY47" fmla="*/ 1058207 h 1563736"/>
                <a:gd name="connsiteX48" fmla="*/ 399190 w 780535"/>
                <a:gd name="connsiteY48" fmla="*/ 1077000 h 1563736"/>
                <a:gd name="connsiteX49" fmla="*/ 339678 w 780535"/>
                <a:gd name="connsiteY49" fmla="*/ 1167832 h 1563736"/>
                <a:gd name="connsiteX50" fmla="*/ 333414 w 780535"/>
                <a:gd name="connsiteY50" fmla="*/ 1227343 h 1563736"/>
                <a:gd name="connsiteX51" fmla="*/ 380395 w 780535"/>
                <a:gd name="connsiteY51" fmla="*/ 1277458 h 1563736"/>
                <a:gd name="connsiteX52" fmla="*/ 411719 w 780535"/>
                <a:gd name="connsiteY52" fmla="*/ 1283722 h 1563736"/>
                <a:gd name="connsiteX53" fmla="*/ 417981 w 780535"/>
                <a:gd name="connsiteY53" fmla="*/ 1299383 h 1563736"/>
                <a:gd name="connsiteX54" fmla="*/ 408586 w 780535"/>
                <a:gd name="connsiteY54" fmla="*/ 1321308 h 1563736"/>
                <a:gd name="connsiteX55" fmla="*/ 486890 w 780535"/>
                <a:gd name="connsiteY55" fmla="*/ 1405875 h 1563736"/>
                <a:gd name="connsiteX56" fmla="*/ 543267 w 780535"/>
                <a:gd name="connsiteY56" fmla="*/ 1405875 h 1563736"/>
                <a:gd name="connsiteX57" fmla="*/ 583986 w 780535"/>
                <a:gd name="connsiteY57" fmla="*/ 1390215 h 1563736"/>
                <a:gd name="connsiteX58" fmla="*/ 621572 w 780535"/>
                <a:gd name="connsiteY58" fmla="*/ 1396479 h 1563736"/>
                <a:gd name="connsiteX59" fmla="*/ 634101 w 780535"/>
                <a:gd name="connsiteY59" fmla="*/ 1409008 h 1563736"/>
                <a:gd name="connsiteX60" fmla="*/ 703008 w 780535"/>
                <a:gd name="connsiteY60" fmla="*/ 1412140 h 1563736"/>
                <a:gd name="connsiteX61" fmla="*/ 709272 w 780535"/>
                <a:gd name="connsiteY61" fmla="*/ 1405875 h 1563736"/>
                <a:gd name="connsiteX62" fmla="*/ 743725 w 780535"/>
                <a:gd name="connsiteY62" fmla="*/ 1402743 h 1563736"/>
                <a:gd name="connsiteX63" fmla="*/ 740594 w 780535"/>
                <a:gd name="connsiteY63" fmla="*/ 1440329 h 1563736"/>
                <a:gd name="connsiteX64" fmla="*/ 775048 w 780535"/>
                <a:gd name="connsiteY64" fmla="*/ 1496708 h 1563736"/>
                <a:gd name="connsiteX65" fmla="*/ 778179 w 780535"/>
                <a:gd name="connsiteY65" fmla="*/ 1518633 h 1563736"/>
                <a:gd name="connsiteX66" fmla="*/ 780535 w 780535"/>
                <a:gd name="connsiteY66" fmla="*/ 1520067 h 1563736"/>
                <a:gd name="connsiteX67" fmla="*/ 756881 w 780535"/>
                <a:gd name="connsiteY67" fmla="*/ 1548701 h 1563736"/>
                <a:gd name="connsiteX68" fmla="*/ 726812 w 780535"/>
                <a:gd name="connsiteY68" fmla="*/ 1559977 h 1563736"/>
                <a:gd name="connsiteX69" fmla="*/ 692985 w 780535"/>
                <a:gd name="connsiteY69" fmla="*/ 1537426 h 1563736"/>
                <a:gd name="connsiteX70" fmla="*/ 670433 w 780535"/>
                <a:gd name="connsiteY70" fmla="*/ 1529908 h 1563736"/>
                <a:gd name="connsiteX71" fmla="*/ 568952 w 780535"/>
                <a:gd name="connsiteY71" fmla="*/ 1556218 h 1563736"/>
                <a:gd name="connsiteX72" fmla="*/ 538883 w 780535"/>
                <a:gd name="connsiteY72" fmla="*/ 1552460 h 1563736"/>
                <a:gd name="connsiteX73" fmla="*/ 523849 w 780535"/>
                <a:gd name="connsiteY73" fmla="*/ 1563736 h 1563736"/>
                <a:gd name="connsiteX74" fmla="*/ 471229 w 780535"/>
                <a:gd name="connsiteY74" fmla="*/ 1563736 h 1563736"/>
                <a:gd name="connsiteX75" fmla="*/ 377264 w 780535"/>
                <a:gd name="connsiteY75" fmla="*/ 1488564 h 1563736"/>
                <a:gd name="connsiteX76" fmla="*/ 313368 w 780535"/>
                <a:gd name="connsiteY76" fmla="*/ 1447220 h 1563736"/>
                <a:gd name="connsiteX77" fmla="*/ 260748 w 780535"/>
                <a:gd name="connsiteY77" fmla="*/ 1469771 h 1563736"/>
                <a:gd name="connsiteX78" fmla="*/ 166784 w 780535"/>
                <a:gd name="connsiteY78" fmla="*/ 1458496 h 1563736"/>
                <a:gd name="connsiteX79" fmla="*/ 129198 w 780535"/>
                <a:gd name="connsiteY79" fmla="*/ 1443461 h 1563736"/>
                <a:gd name="connsiteX80" fmla="*/ 35233 w 780535"/>
                <a:gd name="connsiteY80" fmla="*/ 1394600 h 1563736"/>
                <a:gd name="connsiteX81" fmla="*/ 0 w 780535"/>
                <a:gd name="connsiteY81" fmla="*/ 1396802 h 1563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780535" h="1563736">
                  <a:moveTo>
                    <a:pt x="0" y="0"/>
                  </a:moveTo>
                  <a:lnTo>
                    <a:pt x="17066" y="27732"/>
                  </a:lnTo>
                  <a:lnTo>
                    <a:pt x="45256" y="33996"/>
                  </a:lnTo>
                  <a:lnTo>
                    <a:pt x="48389" y="87242"/>
                  </a:lnTo>
                  <a:lnTo>
                    <a:pt x="64049" y="106035"/>
                  </a:lnTo>
                  <a:lnTo>
                    <a:pt x="92238" y="118564"/>
                  </a:lnTo>
                  <a:lnTo>
                    <a:pt x="114164" y="115432"/>
                  </a:lnTo>
                  <a:lnTo>
                    <a:pt x="153643" y="120959"/>
                  </a:lnTo>
                  <a:lnTo>
                    <a:pt x="132956" y="150512"/>
                  </a:lnTo>
                  <a:lnTo>
                    <a:pt x="134582" y="160114"/>
                  </a:lnTo>
                  <a:lnTo>
                    <a:pt x="148618" y="171810"/>
                  </a:lnTo>
                  <a:lnTo>
                    <a:pt x="195599" y="159282"/>
                  </a:lnTo>
                  <a:lnTo>
                    <a:pt x="295828" y="178075"/>
                  </a:lnTo>
                  <a:lnTo>
                    <a:pt x="345943" y="193735"/>
                  </a:lnTo>
                  <a:lnTo>
                    <a:pt x="361604" y="206264"/>
                  </a:lnTo>
                  <a:lnTo>
                    <a:pt x="367867" y="203133"/>
                  </a:lnTo>
                  <a:lnTo>
                    <a:pt x="367867" y="228189"/>
                  </a:lnTo>
                  <a:lnTo>
                    <a:pt x="345943" y="237585"/>
                  </a:lnTo>
                  <a:lnTo>
                    <a:pt x="339678" y="259510"/>
                  </a:lnTo>
                  <a:lnTo>
                    <a:pt x="324019" y="262642"/>
                  </a:lnTo>
                  <a:lnTo>
                    <a:pt x="317752" y="319021"/>
                  </a:lnTo>
                  <a:lnTo>
                    <a:pt x="352207" y="350343"/>
                  </a:lnTo>
                  <a:lnTo>
                    <a:pt x="374133" y="353475"/>
                  </a:lnTo>
                  <a:lnTo>
                    <a:pt x="396057" y="378532"/>
                  </a:lnTo>
                  <a:lnTo>
                    <a:pt x="352207" y="438043"/>
                  </a:lnTo>
                  <a:lnTo>
                    <a:pt x="314621" y="472496"/>
                  </a:lnTo>
                  <a:lnTo>
                    <a:pt x="314621" y="491289"/>
                  </a:lnTo>
                  <a:lnTo>
                    <a:pt x="345943" y="528875"/>
                  </a:lnTo>
                  <a:lnTo>
                    <a:pt x="327150" y="569593"/>
                  </a:lnTo>
                  <a:lnTo>
                    <a:pt x="286433" y="625971"/>
                  </a:lnTo>
                  <a:lnTo>
                    <a:pt x="298961" y="651028"/>
                  </a:lnTo>
                  <a:lnTo>
                    <a:pt x="280167" y="688614"/>
                  </a:lnTo>
                  <a:lnTo>
                    <a:pt x="292695" y="738729"/>
                  </a:lnTo>
                  <a:lnTo>
                    <a:pt x="327150" y="770050"/>
                  </a:lnTo>
                  <a:lnTo>
                    <a:pt x="367867" y="773182"/>
                  </a:lnTo>
                  <a:lnTo>
                    <a:pt x="386662" y="782579"/>
                  </a:lnTo>
                  <a:lnTo>
                    <a:pt x="411719" y="782579"/>
                  </a:lnTo>
                  <a:lnTo>
                    <a:pt x="427379" y="795107"/>
                  </a:lnTo>
                  <a:lnTo>
                    <a:pt x="458700" y="773182"/>
                  </a:lnTo>
                  <a:lnTo>
                    <a:pt x="490022" y="782579"/>
                  </a:lnTo>
                  <a:lnTo>
                    <a:pt x="515079" y="832693"/>
                  </a:lnTo>
                  <a:lnTo>
                    <a:pt x="486890" y="882807"/>
                  </a:lnTo>
                  <a:lnTo>
                    <a:pt x="446171" y="882807"/>
                  </a:lnTo>
                  <a:lnTo>
                    <a:pt x="443038" y="932922"/>
                  </a:lnTo>
                  <a:lnTo>
                    <a:pt x="411719" y="983036"/>
                  </a:lnTo>
                  <a:lnTo>
                    <a:pt x="443038" y="1023754"/>
                  </a:lnTo>
                  <a:lnTo>
                    <a:pt x="436776" y="1048811"/>
                  </a:lnTo>
                  <a:lnTo>
                    <a:pt x="402321" y="1058207"/>
                  </a:lnTo>
                  <a:lnTo>
                    <a:pt x="399190" y="1077000"/>
                  </a:lnTo>
                  <a:lnTo>
                    <a:pt x="339678" y="1167832"/>
                  </a:lnTo>
                  <a:lnTo>
                    <a:pt x="333414" y="1227343"/>
                  </a:lnTo>
                  <a:lnTo>
                    <a:pt x="380395" y="1277458"/>
                  </a:lnTo>
                  <a:lnTo>
                    <a:pt x="411719" y="1283722"/>
                  </a:lnTo>
                  <a:lnTo>
                    <a:pt x="417981" y="1299383"/>
                  </a:lnTo>
                  <a:lnTo>
                    <a:pt x="408586" y="1321308"/>
                  </a:lnTo>
                  <a:lnTo>
                    <a:pt x="486890" y="1405875"/>
                  </a:lnTo>
                  <a:lnTo>
                    <a:pt x="543267" y="1405875"/>
                  </a:lnTo>
                  <a:lnTo>
                    <a:pt x="583986" y="1390215"/>
                  </a:lnTo>
                  <a:lnTo>
                    <a:pt x="621572" y="1396479"/>
                  </a:lnTo>
                  <a:lnTo>
                    <a:pt x="634101" y="1409008"/>
                  </a:lnTo>
                  <a:lnTo>
                    <a:pt x="703008" y="1412140"/>
                  </a:lnTo>
                  <a:lnTo>
                    <a:pt x="709272" y="1405875"/>
                  </a:lnTo>
                  <a:lnTo>
                    <a:pt x="743725" y="1402743"/>
                  </a:lnTo>
                  <a:lnTo>
                    <a:pt x="740594" y="1440329"/>
                  </a:lnTo>
                  <a:lnTo>
                    <a:pt x="775048" y="1496708"/>
                  </a:lnTo>
                  <a:lnTo>
                    <a:pt x="778179" y="1518633"/>
                  </a:lnTo>
                  <a:lnTo>
                    <a:pt x="780535" y="1520067"/>
                  </a:lnTo>
                  <a:lnTo>
                    <a:pt x="756881" y="1548701"/>
                  </a:lnTo>
                  <a:lnTo>
                    <a:pt x="726812" y="1559977"/>
                  </a:lnTo>
                  <a:lnTo>
                    <a:pt x="692985" y="1537426"/>
                  </a:lnTo>
                  <a:lnTo>
                    <a:pt x="670433" y="1529908"/>
                  </a:lnTo>
                  <a:lnTo>
                    <a:pt x="568952" y="1556218"/>
                  </a:lnTo>
                  <a:lnTo>
                    <a:pt x="538883" y="1552460"/>
                  </a:lnTo>
                  <a:lnTo>
                    <a:pt x="523849" y="1563736"/>
                  </a:lnTo>
                  <a:lnTo>
                    <a:pt x="471229" y="1563736"/>
                  </a:lnTo>
                  <a:lnTo>
                    <a:pt x="377264" y="1488564"/>
                  </a:lnTo>
                  <a:lnTo>
                    <a:pt x="313368" y="1447220"/>
                  </a:lnTo>
                  <a:lnTo>
                    <a:pt x="260748" y="1469771"/>
                  </a:lnTo>
                  <a:lnTo>
                    <a:pt x="166784" y="1458496"/>
                  </a:lnTo>
                  <a:lnTo>
                    <a:pt x="129198" y="1443461"/>
                  </a:lnTo>
                  <a:lnTo>
                    <a:pt x="35233" y="1394600"/>
                  </a:lnTo>
                  <a:lnTo>
                    <a:pt x="0" y="1396802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6" name="正方形/長方形 365">
              <a:extLst>
                <a:ext uri="{FF2B5EF4-FFF2-40B4-BE49-F238E27FC236}">
                  <a16:creationId xmlns:a16="http://schemas.microsoft.com/office/drawing/2014/main" id="{556DE86E-8F73-96D1-8EC9-231261B2DF27}"/>
                </a:ext>
              </a:extLst>
            </p:cNvPr>
            <p:cNvSpPr/>
            <p:nvPr/>
          </p:nvSpPr>
          <p:spPr>
            <a:xfrm>
              <a:off x="772776" y="5208475"/>
              <a:ext cx="48527" cy="39201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367" name="正方形/長方形 366">
              <a:extLst>
                <a:ext uri="{FF2B5EF4-FFF2-40B4-BE49-F238E27FC236}">
                  <a16:creationId xmlns:a16="http://schemas.microsoft.com/office/drawing/2014/main" id="{D6C01995-BE55-1F0D-2143-A61CE177985B}"/>
                </a:ext>
              </a:extLst>
            </p:cNvPr>
            <p:cNvSpPr/>
            <p:nvPr/>
          </p:nvSpPr>
          <p:spPr>
            <a:xfrm>
              <a:off x="1387173" y="4998757"/>
              <a:ext cx="558081" cy="32668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368" name="正方形/長方形 367">
              <a:extLst>
                <a:ext uri="{FF2B5EF4-FFF2-40B4-BE49-F238E27FC236}">
                  <a16:creationId xmlns:a16="http://schemas.microsoft.com/office/drawing/2014/main" id="{5513EF09-2E4F-63DA-D863-00F7C6FA660D}"/>
                </a:ext>
              </a:extLst>
            </p:cNvPr>
            <p:cNvSpPr/>
            <p:nvPr/>
          </p:nvSpPr>
          <p:spPr>
            <a:xfrm>
              <a:off x="2203031" y="5813144"/>
              <a:ext cx="340294" cy="19600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369" name="正方形/長方形 368">
              <a:extLst>
                <a:ext uri="{FF2B5EF4-FFF2-40B4-BE49-F238E27FC236}">
                  <a16:creationId xmlns:a16="http://schemas.microsoft.com/office/drawing/2014/main" id="{3905C0BC-7A45-FE2F-81AF-7CE984960036}"/>
                </a:ext>
              </a:extLst>
            </p:cNvPr>
            <p:cNvSpPr/>
            <p:nvPr/>
          </p:nvSpPr>
          <p:spPr>
            <a:xfrm>
              <a:off x="1879315" y="3906535"/>
              <a:ext cx="340294" cy="19600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370" name="正方形/長方形 369">
              <a:extLst>
                <a:ext uri="{FF2B5EF4-FFF2-40B4-BE49-F238E27FC236}">
                  <a16:creationId xmlns:a16="http://schemas.microsoft.com/office/drawing/2014/main" id="{FC7EFC14-CF2D-5E8E-8A63-AF454DE02A33}"/>
                </a:ext>
              </a:extLst>
            </p:cNvPr>
            <p:cNvSpPr/>
            <p:nvPr/>
          </p:nvSpPr>
          <p:spPr>
            <a:xfrm>
              <a:off x="843997" y="6156432"/>
              <a:ext cx="340294" cy="19600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6C487308-963F-AC85-2D78-1993BE58A66A}"/>
                </a:ext>
              </a:extLst>
            </p:cNvPr>
            <p:cNvSpPr/>
            <p:nvPr/>
          </p:nvSpPr>
          <p:spPr>
            <a:xfrm>
              <a:off x="642474" y="5877267"/>
              <a:ext cx="1026283" cy="563965"/>
            </a:xfrm>
            <a:custGeom>
              <a:avLst/>
              <a:gdLst>
                <a:gd name="connsiteX0" fmla="*/ 35237 w 1026283"/>
                <a:gd name="connsiteY0" fmla="*/ 0 h 563967"/>
                <a:gd name="connsiteX1" fmla="*/ 129201 w 1026283"/>
                <a:gd name="connsiteY1" fmla="*/ 48862 h 563967"/>
                <a:gd name="connsiteX2" fmla="*/ 166787 w 1026283"/>
                <a:gd name="connsiteY2" fmla="*/ 63896 h 563967"/>
                <a:gd name="connsiteX3" fmla="*/ 260751 w 1026283"/>
                <a:gd name="connsiteY3" fmla="*/ 75172 h 563967"/>
                <a:gd name="connsiteX4" fmla="*/ 313371 w 1026283"/>
                <a:gd name="connsiteY4" fmla="*/ 52620 h 563967"/>
                <a:gd name="connsiteX5" fmla="*/ 377267 w 1026283"/>
                <a:gd name="connsiteY5" fmla="*/ 93965 h 563967"/>
                <a:gd name="connsiteX6" fmla="*/ 471232 w 1026283"/>
                <a:gd name="connsiteY6" fmla="*/ 169136 h 563967"/>
                <a:gd name="connsiteX7" fmla="*/ 523852 w 1026283"/>
                <a:gd name="connsiteY7" fmla="*/ 169136 h 563967"/>
                <a:gd name="connsiteX8" fmla="*/ 538886 w 1026283"/>
                <a:gd name="connsiteY8" fmla="*/ 157861 h 563967"/>
                <a:gd name="connsiteX9" fmla="*/ 568955 w 1026283"/>
                <a:gd name="connsiteY9" fmla="*/ 161619 h 563967"/>
                <a:gd name="connsiteX10" fmla="*/ 670436 w 1026283"/>
                <a:gd name="connsiteY10" fmla="*/ 135309 h 563967"/>
                <a:gd name="connsiteX11" fmla="*/ 692988 w 1026283"/>
                <a:gd name="connsiteY11" fmla="*/ 142826 h 563967"/>
                <a:gd name="connsiteX12" fmla="*/ 726815 w 1026283"/>
                <a:gd name="connsiteY12" fmla="*/ 165378 h 563967"/>
                <a:gd name="connsiteX13" fmla="*/ 756884 w 1026283"/>
                <a:gd name="connsiteY13" fmla="*/ 154102 h 563967"/>
                <a:gd name="connsiteX14" fmla="*/ 780538 w 1026283"/>
                <a:gd name="connsiteY14" fmla="*/ 125468 h 563967"/>
                <a:gd name="connsiteX15" fmla="*/ 778182 w 1026283"/>
                <a:gd name="connsiteY15" fmla="*/ 124033 h 563967"/>
                <a:gd name="connsiteX16" fmla="*/ 821460 w 1026283"/>
                <a:gd name="connsiteY16" fmla="*/ 150376 h 563967"/>
                <a:gd name="connsiteX17" fmla="*/ 813262 w 1026283"/>
                <a:gd name="connsiteY17" fmla="*/ 154102 h 563967"/>
                <a:gd name="connsiteX18" fmla="*/ 847089 w 1026283"/>
                <a:gd name="connsiteY18" fmla="*/ 244308 h 563967"/>
                <a:gd name="connsiteX19" fmla="*/ 880917 w 1026283"/>
                <a:gd name="connsiteY19" fmla="*/ 311963 h 563967"/>
                <a:gd name="connsiteX20" fmla="*/ 880917 w 1026283"/>
                <a:gd name="connsiteY20" fmla="*/ 349548 h 563967"/>
                <a:gd name="connsiteX21" fmla="*/ 953036 w 1026283"/>
                <a:gd name="connsiteY21" fmla="*/ 371184 h 563967"/>
                <a:gd name="connsiteX22" fmla="*/ 983337 w 1026283"/>
                <a:gd name="connsiteY22" fmla="*/ 434117 h 563967"/>
                <a:gd name="connsiteX23" fmla="*/ 1018575 w 1026283"/>
                <a:gd name="connsiteY23" fmla="*/ 452909 h 563967"/>
                <a:gd name="connsiteX24" fmla="*/ 1016225 w 1026283"/>
                <a:gd name="connsiteY24" fmla="*/ 542175 h 563967"/>
                <a:gd name="connsiteX25" fmla="*/ 1026283 w 1026283"/>
                <a:gd name="connsiteY25" fmla="*/ 563967 h 563967"/>
                <a:gd name="connsiteX26" fmla="*/ 0 w 1026283"/>
                <a:gd name="connsiteY26" fmla="*/ 563967 h 563967"/>
                <a:gd name="connsiteX27" fmla="*/ 0 w 1026283"/>
                <a:gd name="connsiteY27" fmla="*/ 2203 h 563967"/>
                <a:gd name="connsiteX0" fmla="*/ 0 w 1026283"/>
                <a:gd name="connsiteY0" fmla="*/ 563967 h 661024"/>
                <a:gd name="connsiteX1" fmla="*/ 0 w 1026283"/>
                <a:gd name="connsiteY1" fmla="*/ 2203 h 661024"/>
                <a:gd name="connsiteX2" fmla="*/ 35237 w 1026283"/>
                <a:gd name="connsiteY2" fmla="*/ 0 h 661024"/>
                <a:gd name="connsiteX3" fmla="*/ 129201 w 1026283"/>
                <a:gd name="connsiteY3" fmla="*/ 48862 h 661024"/>
                <a:gd name="connsiteX4" fmla="*/ 166787 w 1026283"/>
                <a:gd name="connsiteY4" fmla="*/ 63896 h 661024"/>
                <a:gd name="connsiteX5" fmla="*/ 260751 w 1026283"/>
                <a:gd name="connsiteY5" fmla="*/ 75172 h 661024"/>
                <a:gd name="connsiteX6" fmla="*/ 313371 w 1026283"/>
                <a:gd name="connsiteY6" fmla="*/ 52620 h 661024"/>
                <a:gd name="connsiteX7" fmla="*/ 377267 w 1026283"/>
                <a:gd name="connsiteY7" fmla="*/ 93965 h 661024"/>
                <a:gd name="connsiteX8" fmla="*/ 471232 w 1026283"/>
                <a:gd name="connsiteY8" fmla="*/ 169136 h 661024"/>
                <a:gd name="connsiteX9" fmla="*/ 523852 w 1026283"/>
                <a:gd name="connsiteY9" fmla="*/ 169136 h 661024"/>
                <a:gd name="connsiteX10" fmla="*/ 538886 w 1026283"/>
                <a:gd name="connsiteY10" fmla="*/ 157861 h 661024"/>
                <a:gd name="connsiteX11" fmla="*/ 568955 w 1026283"/>
                <a:gd name="connsiteY11" fmla="*/ 161619 h 661024"/>
                <a:gd name="connsiteX12" fmla="*/ 670436 w 1026283"/>
                <a:gd name="connsiteY12" fmla="*/ 135309 h 661024"/>
                <a:gd name="connsiteX13" fmla="*/ 692988 w 1026283"/>
                <a:gd name="connsiteY13" fmla="*/ 142826 h 661024"/>
                <a:gd name="connsiteX14" fmla="*/ 726815 w 1026283"/>
                <a:gd name="connsiteY14" fmla="*/ 165378 h 661024"/>
                <a:gd name="connsiteX15" fmla="*/ 756884 w 1026283"/>
                <a:gd name="connsiteY15" fmla="*/ 154102 h 661024"/>
                <a:gd name="connsiteX16" fmla="*/ 780538 w 1026283"/>
                <a:gd name="connsiteY16" fmla="*/ 125468 h 661024"/>
                <a:gd name="connsiteX17" fmla="*/ 778182 w 1026283"/>
                <a:gd name="connsiteY17" fmla="*/ 124033 h 661024"/>
                <a:gd name="connsiteX18" fmla="*/ 821460 w 1026283"/>
                <a:gd name="connsiteY18" fmla="*/ 150376 h 661024"/>
                <a:gd name="connsiteX19" fmla="*/ 813262 w 1026283"/>
                <a:gd name="connsiteY19" fmla="*/ 154102 h 661024"/>
                <a:gd name="connsiteX20" fmla="*/ 847089 w 1026283"/>
                <a:gd name="connsiteY20" fmla="*/ 244308 h 661024"/>
                <a:gd name="connsiteX21" fmla="*/ 880917 w 1026283"/>
                <a:gd name="connsiteY21" fmla="*/ 311963 h 661024"/>
                <a:gd name="connsiteX22" fmla="*/ 880917 w 1026283"/>
                <a:gd name="connsiteY22" fmla="*/ 349548 h 661024"/>
                <a:gd name="connsiteX23" fmla="*/ 953036 w 1026283"/>
                <a:gd name="connsiteY23" fmla="*/ 371184 h 661024"/>
                <a:gd name="connsiteX24" fmla="*/ 983337 w 1026283"/>
                <a:gd name="connsiteY24" fmla="*/ 434117 h 661024"/>
                <a:gd name="connsiteX25" fmla="*/ 1018575 w 1026283"/>
                <a:gd name="connsiteY25" fmla="*/ 452909 h 661024"/>
                <a:gd name="connsiteX26" fmla="*/ 1016225 w 1026283"/>
                <a:gd name="connsiteY26" fmla="*/ 542175 h 661024"/>
                <a:gd name="connsiteX27" fmla="*/ 1026283 w 1026283"/>
                <a:gd name="connsiteY27" fmla="*/ 563967 h 661024"/>
                <a:gd name="connsiteX28" fmla="*/ 97056 w 1026283"/>
                <a:gd name="connsiteY28" fmla="*/ 661024 h 661024"/>
                <a:gd name="connsiteX0" fmla="*/ 0 w 1026283"/>
                <a:gd name="connsiteY0" fmla="*/ 2203 h 661024"/>
                <a:gd name="connsiteX1" fmla="*/ 35237 w 1026283"/>
                <a:gd name="connsiteY1" fmla="*/ 0 h 661024"/>
                <a:gd name="connsiteX2" fmla="*/ 129201 w 1026283"/>
                <a:gd name="connsiteY2" fmla="*/ 48862 h 661024"/>
                <a:gd name="connsiteX3" fmla="*/ 166787 w 1026283"/>
                <a:gd name="connsiteY3" fmla="*/ 63896 h 661024"/>
                <a:gd name="connsiteX4" fmla="*/ 260751 w 1026283"/>
                <a:gd name="connsiteY4" fmla="*/ 75172 h 661024"/>
                <a:gd name="connsiteX5" fmla="*/ 313371 w 1026283"/>
                <a:gd name="connsiteY5" fmla="*/ 52620 h 661024"/>
                <a:gd name="connsiteX6" fmla="*/ 377267 w 1026283"/>
                <a:gd name="connsiteY6" fmla="*/ 93965 h 661024"/>
                <a:gd name="connsiteX7" fmla="*/ 471232 w 1026283"/>
                <a:gd name="connsiteY7" fmla="*/ 169136 h 661024"/>
                <a:gd name="connsiteX8" fmla="*/ 523852 w 1026283"/>
                <a:gd name="connsiteY8" fmla="*/ 169136 h 661024"/>
                <a:gd name="connsiteX9" fmla="*/ 538886 w 1026283"/>
                <a:gd name="connsiteY9" fmla="*/ 157861 h 661024"/>
                <a:gd name="connsiteX10" fmla="*/ 568955 w 1026283"/>
                <a:gd name="connsiteY10" fmla="*/ 161619 h 661024"/>
                <a:gd name="connsiteX11" fmla="*/ 670436 w 1026283"/>
                <a:gd name="connsiteY11" fmla="*/ 135309 h 661024"/>
                <a:gd name="connsiteX12" fmla="*/ 692988 w 1026283"/>
                <a:gd name="connsiteY12" fmla="*/ 142826 h 661024"/>
                <a:gd name="connsiteX13" fmla="*/ 726815 w 1026283"/>
                <a:gd name="connsiteY13" fmla="*/ 165378 h 661024"/>
                <a:gd name="connsiteX14" fmla="*/ 756884 w 1026283"/>
                <a:gd name="connsiteY14" fmla="*/ 154102 h 661024"/>
                <a:gd name="connsiteX15" fmla="*/ 780538 w 1026283"/>
                <a:gd name="connsiteY15" fmla="*/ 125468 h 661024"/>
                <a:gd name="connsiteX16" fmla="*/ 778182 w 1026283"/>
                <a:gd name="connsiteY16" fmla="*/ 124033 h 661024"/>
                <a:gd name="connsiteX17" fmla="*/ 821460 w 1026283"/>
                <a:gd name="connsiteY17" fmla="*/ 150376 h 661024"/>
                <a:gd name="connsiteX18" fmla="*/ 813262 w 1026283"/>
                <a:gd name="connsiteY18" fmla="*/ 154102 h 661024"/>
                <a:gd name="connsiteX19" fmla="*/ 847089 w 1026283"/>
                <a:gd name="connsiteY19" fmla="*/ 244308 h 661024"/>
                <a:gd name="connsiteX20" fmla="*/ 880917 w 1026283"/>
                <a:gd name="connsiteY20" fmla="*/ 311963 h 661024"/>
                <a:gd name="connsiteX21" fmla="*/ 880917 w 1026283"/>
                <a:gd name="connsiteY21" fmla="*/ 349548 h 661024"/>
                <a:gd name="connsiteX22" fmla="*/ 953036 w 1026283"/>
                <a:gd name="connsiteY22" fmla="*/ 371184 h 661024"/>
                <a:gd name="connsiteX23" fmla="*/ 983337 w 1026283"/>
                <a:gd name="connsiteY23" fmla="*/ 434117 h 661024"/>
                <a:gd name="connsiteX24" fmla="*/ 1018575 w 1026283"/>
                <a:gd name="connsiteY24" fmla="*/ 452909 h 661024"/>
                <a:gd name="connsiteX25" fmla="*/ 1016225 w 1026283"/>
                <a:gd name="connsiteY25" fmla="*/ 542175 h 661024"/>
                <a:gd name="connsiteX26" fmla="*/ 1026283 w 1026283"/>
                <a:gd name="connsiteY26" fmla="*/ 563967 h 661024"/>
                <a:gd name="connsiteX27" fmla="*/ 97056 w 1026283"/>
                <a:gd name="connsiteY27" fmla="*/ 661024 h 661024"/>
                <a:gd name="connsiteX0" fmla="*/ 0 w 1026283"/>
                <a:gd name="connsiteY0" fmla="*/ 2203 h 563967"/>
                <a:gd name="connsiteX1" fmla="*/ 35237 w 1026283"/>
                <a:gd name="connsiteY1" fmla="*/ 0 h 563967"/>
                <a:gd name="connsiteX2" fmla="*/ 129201 w 1026283"/>
                <a:gd name="connsiteY2" fmla="*/ 48862 h 563967"/>
                <a:gd name="connsiteX3" fmla="*/ 166787 w 1026283"/>
                <a:gd name="connsiteY3" fmla="*/ 63896 h 563967"/>
                <a:gd name="connsiteX4" fmla="*/ 260751 w 1026283"/>
                <a:gd name="connsiteY4" fmla="*/ 75172 h 563967"/>
                <a:gd name="connsiteX5" fmla="*/ 313371 w 1026283"/>
                <a:gd name="connsiteY5" fmla="*/ 52620 h 563967"/>
                <a:gd name="connsiteX6" fmla="*/ 377267 w 1026283"/>
                <a:gd name="connsiteY6" fmla="*/ 93965 h 563967"/>
                <a:gd name="connsiteX7" fmla="*/ 471232 w 1026283"/>
                <a:gd name="connsiteY7" fmla="*/ 169136 h 563967"/>
                <a:gd name="connsiteX8" fmla="*/ 523852 w 1026283"/>
                <a:gd name="connsiteY8" fmla="*/ 169136 h 563967"/>
                <a:gd name="connsiteX9" fmla="*/ 538886 w 1026283"/>
                <a:gd name="connsiteY9" fmla="*/ 157861 h 563967"/>
                <a:gd name="connsiteX10" fmla="*/ 568955 w 1026283"/>
                <a:gd name="connsiteY10" fmla="*/ 161619 h 563967"/>
                <a:gd name="connsiteX11" fmla="*/ 670436 w 1026283"/>
                <a:gd name="connsiteY11" fmla="*/ 135309 h 563967"/>
                <a:gd name="connsiteX12" fmla="*/ 692988 w 1026283"/>
                <a:gd name="connsiteY12" fmla="*/ 142826 h 563967"/>
                <a:gd name="connsiteX13" fmla="*/ 726815 w 1026283"/>
                <a:gd name="connsiteY13" fmla="*/ 165378 h 563967"/>
                <a:gd name="connsiteX14" fmla="*/ 756884 w 1026283"/>
                <a:gd name="connsiteY14" fmla="*/ 154102 h 563967"/>
                <a:gd name="connsiteX15" fmla="*/ 780538 w 1026283"/>
                <a:gd name="connsiteY15" fmla="*/ 125468 h 563967"/>
                <a:gd name="connsiteX16" fmla="*/ 778182 w 1026283"/>
                <a:gd name="connsiteY16" fmla="*/ 124033 h 563967"/>
                <a:gd name="connsiteX17" fmla="*/ 821460 w 1026283"/>
                <a:gd name="connsiteY17" fmla="*/ 150376 h 563967"/>
                <a:gd name="connsiteX18" fmla="*/ 813262 w 1026283"/>
                <a:gd name="connsiteY18" fmla="*/ 154102 h 563967"/>
                <a:gd name="connsiteX19" fmla="*/ 847089 w 1026283"/>
                <a:gd name="connsiteY19" fmla="*/ 244308 h 563967"/>
                <a:gd name="connsiteX20" fmla="*/ 880917 w 1026283"/>
                <a:gd name="connsiteY20" fmla="*/ 311963 h 563967"/>
                <a:gd name="connsiteX21" fmla="*/ 880917 w 1026283"/>
                <a:gd name="connsiteY21" fmla="*/ 349548 h 563967"/>
                <a:gd name="connsiteX22" fmla="*/ 953036 w 1026283"/>
                <a:gd name="connsiteY22" fmla="*/ 371184 h 563967"/>
                <a:gd name="connsiteX23" fmla="*/ 983337 w 1026283"/>
                <a:gd name="connsiteY23" fmla="*/ 434117 h 563967"/>
                <a:gd name="connsiteX24" fmla="*/ 1018575 w 1026283"/>
                <a:gd name="connsiteY24" fmla="*/ 452909 h 563967"/>
                <a:gd name="connsiteX25" fmla="*/ 1016225 w 1026283"/>
                <a:gd name="connsiteY25" fmla="*/ 542175 h 563967"/>
                <a:gd name="connsiteX26" fmla="*/ 1026283 w 1026283"/>
                <a:gd name="connsiteY26" fmla="*/ 563967 h 563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26283" h="563967">
                  <a:moveTo>
                    <a:pt x="0" y="2203"/>
                  </a:moveTo>
                  <a:lnTo>
                    <a:pt x="35237" y="0"/>
                  </a:lnTo>
                  <a:lnTo>
                    <a:pt x="129201" y="48862"/>
                  </a:lnTo>
                  <a:lnTo>
                    <a:pt x="166787" y="63896"/>
                  </a:lnTo>
                  <a:lnTo>
                    <a:pt x="260751" y="75172"/>
                  </a:lnTo>
                  <a:lnTo>
                    <a:pt x="313371" y="52620"/>
                  </a:lnTo>
                  <a:lnTo>
                    <a:pt x="377267" y="93965"/>
                  </a:lnTo>
                  <a:lnTo>
                    <a:pt x="471232" y="169136"/>
                  </a:lnTo>
                  <a:lnTo>
                    <a:pt x="523852" y="169136"/>
                  </a:lnTo>
                  <a:lnTo>
                    <a:pt x="538886" y="157861"/>
                  </a:lnTo>
                  <a:lnTo>
                    <a:pt x="568955" y="161619"/>
                  </a:lnTo>
                  <a:lnTo>
                    <a:pt x="670436" y="135309"/>
                  </a:lnTo>
                  <a:lnTo>
                    <a:pt x="692988" y="142826"/>
                  </a:lnTo>
                  <a:lnTo>
                    <a:pt x="726815" y="165378"/>
                  </a:lnTo>
                  <a:lnTo>
                    <a:pt x="756884" y="154102"/>
                  </a:lnTo>
                  <a:lnTo>
                    <a:pt x="780538" y="125468"/>
                  </a:lnTo>
                  <a:lnTo>
                    <a:pt x="778182" y="124033"/>
                  </a:lnTo>
                  <a:lnTo>
                    <a:pt x="821460" y="150376"/>
                  </a:lnTo>
                  <a:lnTo>
                    <a:pt x="813262" y="154102"/>
                  </a:lnTo>
                  <a:lnTo>
                    <a:pt x="847089" y="244308"/>
                  </a:lnTo>
                  <a:lnTo>
                    <a:pt x="880917" y="311963"/>
                  </a:lnTo>
                  <a:lnTo>
                    <a:pt x="880917" y="349548"/>
                  </a:lnTo>
                  <a:lnTo>
                    <a:pt x="953036" y="371184"/>
                  </a:lnTo>
                  <a:lnTo>
                    <a:pt x="983337" y="434117"/>
                  </a:lnTo>
                  <a:lnTo>
                    <a:pt x="1018575" y="452909"/>
                  </a:lnTo>
                  <a:cubicBezTo>
                    <a:pt x="1017792" y="482664"/>
                    <a:pt x="1017008" y="512420"/>
                    <a:pt x="1016225" y="542175"/>
                  </a:cubicBezTo>
                  <a:lnTo>
                    <a:pt x="1026283" y="563967"/>
                  </a:lnTo>
                </a:path>
              </a:pathLst>
            </a:custGeom>
            <a:noFill/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1EB35AF-C34F-8E32-C150-20EFF8687389}"/>
              </a:ext>
            </a:extLst>
          </p:cNvPr>
          <p:cNvGrpSpPr/>
          <p:nvPr/>
        </p:nvGrpSpPr>
        <p:grpSpPr>
          <a:xfrm>
            <a:off x="3636064" y="3782549"/>
            <a:ext cx="2686642" cy="2553667"/>
            <a:chOff x="3636064" y="3782549"/>
            <a:chExt cx="2686642" cy="2553667"/>
          </a:xfrm>
        </p:grpSpPr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12EB8F2E-1BC4-02D6-B6B0-0F9B88777555}"/>
                </a:ext>
              </a:extLst>
            </p:cNvPr>
            <p:cNvSpPr/>
            <p:nvPr/>
          </p:nvSpPr>
          <p:spPr>
            <a:xfrm>
              <a:off x="3636064" y="5804885"/>
              <a:ext cx="966894" cy="531331"/>
            </a:xfrm>
            <a:custGeom>
              <a:avLst/>
              <a:gdLst>
                <a:gd name="connsiteX0" fmla="*/ 35237 w 1026283"/>
                <a:gd name="connsiteY0" fmla="*/ 0 h 563967"/>
                <a:gd name="connsiteX1" fmla="*/ 129201 w 1026283"/>
                <a:gd name="connsiteY1" fmla="*/ 48862 h 563967"/>
                <a:gd name="connsiteX2" fmla="*/ 166787 w 1026283"/>
                <a:gd name="connsiteY2" fmla="*/ 63896 h 563967"/>
                <a:gd name="connsiteX3" fmla="*/ 260751 w 1026283"/>
                <a:gd name="connsiteY3" fmla="*/ 75172 h 563967"/>
                <a:gd name="connsiteX4" fmla="*/ 313371 w 1026283"/>
                <a:gd name="connsiteY4" fmla="*/ 52620 h 563967"/>
                <a:gd name="connsiteX5" fmla="*/ 377267 w 1026283"/>
                <a:gd name="connsiteY5" fmla="*/ 93965 h 563967"/>
                <a:gd name="connsiteX6" fmla="*/ 471232 w 1026283"/>
                <a:gd name="connsiteY6" fmla="*/ 169136 h 563967"/>
                <a:gd name="connsiteX7" fmla="*/ 523852 w 1026283"/>
                <a:gd name="connsiteY7" fmla="*/ 169136 h 563967"/>
                <a:gd name="connsiteX8" fmla="*/ 538886 w 1026283"/>
                <a:gd name="connsiteY8" fmla="*/ 157861 h 563967"/>
                <a:gd name="connsiteX9" fmla="*/ 568955 w 1026283"/>
                <a:gd name="connsiteY9" fmla="*/ 161619 h 563967"/>
                <a:gd name="connsiteX10" fmla="*/ 670436 w 1026283"/>
                <a:gd name="connsiteY10" fmla="*/ 135309 h 563967"/>
                <a:gd name="connsiteX11" fmla="*/ 692988 w 1026283"/>
                <a:gd name="connsiteY11" fmla="*/ 142826 h 563967"/>
                <a:gd name="connsiteX12" fmla="*/ 726815 w 1026283"/>
                <a:gd name="connsiteY12" fmla="*/ 165378 h 563967"/>
                <a:gd name="connsiteX13" fmla="*/ 756884 w 1026283"/>
                <a:gd name="connsiteY13" fmla="*/ 154102 h 563967"/>
                <a:gd name="connsiteX14" fmla="*/ 780538 w 1026283"/>
                <a:gd name="connsiteY14" fmla="*/ 125468 h 563967"/>
                <a:gd name="connsiteX15" fmla="*/ 778182 w 1026283"/>
                <a:gd name="connsiteY15" fmla="*/ 124033 h 563967"/>
                <a:gd name="connsiteX16" fmla="*/ 821460 w 1026283"/>
                <a:gd name="connsiteY16" fmla="*/ 150376 h 563967"/>
                <a:gd name="connsiteX17" fmla="*/ 813262 w 1026283"/>
                <a:gd name="connsiteY17" fmla="*/ 154102 h 563967"/>
                <a:gd name="connsiteX18" fmla="*/ 847089 w 1026283"/>
                <a:gd name="connsiteY18" fmla="*/ 244308 h 563967"/>
                <a:gd name="connsiteX19" fmla="*/ 880917 w 1026283"/>
                <a:gd name="connsiteY19" fmla="*/ 311963 h 563967"/>
                <a:gd name="connsiteX20" fmla="*/ 880917 w 1026283"/>
                <a:gd name="connsiteY20" fmla="*/ 349548 h 563967"/>
                <a:gd name="connsiteX21" fmla="*/ 953036 w 1026283"/>
                <a:gd name="connsiteY21" fmla="*/ 371184 h 563967"/>
                <a:gd name="connsiteX22" fmla="*/ 983337 w 1026283"/>
                <a:gd name="connsiteY22" fmla="*/ 434117 h 563967"/>
                <a:gd name="connsiteX23" fmla="*/ 1018575 w 1026283"/>
                <a:gd name="connsiteY23" fmla="*/ 452909 h 563967"/>
                <a:gd name="connsiteX24" fmla="*/ 1016225 w 1026283"/>
                <a:gd name="connsiteY24" fmla="*/ 542175 h 563967"/>
                <a:gd name="connsiteX25" fmla="*/ 1026283 w 1026283"/>
                <a:gd name="connsiteY25" fmla="*/ 563967 h 563967"/>
                <a:gd name="connsiteX26" fmla="*/ 0 w 1026283"/>
                <a:gd name="connsiteY26" fmla="*/ 563967 h 563967"/>
                <a:gd name="connsiteX27" fmla="*/ 0 w 1026283"/>
                <a:gd name="connsiteY27" fmla="*/ 2203 h 563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26283" h="563967">
                  <a:moveTo>
                    <a:pt x="35237" y="0"/>
                  </a:moveTo>
                  <a:lnTo>
                    <a:pt x="129201" y="48862"/>
                  </a:lnTo>
                  <a:lnTo>
                    <a:pt x="166787" y="63896"/>
                  </a:lnTo>
                  <a:lnTo>
                    <a:pt x="260751" y="75172"/>
                  </a:lnTo>
                  <a:lnTo>
                    <a:pt x="313371" y="52620"/>
                  </a:lnTo>
                  <a:lnTo>
                    <a:pt x="377267" y="93965"/>
                  </a:lnTo>
                  <a:lnTo>
                    <a:pt x="471232" y="169136"/>
                  </a:lnTo>
                  <a:lnTo>
                    <a:pt x="523852" y="169136"/>
                  </a:lnTo>
                  <a:lnTo>
                    <a:pt x="538886" y="157861"/>
                  </a:lnTo>
                  <a:lnTo>
                    <a:pt x="568955" y="161619"/>
                  </a:lnTo>
                  <a:lnTo>
                    <a:pt x="670436" y="135309"/>
                  </a:lnTo>
                  <a:lnTo>
                    <a:pt x="692988" y="142826"/>
                  </a:lnTo>
                  <a:lnTo>
                    <a:pt x="726815" y="165378"/>
                  </a:lnTo>
                  <a:lnTo>
                    <a:pt x="756884" y="154102"/>
                  </a:lnTo>
                  <a:lnTo>
                    <a:pt x="780538" y="125468"/>
                  </a:lnTo>
                  <a:lnTo>
                    <a:pt x="778182" y="124033"/>
                  </a:lnTo>
                  <a:lnTo>
                    <a:pt x="821460" y="150376"/>
                  </a:lnTo>
                  <a:lnTo>
                    <a:pt x="813262" y="154102"/>
                  </a:lnTo>
                  <a:lnTo>
                    <a:pt x="847089" y="244308"/>
                  </a:lnTo>
                  <a:lnTo>
                    <a:pt x="880917" y="311963"/>
                  </a:lnTo>
                  <a:lnTo>
                    <a:pt x="880917" y="349548"/>
                  </a:lnTo>
                  <a:lnTo>
                    <a:pt x="953036" y="371184"/>
                  </a:lnTo>
                  <a:lnTo>
                    <a:pt x="983337" y="434117"/>
                  </a:lnTo>
                  <a:lnTo>
                    <a:pt x="1018575" y="452909"/>
                  </a:lnTo>
                  <a:lnTo>
                    <a:pt x="1016225" y="542175"/>
                  </a:lnTo>
                  <a:lnTo>
                    <a:pt x="1026283" y="563967"/>
                  </a:lnTo>
                  <a:lnTo>
                    <a:pt x="0" y="563967"/>
                  </a:lnTo>
                  <a:lnTo>
                    <a:pt x="0" y="2203"/>
                  </a:lnTo>
                  <a:close/>
                </a:path>
              </a:pathLst>
            </a:custGeom>
            <a:solidFill>
              <a:srgbClr val="66FF33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5BF602EF-CF3D-7567-2343-6D1270FDDA43}"/>
                </a:ext>
              </a:extLst>
            </p:cNvPr>
            <p:cNvSpPr/>
            <p:nvPr/>
          </p:nvSpPr>
          <p:spPr>
            <a:xfrm>
              <a:off x="3900016" y="4254480"/>
              <a:ext cx="1376887" cy="1692074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2" name="フリーフォーム: 図形 391">
              <a:extLst>
                <a:ext uri="{FF2B5EF4-FFF2-40B4-BE49-F238E27FC236}">
                  <a16:creationId xmlns:a16="http://schemas.microsoft.com/office/drawing/2014/main" id="{9D1B5D4C-751B-627C-B007-F96A92FBA48A}"/>
                </a:ext>
              </a:extLst>
            </p:cNvPr>
            <p:cNvSpPr/>
            <p:nvPr/>
          </p:nvSpPr>
          <p:spPr>
            <a:xfrm>
              <a:off x="3672801" y="3782549"/>
              <a:ext cx="2649905" cy="1115229"/>
            </a:xfrm>
            <a:custGeom>
              <a:avLst/>
              <a:gdLst>
                <a:gd name="connsiteX0" fmla="*/ 60011 w 2812669"/>
                <a:gd name="connsiteY0" fmla="*/ 0 h 1183728"/>
                <a:gd name="connsiteX1" fmla="*/ 2807473 w 2812669"/>
                <a:gd name="connsiteY1" fmla="*/ 0 h 1183728"/>
                <a:gd name="connsiteX2" fmla="*/ 2809536 w 2812669"/>
                <a:gd name="connsiteY2" fmla="*/ 18569 h 1183728"/>
                <a:gd name="connsiteX3" fmla="*/ 2809536 w 2812669"/>
                <a:gd name="connsiteY3" fmla="*/ 53023 h 1183728"/>
                <a:gd name="connsiteX4" fmla="*/ 2806405 w 2812669"/>
                <a:gd name="connsiteY4" fmla="*/ 81212 h 1183728"/>
                <a:gd name="connsiteX5" fmla="*/ 2812669 w 2812669"/>
                <a:gd name="connsiteY5" fmla="*/ 103137 h 1183728"/>
                <a:gd name="connsiteX6" fmla="*/ 2797007 w 2812669"/>
                <a:gd name="connsiteY6" fmla="*/ 165780 h 1183728"/>
                <a:gd name="connsiteX7" fmla="*/ 2806405 w 2812669"/>
                <a:gd name="connsiteY7" fmla="*/ 184573 h 1183728"/>
                <a:gd name="connsiteX8" fmla="*/ 2778216 w 2812669"/>
                <a:gd name="connsiteY8" fmla="*/ 269141 h 1183728"/>
                <a:gd name="connsiteX9" fmla="*/ 2790745 w 2812669"/>
                <a:gd name="connsiteY9" fmla="*/ 344313 h 1183728"/>
                <a:gd name="connsiteX10" fmla="*/ 2759421 w 2812669"/>
                <a:gd name="connsiteY10" fmla="*/ 419484 h 1183728"/>
                <a:gd name="connsiteX11" fmla="*/ 2768819 w 2812669"/>
                <a:gd name="connsiteY11" fmla="*/ 513449 h 1183728"/>
                <a:gd name="connsiteX12" fmla="*/ 2768819 w 2812669"/>
                <a:gd name="connsiteY12" fmla="*/ 572959 h 1183728"/>
                <a:gd name="connsiteX13" fmla="*/ 2724969 w 2812669"/>
                <a:gd name="connsiteY13" fmla="*/ 632470 h 1183728"/>
                <a:gd name="connsiteX14" fmla="*/ 2721836 w 2812669"/>
                <a:gd name="connsiteY14" fmla="*/ 751492 h 1183728"/>
                <a:gd name="connsiteX15" fmla="*/ 2731233 w 2812669"/>
                <a:gd name="connsiteY15" fmla="*/ 779681 h 1183728"/>
                <a:gd name="connsiteX16" fmla="*/ 2731233 w 2812669"/>
                <a:gd name="connsiteY16" fmla="*/ 811003 h 1183728"/>
                <a:gd name="connsiteX17" fmla="*/ 2690516 w 2812669"/>
                <a:gd name="connsiteY17" fmla="*/ 851720 h 1183728"/>
                <a:gd name="connsiteX18" fmla="*/ 2677987 w 2812669"/>
                <a:gd name="connsiteY18" fmla="*/ 870513 h 1183728"/>
                <a:gd name="connsiteX19" fmla="*/ 2634135 w 2812669"/>
                <a:gd name="connsiteY19" fmla="*/ 920628 h 1183728"/>
                <a:gd name="connsiteX20" fmla="*/ 2605947 w 2812669"/>
                <a:gd name="connsiteY20" fmla="*/ 898703 h 1183728"/>
                <a:gd name="connsiteX21" fmla="*/ 2552702 w 2812669"/>
                <a:gd name="connsiteY21" fmla="*/ 939421 h 1183728"/>
                <a:gd name="connsiteX22" fmla="*/ 2511983 w 2812669"/>
                <a:gd name="connsiteY22" fmla="*/ 958214 h 1183728"/>
                <a:gd name="connsiteX23" fmla="*/ 2490059 w 2812669"/>
                <a:gd name="connsiteY23" fmla="*/ 970742 h 1183728"/>
                <a:gd name="connsiteX24" fmla="*/ 2455604 w 2812669"/>
                <a:gd name="connsiteY24" fmla="*/ 992667 h 1183728"/>
                <a:gd name="connsiteX25" fmla="*/ 2433678 w 2812669"/>
                <a:gd name="connsiteY25" fmla="*/ 1045914 h 1183728"/>
                <a:gd name="connsiteX26" fmla="*/ 2383564 w 2812669"/>
                <a:gd name="connsiteY26" fmla="*/ 1020856 h 1183728"/>
                <a:gd name="connsiteX27" fmla="*/ 2342847 w 2812669"/>
                <a:gd name="connsiteY27" fmla="*/ 1036517 h 1183728"/>
                <a:gd name="connsiteX28" fmla="*/ 2314658 w 2812669"/>
                <a:gd name="connsiteY28" fmla="*/ 1008328 h 1183728"/>
                <a:gd name="connsiteX29" fmla="*/ 2258278 w 2812669"/>
                <a:gd name="connsiteY29" fmla="*/ 986403 h 1183728"/>
                <a:gd name="connsiteX30" fmla="*/ 2198768 w 2812669"/>
                <a:gd name="connsiteY30" fmla="*/ 977006 h 1183728"/>
                <a:gd name="connsiteX31" fmla="*/ 2145520 w 2812669"/>
                <a:gd name="connsiteY31" fmla="*/ 898703 h 1183728"/>
                <a:gd name="connsiteX32" fmla="*/ 2111068 w 2812669"/>
                <a:gd name="connsiteY32" fmla="*/ 901835 h 1183728"/>
                <a:gd name="connsiteX33" fmla="*/ 2111068 w 2812669"/>
                <a:gd name="connsiteY33" fmla="*/ 948817 h 1183728"/>
                <a:gd name="connsiteX34" fmla="*/ 2145520 w 2812669"/>
                <a:gd name="connsiteY34" fmla="*/ 1014592 h 1183728"/>
                <a:gd name="connsiteX35" fmla="*/ 2064087 w 2812669"/>
                <a:gd name="connsiteY35" fmla="*/ 1061574 h 1183728"/>
                <a:gd name="connsiteX36" fmla="*/ 2051558 w 2812669"/>
                <a:gd name="connsiteY36" fmla="*/ 1070971 h 1183728"/>
                <a:gd name="connsiteX37" fmla="*/ 2020235 w 2812669"/>
                <a:gd name="connsiteY37" fmla="*/ 1117953 h 1183728"/>
                <a:gd name="connsiteX38" fmla="*/ 1988915 w 2812669"/>
                <a:gd name="connsiteY38" fmla="*/ 1139878 h 1183728"/>
                <a:gd name="connsiteX39" fmla="*/ 1960725 w 2812669"/>
                <a:gd name="connsiteY39" fmla="*/ 1183728 h 1183728"/>
                <a:gd name="connsiteX40" fmla="*/ 1923139 w 2812669"/>
                <a:gd name="connsiteY40" fmla="*/ 1136746 h 1183728"/>
                <a:gd name="connsiteX41" fmla="*/ 1885553 w 2812669"/>
                <a:gd name="connsiteY41" fmla="*/ 1111689 h 1183728"/>
                <a:gd name="connsiteX42" fmla="*/ 1816646 w 2812669"/>
                <a:gd name="connsiteY42" fmla="*/ 1092896 h 1183728"/>
                <a:gd name="connsiteX43" fmla="*/ 1800986 w 2812669"/>
                <a:gd name="connsiteY43" fmla="*/ 1017724 h 1183728"/>
                <a:gd name="connsiteX44" fmla="*/ 1744606 w 2812669"/>
                <a:gd name="connsiteY44" fmla="*/ 992667 h 1183728"/>
                <a:gd name="connsiteX45" fmla="*/ 1722681 w 2812669"/>
                <a:gd name="connsiteY45" fmla="*/ 939421 h 1183728"/>
                <a:gd name="connsiteX46" fmla="*/ 1672567 w 2812669"/>
                <a:gd name="connsiteY46" fmla="*/ 926892 h 1183728"/>
                <a:gd name="connsiteX47" fmla="*/ 1644377 w 2812669"/>
                <a:gd name="connsiteY47" fmla="*/ 920628 h 1183728"/>
                <a:gd name="connsiteX48" fmla="*/ 1622453 w 2812669"/>
                <a:gd name="connsiteY48" fmla="*/ 892438 h 1183728"/>
                <a:gd name="connsiteX49" fmla="*/ 1628717 w 2812669"/>
                <a:gd name="connsiteY49" fmla="*/ 870513 h 1183728"/>
                <a:gd name="connsiteX50" fmla="*/ 1622453 w 2812669"/>
                <a:gd name="connsiteY50" fmla="*/ 823531 h 1183728"/>
                <a:gd name="connsiteX51" fmla="*/ 1616188 w 2812669"/>
                <a:gd name="connsiteY51" fmla="*/ 795342 h 1183728"/>
                <a:gd name="connsiteX52" fmla="*/ 1631848 w 2812669"/>
                <a:gd name="connsiteY52" fmla="*/ 767152 h 1183728"/>
                <a:gd name="connsiteX53" fmla="*/ 1631848 w 2812669"/>
                <a:gd name="connsiteY53" fmla="*/ 748360 h 1183728"/>
                <a:gd name="connsiteX54" fmla="*/ 1556677 w 2812669"/>
                <a:gd name="connsiteY54" fmla="*/ 748360 h 1183728"/>
                <a:gd name="connsiteX55" fmla="*/ 1544148 w 2812669"/>
                <a:gd name="connsiteY55" fmla="*/ 679452 h 1183728"/>
                <a:gd name="connsiteX56" fmla="*/ 1509695 w 2812669"/>
                <a:gd name="connsiteY56" fmla="*/ 651263 h 1183728"/>
                <a:gd name="connsiteX57" fmla="*/ 1453317 w 2812669"/>
                <a:gd name="connsiteY57" fmla="*/ 588620 h 1183728"/>
                <a:gd name="connsiteX58" fmla="*/ 1396938 w 2812669"/>
                <a:gd name="connsiteY58" fmla="*/ 563563 h 1183728"/>
                <a:gd name="connsiteX59" fmla="*/ 1362485 w 2812669"/>
                <a:gd name="connsiteY59" fmla="*/ 560431 h 1183728"/>
                <a:gd name="connsiteX60" fmla="*/ 1309238 w 2812669"/>
                <a:gd name="connsiteY60" fmla="*/ 535374 h 1183728"/>
                <a:gd name="connsiteX61" fmla="*/ 1205876 w 2812669"/>
                <a:gd name="connsiteY61" fmla="*/ 513449 h 1183728"/>
                <a:gd name="connsiteX62" fmla="*/ 1165159 w 2812669"/>
                <a:gd name="connsiteY62" fmla="*/ 500920 h 1183728"/>
                <a:gd name="connsiteX63" fmla="*/ 1099385 w 2812669"/>
                <a:gd name="connsiteY63" fmla="*/ 507184 h 1183728"/>
                <a:gd name="connsiteX64" fmla="*/ 1002288 w 2812669"/>
                <a:gd name="connsiteY64" fmla="*/ 535374 h 1183728"/>
                <a:gd name="connsiteX65" fmla="*/ 980361 w 2812669"/>
                <a:gd name="connsiteY65" fmla="*/ 563563 h 1183728"/>
                <a:gd name="connsiteX66" fmla="*/ 989759 w 2812669"/>
                <a:gd name="connsiteY66" fmla="*/ 604281 h 1183728"/>
                <a:gd name="connsiteX67" fmla="*/ 989759 w 2812669"/>
                <a:gd name="connsiteY67" fmla="*/ 626206 h 1183728"/>
                <a:gd name="connsiteX68" fmla="*/ 914587 w 2812669"/>
                <a:gd name="connsiteY68" fmla="*/ 626206 h 1183728"/>
                <a:gd name="connsiteX69" fmla="*/ 867604 w 2812669"/>
                <a:gd name="connsiteY69" fmla="*/ 660659 h 1183728"/>
                <a:gd name="connsiteX70" fmla="*/ 820623 w 2812669"/>
                <a:gd name="connsiteY70" fmla="*/ 657527 h 1183728"/>
                <a:gd name="connsiteX71" fmla="*/ 770509 w 2812669"/>
                <a:gd name="connsiteY71" fmla="*/ 685717 h 1183728"/>
                <a:gd name="connsiteX72" fmla="*/ 751716 w 2812669"/>
                <a:gd name="connsiteY72" fmla="*/ 717038 h 1183728"/>
                <a:gd name="connsiteX73" fmla="*/ 689073 w 2812669"/>
                <a:gd name="connsiteY73" fmla="*/ 723302 h 1183728"/>
                <a:gd name="connsiteX74" fmla="*/ 685942 w 2812669"/>
                <a:gd name="connsiteY74" fmla="*/ 754624 h 1183728"/>
                <a:gd name="connsiteX75" fmla="*/ 632694 w 2812669"/>
                <a:gd name="connsiteY75" fmla="*/ 764020 h 1183728"/>
                <a:gd name="connsiteX76" fmla="*/ 610770 w 2812669"/>
                <a:gd name="connsiteY76" fmla="*/ 789078 h 1183728"/>
                <a:gd name="connsiteX77" fmla="*/ 582580 w 2812669"/>
                <a:gd name="connsiteY77" fmla="*/ 814135 h 1183728"/>
                <a:gd name="connsiteX78" fmla="*/ 491746 w 2812669"/>
                <a:gd name="connsiteY78" fmla="*/ 854853 h 1183728"/>
                <a:gd name="connsiteX79" fmla="*/ 457294 w 2812669"/>
                <a:gd name="connsiteY79" fmla="*/ 848588 h 1183728"/>
                <a:gd name="connsiteX80" fmla="*/ 438501 w 2812669"/>
                <a:gd name="connsiteY80" fmla="*/ 886174 h 1183728"/>
                <a:gd name="connsiteX81" fmla="*/ 372727 w 2812669"/>
                <a:gd name="connsiteY81" fmla="*/ 917496 h 1183728"/>
                <a:gd name="connsiteX82" fmla="*/ 366460 w 2812669"/>
                <a:gd name="connsiteY82" fmla="*/ 939421 h 1183728"/>
                <a:gd name="connsiteX83" fmla="*/ 335141 w 2812669"/>
                <a:gd name="connsiteY83" fmla="*/ 951949 h 1183728"/>
                <a:gd name="connsiteX84" fmla="*/ 322612 w 2812669"/>
                <a:gd name="connsiteY84" fmla="*/ 958214 h 1183728"/>
                <a:gd name="connsiteX85" fmla="*/ 306951 w 2812669"/>
                <a:gd name="connsiteY85" fmla="*/ 945685 h 1183728"/>
                <a:gd name="connsiteX86" fmla="*/ 256836 w 2812669"/>
                <a:gd name="connsiteY86" fmla="*/ 930024 h 1183728"/>
                <a:gd name="connsiteX87" fmla="*/ 156608 w 2812669"/>
                <a:gd name="connsiteY87" fmla="*/ 911231 h 1183728"/>
                <a:gd name="connsiteX88" fmla="*/ 109626 w 2812669"/>
                <a:gd name="connsiteY88" fmla="*/ 923760 h 1183728"/>
                <a:gd name="connsiteX89" fmla="*/ 95591 w 2812669"/>
                <a:gd name="connsiteY89" fmla="*/ 912064 h 1183728"/>
                <a:gd name="connsiteX90" fmla="*/ 93965 w 2812669"/>
                <a:gd name="connsiteY90" fmla="*/ 902461 h 1183728"/>
                <a:gd name="connsiteX91" fmla="*/ 120275 w 2812669"/>
                <a:gd name="connsiteY91" fmla="*/ 864876 h 1183728"/>
                <a:gd name="connsiteX92" fmla="*/ 124033 w 2812669"/>
                <a:gd name="connsiteY92" fmla="*/ 816014 h 1183728"/>
                <a:gd name="connsiteX93" fmla="*/ 120275 w 2812669"/>
                <a:gd name="connsiteY93" fmla="*/ 767152 h 1183728"/>
                <a:gd name="connsiteX94" fmla="*/ 127792 w 2812669"/>
                <a:gd name="connsiteY94" fmla="*/ 733325 h 1183728"/>
                <a:gd name="connsiteX95" fmla="*/ 127792 w 2812669"/>
                <a:gd name="connsiteY95" fmla="*/ 699498 h 1183728"/>
                <a:gd name="connsiteX96" fmla="*/ 101482 w 2812669"/>
                <a:gd name="connsiteY96" fmla="*/ 601775 h 1183728"/>
                <a:gd name="connsiteX97" fmla="*/ 112757 w 2812669"/>
                <a:gd name="connsiteY97" fmla="*/ 466466 h 1183728"/>
                <a:gd name="connsiteX98" fmla="*/ 71413 w 2812669"/>
                <a:gd name="connsiteY98" fmla="*/ 410088 h 1183728"/>
                <a:gd name="connsiteX99" fmla="*/ 30069 w 2812669"/>
                <a:gd name="connsiteY99" fmla="*/ 428881 h 1183728"/>
                <a:gd name="connsiteX100" fmla="*/ 0 w 2812669"/>
                <a:gd name="connsiteY100" fmla="*/ 338675 h 1183728"/>
                <a:gd name="connsiteX101" fmla="*/ 75172 w 2812669"/>
                <a:gd name="connsiteY101" fmla="*/ 252227 h 1183728"/>
                <a:gd name="connsiteX102" fmla="*/ 86447 w 2812669"/>
                <a:gd name="connsiteY102" fmla="*/ 165780 h 1183728"/>
                <a:gd name="connsiteX103" fmla="*/ 101482 w 2812669"/>
                <a:gd name="connsiteY103" fmla="*/ 90609 h 1183728"/>
                <a:gd name="connsiteX104" fmla="*/ 97723 w 2812669"/>
                <a:gd name="connsiteY104" fmla="*/ 56781 h 1183728"/>
                <a:gd name="connsiteX105" fmla="*/ 75172 w 2812669"/>
                <a:gd name="connsiteY105" fmla="*/ 49264 h 1183728"/>
                <a:gd name="connsiteX106" fmla="*/ 56379 w 2812669"/>
                <a:gd name="connsiteY106" fmla="*/ 15437 h 1183728"/>
                <a:gd name="connsiteX0" fmla="*/ 60011 w 2812669"/>
                <a:gd name="connsiteY0" fmla="*/ 92180 h 1275908"/>
                <a:gd name="connsiteX1" fmla="*/ 1658090 w 2812669"/>
                <a:gd name="connsiteY1" fmla="*/ 0 h 1275908"/>
                <a:gd name="connsiteX2" fmla="*/ 2807473 w 2812669"/>
                <a:gd name="connsiteY2" fmla="*/ 92180 h 1275908"/>
                <a:gd name="connsiteX3" fmla="*/ 2809536 w 2812669"/>
                <a:gd name="connsiteY3" fmla="*/ 110749 h 1275908"/>
                <a:gd name="connsiteX4" fmla="*/ 2809536 w 2812669"/>
                <a:gd name="connsiteY4" fmla="*/ 145203 h 1275908"/>
                <a:gd name="connsiteX5" fmla="*/ 2806405 w 2812669"/>
                <a:gd name="connsiteY5" fmla="*/ 173392 h 1275908"/>
                <a:gd name="connsiteX6" fmla="*/ 2812669 w 2812669"/>
                <a:gd name="connsiteY6" fmla="*/ 195317 h 1275908"/>
                <a:gd name="connsiteX7" fmla="*/ 2797007 w 2812669"/>
                <a:gd name="connsiteY7" fmla="*/ 257960 h 1275908"/>
                <a:gd name="connsiteX8" fmla="*/ 2806405 w 2812669"/>
                <a:gd name="connsiteY8" fmla="*/ 276753 h 1275908"/>
                <a:gd name="connsiteX9" fmla="*/ 2778216 w 2812669"/>
                <a:gd name="connsiteY9" fmla="*/ 361321 h 1275908"/>
                <a:gd name="connsiteX10" fmla="*/ 2790745 w 2812669"/>
                <a:gd name="connsiteY10" fmla="*/ 436493 h 1275908"/>
                <a:gd name="connsiteX11" fmla="*/ 2759421 w 2812669"/>
                <a:gd name="connsiteY11" fmla="*/ 511664 h 1275908"/>
                <a:gd name="connsiteX12" fmla="*/ 2768819 w 2812669"/>
                <a:gd name="connsiteY12" fmla="*/ 605629 h 1275908"/>
                <a:gd name="connsiteX13" fmla="*/ 2768819 w 2812669"/>
                <a:gd name="connsiteY13" fmla="*/ 665139 h 1275908"/>
                <a:gd name="connsiteX14" fmla="*/ 2724969 w 2812669"/>
                <a:gd name="connsiteY14" fmla="*/ 724650 h 1275908"/>
                <a:gd name="connsiteX15" fmla="*/ 2721836 w 2812669"/>
                <a:gd name="connsiteY15" fmla="*/ 843672 h 1275908"/>
                <a:gd name="connsiteX16" fmla="*/ 2731233 w 2812669"/>
                <a:gd name="connsiteY16" fmla="*/ 871861 h 1275908"/>
                <a:gd name="connsiteX17" fmla="*/ 2731233 w 2812669"/>
                <a:gd name="connsiteY17" fmla="*/ 903183 h 1275908"/>
                <a:gd name="connsiteX18" fmla="*/ 2690516 w 2812669"/>
                <a:gd name="connsiteY18" fmla="*/ 943900 h 1275908"/>
                <a:gd name="connsiteX19" fmla="*/ 2677987 w 2812669"/>
                <a:gd name="connsiteY19" fmla="*/ 962693 h 1275908"/>
                <a:gd name="connsiteX20" fmla="*/ 2634135 w 2812669"/>
                <a:gd name="connsiteY20" fmla="*/ 1012808 h 1275908"/>
                <a:gd name="connsiteX21" fmla="*/ 2605947 w 2812669"/>
                <a:gd name="connsiteY21" fmla="*/ 990883 h 1275908"/>
                <a:gd name="connsiteX22" fmla="*/ 2552702 w 2812669"/>
                <a:gd name="connsiteY22" fmla="*/ 1031601 h 1275908"/>
                <a:gd name="connsiteX23" fmla="*/ 2511983 w 2812669"/>
                <a:gd name="connsiteY23" fmla="*/ 1050394 h 1275908"/>
                <a:gd name="connsiteX24" fmla="*/ 2490059 w 2812669"/>
                <a:gd name="connsiteY24" fmla="*/ 1062922 h 1275908"/>
                <a:gd name="connsiteX25" fmla="*/ 2455604 w 2812669"/>
                <a:gd name="connsiteY25" fmla="*/ 1084847 h 1275908"/>
                <a:gd name="connsiteX26" fmla="*/ 2433678 w 2812669"/>
                <a:gd name="connsiteY26" fmla="*/ 1138094 h 1275908"/>
                <a:gd name="connsiteX27" fmla="*/ 2383564 w 2812669"/>
                <a:gd name="connsiteY27" fmla="*/ 1113036 h 1275908"/>
                <a:gd name="connsiteX28" fmla="*/ 2342847 w 2812669"/>
                <a:gd name="connsiteY28" fmla="*/ 1128697 h 1275908"/>
                <a:gd name="connsiteX29" fmla="*/ 2314658 w 2812669"/>
                <a:gd name="connsiteY29" fmla="*/ 1100508 h 1275908"/>
                <a:gd name="connsiteX30" fmla="*/ 2258278 w 2812669"/>
                <a:gd name="connsiteY30" fmla="*/ 1078583 h 1275908"/>
                <a:gd name="connsiteX31" fmla="*/ 2198768 w 2812669"/>
                <a:gd name="connsiteY31" fmla="*/ 1069186 h 1275908"/>
                <a:gd name="connsiteX32" fmla="*/ 2145520 w 2812669"/>
                <a:gd name="connsiteY32" fmla="*/ 990883 h 1275908"/>
                <a:gd name="connsiteX33" fmla="*/ 2111068 w 2812669"/>
                <a:gd name="connsiteY33" fmla="*/ 994015 h 1275908"/>
                <a:gd name="connsiteX34" fmla="*/ 2111068 w 2812669"/>
                <a:gd name="connsiteY34" fmla="*/ 1040997 h 1275908"/>
                <a:gd name="connsiteX35" fmla="*/ 2145520 w 2812669"/>
                <a:gd name="connsiteY35" fmla="*/ 1106772 h 1275908"/>
                <a:gd name="connsiteX36" fmla="*/ 2064087 w 2812669"/>
                <a:gd name="connsiteY36" fmla="*/ 1153754 h 1275908"/>
                <a:gd name="connsiteX37" fmla="*/ 2051558 w 2812669"/>
                <a:gd name="connsiteY37" fmla="*/ 1163151 h 1275908"/>
                <a:gd name="connsiteX38" fmla="*/ 2020235 w 2812669"/>
                <a:gd name="connsiteY38" fmla="*/ 1210133 h 1275908"/>
                <a:gd name="connsiteX39" fmla="*/ 1988915 w 2812669"/>
                <a:gd name="connsiteY39" fmla="*/ 1232058 h 1275908"/>
                <a:gd name="connsiteX40" fmla="*/ 1960725 w 2812669"/>
                <a:gd name="connsiteY40" fmla="*/ 1275908 h 1275908"/>
                <a:gd name="connsiteX41" fmla="*/ 1923139 w 2812669"/>
                <a:gd name="connsiteY41" fmla="*/ 1228926 h 1275908"/>
                <a:gd name="connsiteX42" fmla="*/ 1885553 w 2812669"/>
                <a:gd name="connsiteY42" fmla="*/ 1203869 h 1275908"/>
                <a:gd name="connsiteX43" fmla="*/ 1816646 w 2812669"/>
                <a:gd name="connsiteY43" fmla="*/ 1185076 h 1275908"/>
                <a:gd name="connsiteX44" fmla="*/ 1800986 w 2812669"/>
                <a:gd name="connsiteY44" fmla="*/ 1109904 h 1275908"/>
                <a:gd name="connsiteX45" fmla="*/ 1744606 w 2812669"/>
                <a:gd name="connsiteY45" fmla="*/ 1084847 h 1275908"/>
                <a:gd name="connsiteX46" fmla="*/ 1722681 w 2812669"/>
                <a:gd name="connsiteY46" fmla="*/ 1031601 h 1275908"/>
                <a:gd name="connsiteX47" fmla="*/ 1672567 w 2812669"/>
                <a:gd name="connsiteY47" fmla="*/ 1019072 h 1275908"/>
                <a:gd name="connsiteX48" fmla="*/ 1644377 w 2812669"/>
                <a:gd name="connsiteY48" fmla="*/ 1012808 h 1275908"/>
                <a:gd name="connsiteX49" fmla="*/ 1622453 w 2812669"/>
                <a:gd name="connsiteY49" fmla="*/ 984618 h 1275908"/>
                <a:gd name="connsiteX50" fmla="*/ 1628717 w 2812669"/>
                <a:gd name="connsiteY50" fmla="*/ 962693 h 1275908"/>
                <a:gd name="connsiteX51" fmla="*/ 1622453 w 2812669"/>
                <a:gd name="connsiteY51" fmla="*/ 915711 h 1275908"/>
                <a:gd name="connsiteX52" fmla="*/ 1616188 w 2812669"/>
                <a:gd name="connsiteY52" fmla="*/ 887522 h 1275908"/>
                <a:gd name="connsiteX53" fmla="*/ 1631848 w 2812669"/>
                <a:gd name="connsiteY53" fmla="*/ 859332 h 1275908"/>
                <a:gd name="connsiteX54" fmla="*/ 1631848 w 2812669"/>
                <a:gd name="connsiteY54" fmla="*/ 840540 h 1275908"/>
                <a:gd name="connsiteX55" fmla="*/ 1556677 w 2812669"/>
                <a:gd name="connsiteY55" fmla="*/ 840540 h 1275908"/>
                <a:gd name="connsiteX56" fmla="*/ 1544148 w 2812669"/>
                <a:gd name="connsiteY56" fmla="*/ 771632 h 1275908"/>
                <a:gd name="connsiteX57" fmla="*/ 1509695 w 2812669"/>
                <a:gd name="connsiteY57" fmla="*/ 743443 h 1275908"/>
                <a:gd name="connsiteX58" fmla="*/ 1453317 w 2812669"/>
                <a:gd name="connsiteY58" fmla="*/ 680800 h 1275908"/>
                <a:gd name="connsiteX59" fmla="*/ 1396938 w 2812669"/>
                <a:gd name="connsiteY59" fmla="*/ 655743 h 1275908"/>
                <a:gd name="connsiteX60" fmla="*/ 1362485 w 2812669"/>
                <a:gd name="connsiteY60" fmla="*/ 652611 h 1275908"/>
                <a:gd name="connsiteX61" fmla="*/ 1309238 w 2812669"/>
                <a:gd name="connsiteY61" fmla="*/ 627554 h 1275908"/>
                <a:gd name="connsiteX62" fmla="*/ 1205876 w 2812669"/>
                <a:gd name="connsiteY62" fmla="*/ 605629 h 1275908"/>
                <a:gd name="connsiteX63" fmla="*/ 1165159 w 2812669"/>
                <a:gd name="connsiteY63" fmla="*/ 593100 h 1275908"/>
                <a:gd name="connsiteX64" fmla="*/ 1099385 w 2812669"/>
                <a:gd name="connsiteY64" fmla="*/ 599364 h 1275908"/>
                <a:gd name="connsiteX65" fmla="*/ 1002288 w 2812669"/>
                <a:gd name="connsiteY65" fmla="*/ 627554 h 1275908"/>
                <a:gd name="connsiteX66" fmla="*/ 980361 w 2812669"/>
                <a:gd name="connsiteY66" fmla="*/ 655743 h 1275908"/>
                <a:gd name="connsiteX67" fmla="*/ 989759 w 2812669"/>
                <a:gd name="connsiteY67" fmla="*/ 696461 h 1275908"/>
                <a:gd name="connsiteX68" fmla="*/ 989759 w 2812669"/>
                <a:gd name="connsiteY68" fmla="*/ 718386 h 1275908"/>
                <a:gd name="connsiteX69" fmla="*/ 914587 w 2812669"/>
                <a:gd name="connsiteY69" fmla="*/ 718386 h 1275908"/>
                <a:gd name="connsiteX70" fmla="*/ 867604 w 2812669"/>
                <a:gd name="connsiteY70" fmla="*/ 752839 h 1275908"/>
                <a:gd name="connsiteX71" fmla="*/ 820623 w 2812669"/>
                <a:gd name="connsiteY71" fmla="*/ 749707 h 1275908"/>
                <a:gd name="connsiteX72" fmla="*/ 770509 w 2812669"/>
                <a:gd name="connsiteY72" fmla="*/ 777897 h 1275908"/>
                <a:gd name="connsiteX73" fmla="*/ 751716 w 2812669"/>
                <a:gd name="connsiteY73" fmla="*/ 809218 h 1275908"/>
                <a:gd name="connsiteX74" fmla="*/ 689073 w 2812669"/>
                <a:gd name="connsiteY74" fmla="*/ 815482 h 1275908"/>
                <a:gd name="connsiteX75" fmla="*/ 685942 w 2812669"/>
                <a:gd name="connsiteY75" fmla="*/ 846804 h 1275908"/>
                <a:gd name="connsiteX76" fmla="*/ 632694 w 2812669"/>
                <a:gd name="connsiteY76" fmla="*/ 856200 h 1275908"/>
                <a:gd name="connsiteX77" fmla="*/ 610770 w 2812669"/>
                <a:gd name="connsiteY77" fmla="*/ 881258 h 1275908"/>
                <a:gd name="connsiteX78" fmla="*/ 582580 w 2812669"/>
                <a:gd name="connsiteY78" fmla="*/ 906315 h 1275908"/>
                <a:gd name="connsiteX79" fmla="*/ 491746 w 2812669"/>
                <a:gd name="connsiteY79" fmla="*/ 947033 h 1275908"/>
                <a:gd name="connsiteX80" fmla="*/ 457294 w 2812669"/>
                <a:gd name="connsiteY80" fmla="*/ 940768 h 1275908"/>
                <a:gd name="connsiteX81" fmla="*/ 438501 w 2812669"/>
                <a:gd name="connsiteY81" fmla="*/ 978354 h 1275908"/>
                <a:gd name="connsiteX82" fmla="*/ 372727 w 2812669"/>
                <a:gd name="connsiteY82" fmla="*/ 1009676 h 1275908"/>
                <a:gd name="connsiteX83" fmla="*/ 366460 w 2812669"/>
                <a:gd name="connsiteY83" fmla="*/ 1031601 h 1275908"/>
                <a:gd name="connsiteX84" fmla="*/ 335141 w 2812669"/>
                <a:gd name="connsiteY84" fmla="*/ 1044129 h 1275908"/>
                <a:gd name="connsiteX85" fmla="*/ 322612 w 2812669"/>
                <a:gd name="connsiteY85" fmla="*/ 1050394 h 1275908"/>
                <a:gd name="connsiteX86" fmla="*/ 306951 w 2812669"/>
                <a:gd name="connsiteY86" fmla="*/ 1037865 h 1275908"/>
                <a:gd name="connsiteX87" fmla="*/ 256836 w 2812669"/>
                <a:gd name="connsiteY87" fmla="*/ 1022204 h 1275908"/>
                <a:gd name="connsiteX88" fmla="*/ 156608 w 2812669"/>
                <a:gd name="connsiteY88" fmla="*/ 1003411 h 1275908"/>
                <a:gd name="connsiteX89" fmla="*/ 109626 w 2812669"/>
                <a:gd name="connsiteY89" fmla="*/ 1015940 h 1275908"/>
                <a:gd name="connsiteX90" fmla="*/ 95591 w 2812669"/>
                <a:gd name="connsiteY90" fmla="*/ 1004244 h 1275908"/>
                <a:gd name="connsiteX91" fmla="*/ 93965 w 2812669"/>
                <a:gd name="connsiteY91" fmla="*/ 994641 h 1275908"/>
                <a:gd name="connsiteX92" fmla="*/ 120275 w 2812669"/>
                <a:gd name="connsiteY92" fmla="*/ 957056 h 1275908"/>
                <a:gd name="connsiteX93" fmla="*/ 124033 w 2812669"/>
                <a:gd name="connsiteY93" fmla="*/ 908194 h 1275908"/>
                <a:gd name="connsiteX94" fmla="*/ 120275 w 2812669"/>
                <a:gd name="connsiteY94" fmla="*/ 859332 h 1275908"/>
                <a:gd name="connsiteX95" fmla="*/ 127792 w 2812669"/>
                <a:gd name="connsiteY95" fmla="*/ 825505 h 1275908"/>
                <a:gd name="connsiteX96" fmla="*/ 127792 w 2812669"/>
                <a:gd name="connsiteY96" fmla="*/ 791678 h 1275908"/>
                <a:gd name="connsiteX97" fmla="*/ 101482 w 2812669"/>
                <a:gd name="connsiteY97" fmla="*/ 693955 h 1275908"/>
                <a:gd name="connsiteX98" fmla="*/ 112757 w 2812669"/>
                <a:gd name="connsiteY98" fmla="*/ 558646 h 1275908"/>
                <a:gd name="connsiteX99" fmla="*/ 71413 w 2812669"/>
                <a:gd name="connsiteY99" fmla="*/ 502268 h 1275908"/>
                <a:gd name="connsiteX100" fmla="*/ 30069 w 2812669"/>
                <a:gd name="connsiteY100" fmla="*/ 521061 h 1275908"/>
                <a:gd name="connsiteX101" fmla="*/ 0 w 2812669"/>
                <a:gd name="connsiteY101" fmla="*/ 430855 h 1275908"/>
                <a:gd name="connsiteX102" fmla="*/ 75172 w 2812669"/>
                <a:gd name="connsiteY102" fmla="*/ 344407 h 1275908"/>
                <a:gd name="connsiteX103" fmla="*/ 86447 w 2812669"/>
                <a:gd name="connsiteY103" fmla="*/ 257960 h 1275908"/>
                <a:gd name="connsiteX104" fmla="*/ 101482 w 2812669"/>
                <a:gd name="connsiteY104" fmla="*/ 182789 h 1275908"/>
                <a:gd name="connsiteX105" fmla="*/ 97723 w 2812669"/>
                <a:gd name="connsiteY105" fmla="*/ 148961 h 1275908"/>
                <a:gd name="connsiteX106" fmla="*/ 75172 w 2812669"/>
                <a:gd name="connsiteY106" fmla="*/ 141444 h 1275908"/>
                <a:gd name="connsiteX107" fmla="*/ 56379 w 2812669"/>
                <a:gd name="connsiteY107" fmla="*/ 107617 h 1275908"/>
                <a:gd name="connsiteX108" fmla="*/ 60011 w 2812669"/>
                <a:gd name="connsiteY108" fmla="*/ 92180 h 1275908"/>
                <a:gd name="connsiteX0" fmla="*/ 1658090 w 2812669"/>
                <a:gd name="connsiteY0" fmla="*/ 0 h 1275908"/>
                <a:gd name="connsiteX1" fmla="*/ 2807473 w 2812669"/>
                <a:gd name="connsiteY1" fmla="*/ 92180 h 1275908"/>
                <a:gd name="connsiteX2" fmla="*/ 2809536 w 2812669"/>
                <a:gd name="connsiteY2" fmla="*/ 110749 h 1275908"/>
                <a:gd name="connsiteX3" fmla="*/ 2809536 w 2812669"/>
                <a:gd name="connsiteY3" fmla="*/ 145203 h 1275908"/>
                <a:gd name="connsiteX4" fmla="*/ 2806405 w 2812669"/>
                <a:gd name="connsiteY4" fmla="*/ 173392 h 1275908"/>
                <a:gd name="connsiteX5" fmla="*/ 2812669 w 2812669"/>
                <a:gd name="connsiteY5" fmla="*/ 195317 h 1275908"/>
                <a:gd name="connsiteX6" fmla="*/ 2797007 w 2812669"/>
                <a:gd name="connsiteY6" fmla="*/ 257960 h 1275908"/>
                <a:gd name="connsiteX7" fmla="*/ 2806405 w 2812669"/>
                <a:gd name="connsiteY7" fmla="*/ 276753 h 1275908"/>
                <a:gd name="connsiteX8" fmla="*/ 2778216 w 2812669"/>
                <a:gd name="connsiteY8" fmla="*/ 361321 h 1275908"/>
                <a:gd name="connsiteX9" fmla="*/ 2790745 w 2812669"/>
                <a:gd name="connsiteY9" fmla="*/ 436493 h 1275908"/>
                <a:gd name="connsiteX10" fmla="*/ 2759421 w 2812669"/>
                <a:gd name="connsiteY10" fmla="*/ 511664 h 1275908"/>
                <a:gd name="connsiteX11" fmla="*/ 2768819 w 2812669"/>
                <a:gd name="connsiteY11" fmla="*/ 605629 h 1275908"/>
                <a:gd name="connsiteX12" fmla="*/ 2768819 w 2812669"/>
                <a:gd name="connsiteY12" fmla="*/ 665139 h 1275908"/>
                <a:gd name="connsiteX13" fmla="*/ 2724969 w 2812669"/>
                <a:gd name="connsiteY13" fmla="*/ 724650 h 1275908"/>
                <a:gd name="connsiteX14" fmla="*/ 2721836 w 2812669"/>
                <a:gd name="connsiteY14" fmla="*/ 843672 h 1275908"/>
                <a:gd name="connsiteX15" fmla="*/ 2731233 w 2812669"/>
                <a:gd name="connsiteY15" fmla="*/ 871861 h 1275908"/>
                <a:gd name="connsiteX16" fmla="*/ 2731233 w 2812669"/>
                <a:gd name="connsiteY16" fmla="*/ 903183 h 1275908"/>
                <a:gd name="connsiteX17" fmla="*/ 2690516 w 2812669"/>
                <a:gd name="connsiteY17" fmla="*/ 943900 h 1275908"/>
                <a:gd name="connsiteX18" fmla="*/ 2677987 w 2812669"/>
                <a:gd name="connsiteY18" fmla="*/ 962693 h 1275908"/>
                <a:gd name="connsiteX19" fmla="*/ 2634135 w 2812669"/>
                <a:gd name="connsiteY19" fmla="*/ 1012808 h 1275908"/>
                <a:gd name="connsiteX20" fmla="*/ 2605947 w 2812669"/>
                <a:gd name="connsiteY20" fmla="*/ 990883 h 1275908"/>
                <a:gd name="connsiteX21" fmla="*/ 2552702 w 2812669"/>
                <a:gd name="connsiteY21" fmla="*/ 1031601 h 1275908"/>
                <a:gd name="connsiteX22" fmla="*/ 2511983 w 2812669"/>
                <a:gd name="connsiteY22" fmla="*/ 1050394 h 1275908"/>
                <a:gd name="connsiteX23" fmla="*/ 2490059 w 2812669"/>
                <a:gd name="connsiteY23" fmla="*/ 1062922 h 1275908"/>
                <a:gd name="connsiteX24" fmla="*/ 2455604 w 2812669"/>
                <a:gd name="connsiteY24" fmla="*/ 1084847 h 1275908"/>
                <a:gd name="connsiteX25" fmla="*/ 2433678 w 2812669"/>
                <a:gd name="connsiteY25" fmla="*/ 1138094 h 1275908"/>
                <a:gd name="connsiteX26" fmla="*/ 2383564 w 2812669"/>
                <a:gd name="connsiteY26" fmla="*/ 1113036 h 1275908"/>
                <a:gd name="connsiteX27" fmla="*/ 2342847 w 2812669"/>
                <a:gd name="connsiteY27" fmla="*/ 1128697 h 1275908"/>
                <a:gd name="connsiteX28" fmla="*/ 2314658 w 2812669"/>
                <a:gd name="connsiteY28" fmla="*/ 1100508 h 1275908"/>
                <a:gd name="connsiteX29" fmla="*/ 2258278 w 2812669"/>
                <a:gd name="connsiteY29" fmla="*/ 1078583 h 1275908"/>
                <a:gd name="connsiteX30" fmla="*/ 2198768 w 2812669"/>
                <a:gd name="connsiteY30" fmla="*/ 1069186 h 1275908"/>
                <a:gd name="connsiteX31" fmla="*/ 2145520 w 2812669"/>
                <a:gd name="connsiteY31" fmla="*/ 990883 h 1275908"/>
                <a:gd name="connsiteX32" fmla="*/ 2111068 w 2812669"/>
                <a:gd name="connsiteY32" fmla="*/ 994015 h 1275908"/>
                <a:gd name="connsiteX33" fmla="*/ 2111068 w 2812669"/>
                <a:gd name="connsiteY33" fmla="*/ 1040997 h 1275908"/>
                <a:gd name="connsiteX34" fmla="*/ 2145520 w 2812669"/>
                <a:gd name="connsiteY34" fmla="*/ 1106772 h 1275908"/>
                <a:gd name="connsiteX35" fmla="*/ 2064087 w 2812669"/>
                <a:gd name="connsiteY35" fmla="*/ 1153754 h 1275908"/>
                <a:gd name="connsiteX36" fmla="*/ 2051558 w 2812669"/>
                <a:gd name="connsiteY36" fmla="*/ 1163151 h 1275908"/>
                <a:gd name="connsiteX37" fmla="*/ 2020235 w 2812669"/>
                <a:gd name="connsiteY37" fmla="*/ 1210133 h 1275908"/>
                <a:gd name="connsiteX38" fmla="*/ 1988915 w 2812669"/>
                <a:gd name="connsiteY38" fmla="*/ 1232058 h 1275908"/>
                <a:gd name="connsiteX39" fmla="*/ 1960725 w 2812669"/>
                <a:gd name="connsiteY39" fmla="*/ 1275908 h 1275908"/>
                <a:gd name="connsiteX40" fmla="*/ 1923139 w 2812669"/>
                <a:gd name="connsiteY40" fmla="*/ 1228926 h 1275908"/>
                <a:gd name="connsiteX41" fmla="*/ 1885553 w 2812669"/>
                <a:gd name="connsiteY41" fmla="*/ 1203869 h 1275908"/>
                <a:gd name="connsiteX42" fmla="*/ 1816646 w 2812669"/>
                <a:gd name="connsiteY42" fmla="*/ 1185076 h 1275908"/>
                <a:gd name="connsiteX43" fmla="*/ 1800986 w 2812669"/>
                <a:gd name="connsiteY43" fmla="*/ 1109904 h 1275908"/>
                <a:gd name="connsiteX44" fmla="*/ 1744606 w 2812669"/>
                <a:gd name="connsiteY44" fmla="*/ 1084847 h 1275908"/>
                <a:gd name="connsiteX45" fmla="*/ 1722681 w 2812669"/>
                <a:gd name="connsiteY45" fmla="*/ 1031601 h 1275908"/>
                <a:gd name="connsiteX46" fmla="*/ 1672567 w 2812669"/>
                <a:gd name="connsiteY46" fmla="*/ 1019072 h 1275908"/>
                <a:gd name="connsiteX47" fmla="*/ 1644377 w 2812669"/>
                <a:gd name="connsiteY47" fmla="*/ 1012808 h 1275908"/>
                <a:gd name="connsiteX48" fmla="*/ 1622453 w 2812669"/>
                <a:gd name="connsiteY48" fmla="*/ 984618 h 1275908"/>
                <a:gd name="connsiteX49" fmla="*/ 1628717 w 2812669"/>
                <a:gd name="connsiteY49" fmla="*/ 962693 h 1275908"/>
                <a:gd name="connsiteX50" fmla="*/ 1622453 w 2812669"/>
                <a:gd name="connsiteY50" fmla="*/ 915711 h 1275908"/>
                <a:gd name="connsiteX51" fmla="*/ 1616188 w 2812669"/>
                <a:gd name="connsiteY51" fmla="*/ 887522 h 1275908"/>
                <a:gd name="connsiteX52" fmla="*/ 1631848 w 2812669"/>
                <a:gd name="connsiteY52" fmla="*/ 859332 h 1275908"/>
                <a:gd name="connsiteX53" fmla="*/ 1631848 w 2812669"/>
                <a:gd name="connsiteY53" fmla="*/ 840540 h 1275908"/>
                <a:gd name="connsiteX54" fmla="*/ 1556677 w 2812669"/>
                <a:gd name="connsiteY54" fmla="*/ 840540 h 1275908"/>
                <a:gd name="connsiteX55" fmla="*/ 1544148 w 2812669"/>
                <a:gd name="connsiteY55" fmla="*/ 771632 h 1275908"/>
                <a:gd name="connsiteX56" fmla="*/ 1509695 w 2812669"/>
                <a:gd name="connsiteY56" fmla="*/ 743443 h 1275908"/>
                <a:gd name="connsiteX57" fmla="*/ 1453317 w 2812669"/>
                <a:gd name="connsiteY57" fmla="*/ 680800 h 1275908"/>
                <a:gd name="connsiteX58" fmla="*/ 1396938 w 2812669"/>
                <a:gd name="connsiteY58" fmla="*/ 655743 h 1275908"/>
                <a:gd name="connsiteX59" fmla="*/ 1362485 w 2812669"/>
                <a:gd name="connsiteY59" fmla="*/ 652611 h 1275908"/>
                <a:gd name="connsiteX60" fmla="*/ 1309238 w 2812669"/>
                <a:gd name="connsiteY60" fmla="*/ 627554 h 1275908"/>
                <a:gd name="connsiteX61" fmla="*/ 1205876 w 2812669"/>
                <a:gd name="connsiteY61" fmla="*/ 605629 h 1275908"/>
                <a:gd name="connsiteX62" fmla="*/ 1165159 w 2812669"/>
                <a:gd name="connsiteY62" fmla="*/ 593100 h 1275908"/>
                <a:gd name="connsiteX63" fmla="*/ 1099385 w 2812669"/>
                <a:gd name="connsiteY63" fmla="*/ 599364 h 1275908"/>
                <a:gd name="connsiteX64" fmla="*/ 1002288 w 2812669"/>
                <a:gd name="connsiteY64" fmla="*/ 627554 h 1275908"/>
                <a:gd name="connsiteX65" fmla="*/ 980361 w 2812669"/>
                <a:gd name="connsiteY65" fmla="*/ 655743 h 1275908"/>
                <a:gd name="connsiteX66" fmla="*/ 989759 w 2812669"/>
                <a:gd name="connsiteY66" fmla="*/ 696461 h 1275908"/>
                <a:gd name="connsiteX67" fmla="*/ 989759 w 2812669"/>
                <a:gd name="connsiteY67" fmla="*/ 718386 h 1275908"/>
                <a:gd name="connsiteX68" fmla="*/ 914587 w 2812669"/>
                <a:gd name="connsiteY68" fmla="*/ 718386 h 1275908"/>
                <a:gd name="connsiteX69" fmla="*/ 867604 w 2812669"/>
                <a:gd name="connsiteY69" fmla="*/ 752839 h 1275908"/>
                <a:gd name="connsiteX70" fmla="*/ 820623 w 2812669"/>
                <a:gd name="connsiteY70" fmla="*/ 749707 h 1275908"/>
                <a:gd name="connsiteX71" fmla="*/ 770509 w 2812669"/>
                <a:gd name="connsiteY71" fmla="*/ 777897 h 1275908"/>
                <a:gd name="connsiteX72" fmla="*/ 751716 w 2812669"/>
                <a:gd name="connsiteY72" fmla="*/ 809218 h 1275908"/>
                <a:gd name="connsiteX73" fmla="*/ 689073 w 2812669"/>
                <a:gd name="connsiteY73" fmla="*/ 815482 h 1275908"/>
                <a:gd name="connsiteX74" fmla="*/ 685942 w 2812669"/>
                <a:gd name="connsiteY74" fmla="*/ 846804 h 1275908"/>
                <a:gd name="connsiteX75" fmla="*/ 632694 w 2812669"/>
                <a:gd name="connsiteY75" fmla="*/ 856200 h 1275908"/>
                <a:gd name="connsiteX76" fmla="*/ 610770 w 2812669"/>
                <a:gd name="connsiteY76" fmla="*/ 881258 h 1275908"/>
                <a:gd name="connsiteX77" fmla="*/ 582580 w 2812669"/>
                <a:gd name="connsiteY77" fmla="*/ 906315 h 1275908"/>
                <a:gd name="connsiteX78" fmla="*/ 491746 w 2812669"/>
                <a:gd name="connsiteY78" fmla="*/ 947033 h 1275908"/>
                <a:gd name="connsiteX79" fmla="*/ 457294 w 2812669"/>
                <a:gd name="connsiteY79" fmla="*/ 940768 h 1275908"/>
                <a:gd name="connsiteX80" fmla="*/ 438501 w 2812669"/>
                <a:gd name="connsiteY80" fmla="*/ 978354 h 1275908"/>
                <a:gd name="connsiteX81" fmla="*/ 372727 w 2812669"/>
                <a:gd name="connsiteY81" fmla="*/ 1009676 h 1275908"/>
                <a:gd name="connsiteX82" fmla="*/ 366460 w 2812669"/>
                <a:gd name="connsiteY82" fmla="*/ 1031601 h 1275908"/>
                <a:gd name="connsiteX83" fmla="*/ 335141 w 2812669"/>
                <a:gd name="connsiteY83" fmla="*/ 1044129 h 1275908"/>
                <a:gd name="connsiteX84" fmla="*/ 322612 w 2812669"/>
                <a:gd name="connsiteY84" fmla="*/ 1050394 h 1275908"/>
                <a:gd name="connsiteX85" fmla="*/ 306951 w 2812669"/>
                <a:gd name="connsiteY85" fmla="*/ 1037865 h 1275908"/>
                <a:gd name="connsiteX86" fmla="*/ 256836 w 2812669"/>
                <a:gd name="connsiteY86" fmla="*/ 1022204 h 1275908"/>
                <a:gd name="connsiteX87" fmla="*/ 156608 w 2812669"/>
                <a:gd name="connsiteY87" fmla="*/ 1003411 h 1275908"/>
                <a:gd name="connsiteX88" fmla="*/ 109626 w 2812669"/>
                <a:gd name="connsiteY88" fmla="*/ 1015940 h 1275908"/>
                <a:gd name="connsiteX89" fmla="*/ 95591 w 2812669"/>
                <a:gd name="connsiteY89" fmla="*/ 1004244 h 1275908"/>
                <a:gd name="connsiteX90" fmla="*/ 93965 w 2812669"/>
                <a:gd name="connsiteY90" fmla="*/ 994641 h 1275908"/>
                <a:gd name="connsiteX91" fmla="*/ 120275 w 2812669"/>
                <a:gd name="connsiteY91" fmla="*/ 957056 h 1275908"/>
                <a:gd name="connsiteX92" fmla="*/ 124033 w 2812669"/>
                <a:gd name="connsiteY92" fmla="*/ 908194 h 1275908"/>
                <a:gd name="connsiteX93" fmla="*/ 120275 w 2812669"/>
                <a:gd name="connsiteY93" fmla="*/ 859332 h 1275908"/>
                <a:gd name="connsiteX94" fmla="*/ 127792 w 2812669"/>
                <a:gd name="connsiteY94" fmla="*/ 825505 h 1275908"/>
                <a:gd name="connsiteX95" fmla="*/ 127792 w 2812669"/>
                <a:gd name="connsiteY95" fmla="*/ 791678 h 1275908"/>
                <a:gd name="connsiteX96" fmla="*/ 101482 w 2812669"/>
                <a:gd name="connsiteY96" fmla="*/ 693955 h 1275908"/>
                <a:gd name="connsiteX97" fmla="*/ 112757 w 2812669"/>
                <a:gd name="connsiteY97" fmla="*/ 558646 h 1275908"/>
                <a:gd name="connsiteX98" fmla="*/ 71413 w 2812669"/>
                <a:gd name="connsiteY98" fmla="*/ 502268 h 1275908"/>
                <a:gd name="connsiteX99" fmla="*/ 30069 w 2812669"/>
                <a:gd name="connsiteY99" fmla="*/ 521061 h 1275908"/>
                <a:gd name="connsiteX100" fmla="*/ 0 w 2812669"/>
                <a:gd name="connsiteY100" fmla="*/ 430855 h 1275908"/>
                <a:gd name="connsiteX101" fmla="*/ 75172 w 2812669"/>
                <a:gd name="connsiteY101" fmla="*/ 344407 h 1275908"/>
                <a:gd name="connsiteX102" fmla="*/ 86447 w 2812669"/>
                <a:gd name="connsiteY102" fmla="*/ 257960 h 1275908"/>
                <a:gd name="connsiteX103" fmla="*/ 101482 w 2812669"/>
                <a:gd name="connsiteY103" fmla="*/ 182789 h 1275908"/>
                <a:gd name="connsiteX104" fmla="*/ 97723 w 2812669"/>
                <a:gd name="connsiteY104" fmla="*/ 148961 h 1275908"/>
                <a:gd name="connsiteX105" fmla="*/ 75172 w 2812669"/>
                <a:gd name="connsiteY105" fmla="*/ 141444 h 1275908"/>
                <a:gd name="connsiteX106" fmla="*/ 56379 w 2812669"/>
                <a:gd name="connsiteY106" fmla="*/ 107617 h 1275908"/>
                <a:gd name="connsiteX107" fmla="*/ 60011 w 2812669"/>
                <a:gd name="connsiteY107" fmla="*/ 92180 h 1275908"/>
                <a:gd name="connsiteX108" fmla="*/ 1755146 w 2812669"/>
                <a:gd name="connsiteY108" fmla="*/ 97056 h 1275908"/>
                <a:gd name="connsiteX0" fmla="*/ 2807473 w 2812669"/>
                <a:gd name="connsiteY0" fmla="*/ 38785 h 1222513"/>
                <a:gd name="connsiteX1" fmla="*/ 2809536 w 2812669"/>
                <a:gd name="connsiteY1" fmla="*/ 57354 h 1222513"/>
                <a:gd name="connsiteX2" fmla="*/ 2809536 w 2812669"/>
                <a:gd name="connsiteY2" fmla="*/ 91808 h 1222513"/>
                <a:gd name="connsiteX3" fmla="*/ 2806405 w 2812669"/>
                <a:gd name="connsiteY3" fmla="*/ 119997 h 1222513"/>
                <a:gd name="connsiteX4" fmla="*/ 2812669 w 2812669"/>
                <a:gd name="connsiteY4" fmla="*/ 141922 h 1222513"/>
                <a:gd name="connsiteX5" fmla="*/ 2797007 w 2812669"/>
                <a:gd name="connsiteY5" fmla="*/ 204565 h 1222513"/>
                <a:gd name="connsiteX6" fmla="*/ 2806405 w 2812669"/>
                <a:gd name="connsiteY6" fmla="*/ 223358 h 1222513"/>
                <a:gd name="connsiteX7" fmla="*/ 2778216 w 2812669"/>
                <a:gd name="connsiteY7" fmla="*/ 307926 h 1222513"/>
                <a:gd name="connsiteX8" fmla="*/ 2790745 w 2812669"/>
                <a:gd name="connsiteY8" fmla="*/ 383098 h 1222513"/>
                <a:gd name="connsiteX9" fmla="*/ 2759421 w 2812669"/>
                <a:gd name="connsiteY9" fmla="*/ 458269 h 1222513"/>
                <a:gd name="connsiteX10" fmla="*/ 2768819 w 2812669"/>
                <a:gd name="connsiteY10" fmla="*/ 552234 h 1222513"/>
                <a:gd name="connsiteX11" fmla="*/ 2768819 w 2812669"/>
                <a:gd name="connsiteY11" fmla="*/ 611744 h 1222513"/>
                <a:gd name="connsiteX12" fmla="*/ 2724969 w 2812669"/>
                <a:gd name="connsiteY12" fmla="*/ 671255 h 1222513"/>
                <a:gd name="connsiteX13" fmla="*/ 2721836 w 2812669"/>
                <a:gd name="connsiteY13" fmla="*/ 790277 h 1222513"/>
                <a:gd name="connsiteX14" fmla="*/ 2731233 w 2812669"/>
                <a:gd name="connsiteY14" fmla="*/ 818466 h 1222513"/>
                <a:gd name="connsiteX15" fmla="*/ 2731233 w 2812669"/>
                <a:gd name="connsiteY15" fmla="*/ 849788 h 1222513"/>
                <a:gd name="connsiteX16" fmla="*/ 2690516 w 2812669"/>
                <a:gd name="connsiteY16" fmla="*/ 890505 h 1222513"/>
                <a:gd name="connsiteX17" fmla="*/ 2677987 w 2812669"/>
                <a:gd name="connsiteY17" fmla="*/ 909298 h 1222513"/>
                <a:gd name="connsiteX18" fmla="*/ 2634135 w 2812669"/>
                <a:gd name="connsiteY18" fmla="*/ 959413 h 1222513"/>
                <a:gd name="connsiteX19" fmla="*/ 2605947 w 2812669"/>
                <a:gd name="connsiteY19" fmla="*/ 937488 h 1222513"/>
                <a:gd name="connsiteX20" fmla="*/ 2552702 w 2812669"/>
                <a:gd name="connsiteY20" fmla="*/ 978206 h 1222513"/>
                <a:gd name="connsiteX21" fmla="*/ 2511983 w 2812669"/>
                <a:gd name="connsiteY21" fmla="*/ 996999 h 1222513"/>
                <a:gd name="connsiteX22" fmla="*/ 2490059 w 2812669"/>
                <a:gd name="connsiteY22" fmla="*/ 1009527 h 1222513"/>
                <a:gd name="connsiteX23" fmla="*/ 2455604 w 2812669"/>
                <a:gd name="connsiteY23" fmla="*/ 1031452 h 1222513"/>
                <a:gd name="connsiteX24" fmla="*/ 2433678 w 2812669"/>
                <a:gd name="connsiteY24" fmla="*/ 1084699 h 1222513"/>
                <a:gd name="connsiteX25" fmla="*/ 2383564 w 2812669"/>
                <a:gd name="connsiteY25" fmla="*/ 1059641 h 1222513"/>
                <a:gd name="connsiteX26" fmla="*/ 2342847 w 2812669"/>
                <a:gd name="connsiteY26" fmla="*/ 1075302 h 1222513"/>
                <a:gd name="connsiteX27" fmla="*/ 2314658 w 2812669"/>
                <a:gd name="connsiteY27" fmla="*/ 1047113 h 1222513"/>
                <a:gd name="connsiteX28" fmla="*/ 2258278 w 2812669"/>
                <a:gd name="connsiteY28" fmla="*/ 1025188 h 1222513"/>
                <a:gd name="connsiteX29" fmla="*/ 2198768 w 2812669"/>
                <a:gd name="connsiteY29" fmla="*/ 1015791 h 1222513"/>
                <a:gd name="connsiteX30" fmla="*/ 2145520 w 2812669"/>
                <a:gd name="connsiteY30" fmla="*/ 937488 h 1222513"/>
                <a:gd name="connsiteX31" fmla="*/ 2111068 w 2812669"/>
                <a:gd name="connsiteY31" fmla="*/ 940620 h 1222513"/>
                <a:gd name="connsiteX32" fmla="*/ 2111068 w 2812669"/>
                <a:gd name="connsiteY32" fmla="*/ 987602 h 1222513"/>
                <a:gd name="connsiteX33" fmla="*/ 2145520 w 2812669"/>
                <a:gd name="connsiteY33" fmla="*/ 1053377 h 1222513"/>
                <a:gd name="connsiteX34" fmla="*/ 2064087 w 2812669"/>
                <a:gd name="connsiteY34" fmla="*/ 1100359 h 1222513"/>
                <a:gd name="connsiteX35" fmla="*/ 2051558 w 2812669"/>
                <a:gd name="connsiteY35" fmla="*/ 1109756 h 1222513"/>
                <a:gd name="connsiteX36" fmla="*/ 2020235 w 2812669"/>
                <a:gd name="connsiteY36" fmla="*/ 1156738 h 1222513"/>
                <a:gd name="connsiteX37" fmla="*/ 1988915 w 2812669"/>
                <a:gd name="connsiteY37" fmla="*/ 1178663 h 1222513"/>
                <a:gd name="connsiteX38" fmla="*/ 1960725 w 2812669"/>
                <a:gd name="connsiteY38" fmla="*/ 1222513 h 1222513"/>
                <a:gd name="connsiteX39" fmla="*/ 1923139 w 2812669"/>
                <a:gd name="connsiteY39" fmla="*/ 1175531 h 1222513"/>
                <a:gd name="connsiteX40" fmla="*/ 1885553 w 2812669"/>
                <a:gd name="connsiteY40" fmla="*/ 1150474 h 1222513"/>
                <a:gd name="connsiteX41" fmla="*/ 1816646 w 2812669"/>
                <a:gd name="connsiteY41" fmla="*/ 1131681 h 1222513"/>
                <a:gd name="connsiteX42" fmla="*/ 1800986 w 2812669"/>
                <a:gd name="connsiteY42" fmla="*/ 1056509 h 1222513"/>
                <a:gd name="connsiteX43" fmla="*/ 1744606 w 2812669"/>
                <a:gd name="connsiteY43" fmla="*/ 1031452 h 1222513"/>
                <a:gd name="connsiteX44" fmla="*/ 1722681 w 2812669"/>
                <a:gd name="connsiteY44" fmla="*/ 978206 h 1222513"/>
                <a:gd name="connsiteX45" fmla="*/ 1672567 w 2812669"/>
                <a:gd name="connsiteY45" fmla="*/ 965677 h 1222513"/>
                <a:gd name="connsiteX46" fmla="*/ 1644377 w 2812669"/>
                <a:gd name="connsiteY46" fmla="*/ 959413 h 1222513"/>
                <a:gd name="connsiteX47" fmla="*/ 1622453 w 2812669"/>
                <a:gd name="connsiteY47" fmla="*/ 931223 h 1222513"/>
                <a:gd name="connsiteX48" fmla="*/ 1628717 w 2812669"/>
                <a:gd name="connsiteY48" fmla="*/ 909298 h 1222513"/>
                <a:gd name="connsiteX49" fmla="*/ 1622453 w 2812669"/>
                <a:gd name="connsiteY49" fmla="*/ 862316 h 1222513"/>
                <a:gd name="connsiteX50" fmla="*/ 1616188 w 2812669"/>
                <a:gd name="connsiteY50" fmla="*/ 834127 h 1222513"/>
                <a:gd name="connsiteX51" fmla="*/ 1631848 w 2812669"/>
                <a:gd name="connsiteY51" fmla="*/ 805937 h 1222513"/>
                <a:gd name="connsiteX52" fmla="*/ 1631848 w 2812669"/>
                <a:gd name="connsiteY52" fmla="*/ 787145 h 1222513"/>
                <a:gd name="connsiteX53" fmla="*/ 1556677 w 2812669"/>
                <a:gd name="connsiteY53" fmla="*/ 787145 h 1222513"/>
                <a:gd name="connsiteX54" fmla="*/ 1544148 w 2812669"/>
                <a:gd name="connsiteY54" fmla="*/ 718237 h 1222513"/>
                <a:gd name="connsiteX55" fmla="*/ 1509695 w 2812669"/>
                <a:gd name="connsiteY55" fmla="*/ 690048 h 1222513"/>
                <a:gd name="connsiteX56" fmla="*/ 1453317 w 2812669"/>
                <a:gd name="connsiteY56" fmla="*/ 627405 h 1222513"/>
                <a:gd name="connsiteX57" fmla="*/ 1396938 w 2812669"/>
                <a:gd name="connsiteY57" fmla="*/ 602348 h 1222513"/>
                <a:gd name="connsiteX58" fmla="*/ 1362485 w 2812669"/>
                <a:gd name="connsiteY58" fmla="*/ 599216 h 1222513"/>
                <a:gd name="connsiteX59" fmla="*/ 1309238 w 2812669"/>
                <a:gd name="connsiteY59" fmla="*/ 574159 h 1222513"/>
                <a:gd name="connsiteX60" fmla="*/ 1205876 w 2812669"/>
                <a:gd name="connsiteY60" fmla="*/ 552234 h 1222513"/>
                <a:gd name="connsiteX61" fmla="*/ 1165159 w 2812669"/>
                <a:gd name="connsiteY61" fmla="*/ 539705 h 1222513"/>
                <a:gd name="connsiteX62" fmla="*/ 1099385 w 2812669"/>
                <a:gd name="connsiteY62" fmla="*/ 545969 h 1222513"/>
                <a:gd name="connsiteX63" fmla="*/ 1002288 w 2812669"/>
                <a:gd name="connsiteY63" fmla="*/ 574159 h 1222513"/>
                <a:gd name="connsiteX64" fmla="*/ 980361 w 2812669"/>
                <a:gd name="connsiteY64" fmla="*/ 602348 h 1222513"/>
                <a:gd name="connsiteX65" fmla="*/ 989759 w 2812669"/>
                <a:gd name="connsiteY65" fmla="*/ 643066 h 1222513"/>
                <a:gd name="connsiteX66" fmla="*/ 989759 w 2812669"/>
                <a:gd name="connsiteY66" fmla="*/ 664991 h 1222513"/>
                <a:gd name="connsiteX67" fmla="*/ 914587 w 2812669"/>
                <a:gd name="connsiteY67" fmla="*/ 664991 h 1222513"/>
                <a:gd name="connsiteX68" fmla="*/ 867604 w 2812669"/>
                <a:gd name="connsiteY68" fmla="*/ 699444 h 1222513"/>
                <a:gd name="connsiteX69" fmla="*/ 820623 w 2812669"/>
                <a:gd name="connsiteY69" fmla="*/ 696312 h 1222513"/>
                <a:gd name="connsiteX70" fmla="*/ 770509 w 2812669"/>
                <a:gd name="connsiteY70" fmla="*/ 724502 h 1222513"/>
                <a:gd name="connsiteX71" fmla="*/ 751716 w 2812669"/>
                <a:gd name="connsiteY71" fmla="*/ 755823 h 1222513"/>
                <a:gd name="connsiteX72" fmla="*/ 689073 w 2812669"/>
                <a:gd name="connsiteY72" fmla="*/ 762087 h 1222513"/>
                <a:gd name="connsiteX73" fmla="*/ 685942 w 2812669"/>
                <a:gd name="connsiteY73" fmla="*/ 793409 h 1222513"/>
                <a:gd name="connsiteX74" fmla="*/ 632694 w 2812669"/>
                <a:gd name="connsiteY74" fmla="*/ 802805 h 1222513"/>
                <a:gd name="connsiteX75" fmla="*/ 610770 w 2812669"/>
                <a:gd name="connsiteY75" fmla="*/ 827863 h 1222513"/>
                <a:gd name="connsiteX76" fmla="*/ 582580 w 2812669"/>
                <a:gd name="connsiteY76" fmla="*/ 852920 h 1222513"/>
                <a:gd name="connsiteX77" fmla="*/ 491746 w 2812669"/>
                <a:gd name="connsiteY77" fmla="*/ 893638 h 1222513"/>
                <a:gd name="connsiteX78" fmla="*/ 457294 w 2812669"/>
                <a:gd name="connsiteY78" fmla="*/ 887373 h 1222513"/>
                <a:gd name="connsiteX79" fmla="*/ 438501 w 2812669"/>
                <a:gd name="connsiteY79" fmla="*/ 924959 h 1222513"/>
                <a:gd name="connsiteX80" fmla="*/ 372727 w 2812669"/>
                <a:gd name="connsiteY80" fmla="*/ 956281 h 1222513"/>
                <a:gd name="connsiteX81" fmla="*/ 366460 w 2812669"/>
                <a:gd name="connsiteY81" fmla="*/ 978206 h 1222513"/>
                <a:gd name="connsiteX82" fmla="*/ 335141 w 2812669"/>
                <a:gd name="connsiteY82" fmla="*/ 990734 h 1222513"/>
                <a:gd name="connsiteX83" fmla="*/ 322612 w 2812669"/>
                <a:gd name="connsiteY83" fmla="*/ 996999 h 1222513"/>
                <a:gd name="connsiteX84" fmla="*/ 306951 w 2812669"/>
                <a:gd name="connsiteY84" fmla="*/ 984470 h 1222513"/>
                <a:gd name="connsiteX85" fmla="*/ 256836 w 2812669"/>
                <a:gd name="connsiteY85" fmla="*/ 968809 h 1222513"/>
                <a:gd name="connsiteX86" fmla="*/ 156608 w 2812669"/>
                <a:gd name="connsiteY86" fmla="*/ 950016 h 1222513"/>
                <a:gd name="connsiteX87" fmla="*/ 109626 w 2812669"/>
                <a:gd name="connsiteY87" fmla="*/ 962545 h 1222513"/>
                <a:gd name="connsiteX88" fmla="*/ 95591 w 2812669"/>
                <a:gd name="connsiteY88" fmla="*/ 950849 h 1222513"/>
                <a:gd name="connsiteX89" fmla="*/ 93965 w 2812669"/>
                <a:gd name="connsiteY89" fmla="*/ 941246 h 1222513"/>
                <a:gd name="connsiteX90" fmla="*/ 120275 w 2812669"/>
                <a:gd name="connsiteY90" fmla="*/ 903661 h 1222513"/>
                <a:gd name="connsiteX91" fmla="*/ 124033 w 2812669"/>
                <a:gd name="connsiteY91" fmla="*/ 854799 h 1222513"/>
                <a:gd name="connsiteX92" fmla="*/ 120275 w 2812669"/>
                <a:gd name="connsiteY92" fmla="*/ 805937 h 1222513"/>
                <a:gd name="connsiteX93" fmla="*/ 127792 w 2812669"/>
                <a:gd name="connsiteY93" fmla="*/ 772110 h 1222513"/>
                <a:gd name="connsiteX94" fmla="*/ 127792 w 2812669"/>
                <a:gd name="connsiteY94" fmla="*/ 738283 h 1222513"/>
                <a:gd name="connsiteX95" fmla="*/ 101482 w 2812669"/>
                <a:gd name="connsiteY95" fmla="*/ 640560 h 1222513"/>
                <a:gd name="connsiteX96" fmla="*/ 112757 w 2812669"/>
                <a:gd name="connsiteY96" fmla="*/ 505251 h 1222513"/>
                <a:gd name="connsiteX97" fmla="*/ 71413 w 2812669"/>
                <a:gd name="connsiteY97" fmla="*/ 448873 h 1222513"/>
                <a:gd name="connsiteX98" fmla="*/ 30069 w 2812669"/>
                <a:gd name="connsiteY98" fmla="*/ 467666 h 1222513"/>
                <a:gd name="connsiteX99" fmla="*/ 0 w 2812669"/>
                <a:gd name="connsiteY99" fmla="*/ 377460 h 1222513"/>
                <a:gd name="connsiteX100" fmla="*/ 75172 w 2812669"/>
                <a:gd name="connsiteY100" fmla="*/ 291012 h 1222513"/>
                <a:gd name="connsiteX101" fmla="*/ 86447 w 2812669"/>
                <a:gd name="connsiteY101" fmla="*/ 204565 h 1222513"/>
                <a:gd name="connsiteX102" fmla="*/ 101482 w 2812669"/>
                <a:gd name="connsiteY102" fmla="*/ 129394 h 1222513"/>
                <a:gd name="connsiteX103" fmla="*/ 97723 w 2812669"/>
                <a:gd name="connsiteY103" fmla="*/ 95566 h 1222513"/>
                <a:gd name="connsiteX104" fmla="*/ 75172 w 2812669"/>
                <a:gd name="connsiteY104" fmla="*/ 88049 h 1222513"/>
                <a:gd name="connsiteX105" fmla="*/ 56379 w 2812669"/>
                <a:gd name="connsiteY105" fmla="*/ 54222 h 1222513"/>
                <a:gd name="connsiteX106" fmla="*/ 60011 w 2812669"/>
                <a:gd name="connsiteY106" fmla="*/ 38785 h 1222513"/>
                <a:gd name="connsiteX107" fmla="*/ 1755146 w 2812669"/>
                <a:gd name="connsiteY107" fmla="*/ 43661 h 1222513"/>
                <a:gd name="connsiteX0" fmla="*/ 2807473 w 2812669"/>
                <a:gd name="connsiteY0" fmla="*/ 0 h 1183728"/>
                <a:gd name="connsiteX1" fmla="*/ 2809536 w 2812669"/>
                <a:gd name="connsiteY1" fmla="*/ 18569 h 1183728"/>
                <a:gd name="connsiteX2" fmla="*/ 2809536 w 2812669"/>
                <a:gd name="connsiteY2" fmla="*/ 53023 h 1183728"/>
                <a:gd name="connsiteX3" fmla="*/ 2806405 w 2812669"/>
                <a:gd name="connsiteY3" fmla="*/ 81212 h 1183728"/>
                <a:gd name="connsiteX4" fmla="*/ 2812669 w 2812669"/>
                <a:gd name="connsiteY4" fmla="*/ 103137 h 1183728"/>
                <a:gd name="connsiteX5" fmla="*/ 2797007 w 2812669"/>
                <a:gd name="connsiteY5" fmla="*/ 165780 h 1183728"/>
                <a:gd name="connsiteX6" fmla="*/ 2806405 w 2812669"/>
                <a:gd name="connsiteY6" fmla="*/ 184573 h 1183728"/>
                <a:gd name="connsiteX7" fmla="*/ 2778216 w 2812669"/>
                <a:gd name="connsiteY7" fmla="*/ 269141 h 1183728"/>
                <a:gd name="connsiteX8" fmla="*/ 2790745 w 2812669"/>
                <a:gd name="connsiteY8" fmla="*/ 344313 h 1183728"/>
                <a:gd name="connsiteX9" fmla="*/ 2759421 w 2812669"/>
                <a:gd name="connsiteY9" fmla="*/ 419484 h 1183728"/>
                <a:gd name="connsiteX10" fmla="*/ 2768819 w 2812669"/>
                <a:gd name="connsiteY10" fmla="*/ 513449 h 1183728"/>
                <a:gd name="connsiteX11" fmla="*/ 2768819 w 2812669"/>
                <a:gd name="connsiteY11" fmla="*/ 572959 h 1183728"/>
                <a:gd name="connsiteX12" fmla="*/ 2724969 w 2812669"/>
                <a:gd name="connsiteY12" fmla="*/ 632470 h 1183728"/>
                <a:gd name="connsiteX13" fmla="*/ 2721836 w 2812669"/>
                <a:gd name="connsiteY13" fmla="*/ 751492 h 1183728"/>
                <a:gd name="connsiteX14" fmla="*/ 2731233 w 2812669"/>
                <a:gd name="connsiteY14" fmla="*/ 779681 h 1183728"/>
                <a:gd name="connsiteX15" fmla="*/ 2731233 w 2812669"/>
                <a:gd name="connsiteY15" fmla="*/ 811003 h 1183728"/>
                <a:gd name="connsiteX16" fmla="*/ 2690516 w 2812669"/>
                <a:gd name="connsiteY16" fmla="*/ 851720 h 1183728"/>
                <a:gd name="connsiteX17" fmla="*/ 2677987 w 2812669"/>
                <a:gd name="connsiteY17" fmla="*/ 870513 h 1183728"/>
                <a:gd name="connsiteX18" fmla="*/ 2634135 w 2812669"/>
                <a:gd name="connsiteY18" fmla="*/ 920628 h 1183728"/>
                <a:gd name="connsiteX19" fmla="*/ 2605947 w 2812669"/>
                <a:gd name="connsiteY19" fmla="*/ 898703 h 1183728"/>
                <a:gd name="connsiteX20" fmla="*/ 2552702 w 2812669"/>
                <a:gd name="connsiteY20" fmla="*/ 939421 h 1183728"/>
                <a:gd name="connsiteX21" fmla="*/ 2511983 w 2812669"/>
                <a:gd name="connsiteY21" fmla="*/ 958214 h 1183728"/>
                <a:gd name="connsiteX22" fmla="*/ 2490059 w 2812669"/>
                <a:gd name="connsiteY22" fmla="*/ 970742 h 1183728"/>
                <a:gd name="connsiteX23" fmla="*/ 2455604 w 2812669"/>
                <a:gd name="connsiteY23" fmla="*/ 992667 h 1183728"/>
                <a:gd name="connsiteX24" fmla="*/ 2433678 w 2812669"/>
                <a:gd name="connsiteY24" fmla="*/ 1045914 h 1183728"/>
                <a:gd name="connsiteX25" fmla="*/ 2383564 w 2812669"/>
                <a:gd name="connsiteY25" fmla="*/ 1020856 h 1183728"/>
                <a:gd name="connsiteX26" fmla="*/ 2342847 w 2812669"/>
                <a:gd name="connsiteY26" fmla="*/ 1036517 h 1183728"/>
                <a:gd name="connsiteX27" fmla="*/ 2314658 w 2812669"/>
                <a:gd name="connsiteY27" fmla="*/ 1008328 h 1183728"/>
                <a:gd name="connsiteX28" fmla="*/ 2258278 w 2812669"/>
                <a:gd name="connsiteY28" fmla="*/ 986403 h 1183728"/>
                <a:gd name="connsiteX29" fmla="*/ 2198768 w 2812669"/>
                <a:gd name="connsiteY29" fmla="*/ 977006 h 1183728"/>
                <a:gd name="connsiteX30" fmla="*/ 2145520 w 2812669"/>
                <a:gd name="connsiteY30" fmla="*/ 898703 h 1183728"/>
                <a:gd name="connsiteX31" fmla="*/ 2111068 w 2812669"/>
                <a:gd name="connsiteY31" fmla="*/ 901835 h 1183728"/>
                <a:gd name="connsiteX32" fmla="*/ 2111068 w 2812669"/>
                <a:gd name="connsiteY32" fmla="*/ 948817 h 1183728"/>
                <a:gd name="connsiteX33" fmla="*/ 2145520 w 2812669"/>
                <a:gd name="connsiteY33" fmla="*/ 1014592 h 1183728"/>
                <a:gd name="connsiteX34" fmla="*/ 2064087 w 2812669"/>
                <a:gd name="connsiteY34" fmla="*/ 1061574 h 1183728"/>
                <a:gd name="connsiteX35" fmla="*/ 2051558 w 2812669"/>
                <a:gd name="connsiteY35" fmla="*/ 1070971 h 1183728"/>
                <a:gd name="connsiteX36" fmla="*/ 2020235 w 2812669"/>
                <a:gd name="connsiteY36" fmla="*/ 1117953 h 1183728"/>
                <a:gd name="connsiteX37" fmla="*/ 1988915 w 2812669"/>
                <a:gd name="connsiteY37" fmla="*/ 1139878 h 1183728"/>
                <a:gd name="connsiteX38" fmla="*/ 1960725 w 2812669"/>
                <a:gd name="connsiteY38" fmla="*/ 1183728 h 1183728"/>
                <a:gd name="connsiteX39" fmla="*/ 1923139 w 2812669"/>
                <a:gd name="connsiteY39" fmla="*/ 1136746 h 1183728"/>
                <a:gd name="connsiteX40" fmla="*/ 1885553 w 2812669"/>
                <a:gd name="connsiteY40" fmla="*/ 1111689 h 1183728"/>
                <a:gd name="connsiteX41" fmla="*/ 1816646 w 2812669"/>
                <a:gd name="connsiteY41" fmla="*/ 1092896 h 1183728"/>
                <a:gd name="connsiteX42" fmla="*/ 1800986 w 2812669"/>
                <a:gd name="connsiteY42" fmla="*/ 1017724 h 1183728"/>
                <a:gd name="connsiteX43" fmla="*/ 1744606 w 2812669"/>
                <a:gd name="connsiteY43" fmla="*/ 992667 h 1183728"/>
                <a:gd name="connsiteX44" fmla="*/ 1722681 w 2812669"/>
                <a:gd name="connsiteY44" fmla="*/ 939421 h 1183728"/>
                <a:gd name="connsiteX45" fmla="*/ 1672567 w 2812669"/>
                <a:gd name="connsiteY45" fmla="*/ 926892 h 1183728"/>
                <a:gd name="connsiteX46" fmla="*/ 1644377 w 2812669"/>
                <a:gd name="connsiteY46" fmla="*/ 920628 h 1183728"/>
                <a:gd name="connsiteX47" fmla="*/ 1622453 w 2812669"/>
                <a:gd name="connsiteY47" fmla="*/ 892438 h 1183728"/>
                <a:gd name="connsiteX48" fmla="*/ 1628717 w 2812669"/>
                <a:gd name="connsiteY48" fmla="*/ 870513 h 1183728"/>
                <a:gd name="connsiteX49" fmla="*/ 1622453 w 2812669"/>
                <a:gd name="connsiteY49" fmla="*/ 823531 h 1183728"/>
                <a:gd name="connsiteX50" fmla="*/ 1616188 w 2812669"/>
                <a:gd name="connsiteY50" fmla="*/ 795342 h 1183728"/>
                <a:gd name="connsiteX51" fmla="*/ 1631848 w 2812669"/>
                <a:gd name="connsiteY51" fmla="*/ 767152 h 1183728"/>
                <a:gd name="connsiteX52" fmla="*/ 1631848 w 2812669"/>
                <a:gd name="connsiteY52" fmla="*/ 748360 h 1183728"/>
                <a:gd name="connsiteX53" fmla="*/ 1556677 w 2812669"/>
                <a:gd name="connsiteY53" fmla="*/ 748360 h 1183728"/>
                <a:gd name="connsiteX54" fmla="*/ 1544148 w 2812669"/>
                <a:gd name="connsiteY54" fmla="*/ 679452 h 1183728"/>
                <a:gd name="connsiteX55" fmla="*/ 1509695 w 2812669"/>
                <a:gd name="connsiteY55" fmla="*/ 651263 h 1183728"/>
                <a:gd name="connsiteX56" fmla="*/ 1453317 w 2812669"/>
                <a:gd name="connsiteY56" fmla="*/ 588620 h 1183728"/>
                <a:gd name="connsiteX57" fmla="*/ 1396938 w 2812669"/>
                <a:gd name="connsiteY57" fmla="*/ 563563 h 1183728"/>
                <a:gd name="connsiteX58" fmla="*/ 1362485 w 2812669"/>
                <a:gd name="connsiteY58" fmla="*/ 560431 h 1183728"/>
                <a:gd name="connsiteX59" fmla="*/ 1309238 w 2812669"/>
                <a:gd name="connsiteY59" fmla="*/ 535374 h 1183728"/>
                <a:gd name="connsiteX60" fmla="*/ 1205876 w 2812669"/>
                <a:gd name="connsiteY60" fmla="*/ 513449 h 1183728"/>
                <a:gd name="connsiteX61" fmla="*/ 1165159 w 2812669"/>
                <a:gd name="connsiteY61" fmla="*/ 500920 h 1183728"/>
                <a:gd name="connsiteX62" fmla="*/ 1099385 w 2812669"/>
                <a:gd name="connsiteY62" fmla="*/ 507184 h 1183728"/>
                <a:gd name="connsiteX63" fmla="*/ 1002288 w 2812669"/>
                <a:gd name="connsiteY63" fmla="*/ 535374 h 1183728"/>
                <a:gd name="connsiteX64" fmla="*/ 980361 w 2812669"/>
                <a:gd name="connsiteY64" fmla="*/ 563563 h 1183728"/>
                <a:gd name="connsiteX65" fmla="*/ 989759 w 2812669"/>
                <a:gd name="connsiteY65" fmla="*/ 604281 h 1183728"/>
                <a:gd name="connsiteX66" fmla="*/ 989759 w 2812669"/>
                <a:gd name="connsiteY66" fmla="*/ 626206 h 1183728"/>
                <a:gd name="connsiteX67" fmla="*/ 914587 w 2812669"/>
                <a:gd name="connsiteY67" fmla="*/ 626206 h 1183728"/>
                <a:gd name="connsiteX68" fmla="*/ 867604 w 2812669"/>
                <a:gd name="connsiteY68" fmla="*/ 660659 h 1183728"/>
                <a:gd name="connsiteX69" fmla="*/ 820623 w 2812669"/>
                <a:gd name="connsiteY69" fmla="*/ 657527 h 1183728"/>
                <a:gd name="connsiteX70" fmla="*/ 770509 w 2812669"/>
                <a:gd name="connsiteY70" fmla="*/ 685717 h 1183728"/>
                <a:gd name="connsiteX71" fmla="*/ 751716 w 2812669"/>
                <a:gd name="connsiteY71" fmla="*/ 717038 h 1183728"/>
                <a:gd name="connsiteX72" fmla="*/ 689073 w 2812669"/>
                <a:gd name="connsiteY72" fmla="*/ 723302 h 1183728"/>
                <a:gd name="connsiteX73" fmla="*/ 685942 w 2812669"/>
                <a:gd name="connsiteY73" fmla="*/ 754624 h 1183728"/>
                <a:gd name="connsiteX74" fmla="*/ 632694 w 2812669"/>
                <a:gd name="connsiteY74" fmla="*/ 764020 h 1183728"/>
                <a:gd name="connsiteX75" fmla="*/ 610770 w 2812669"/>
                <a:gd name="connsiteY75" fmla="*/ 789078 h 1183728"/>
                <a:gd name="connsiteX76" fmla="*/ 582580 w 2812669"/>
                <a:gd name="connsiteY76" fmla="*/ 814135 h 1183728"/>
                <a:gd name="connsiteX77" fmla="*/ 491746 w 2812669"/>
                <a:gd name="connsiteY77" fmla="*/ 854853 h 1183728"/>
                <a:gd name="connsiteX78" fmla="*/ 457294 w 2812669"/>
                <a:gd name="connsiteY78" fmla="*/ 848588 h 1183728"/>
                <a:gd name="connsiteX79" fmla="*/ 438501 w 2812669"/>
                <a:gd name="connsiteY79" fmla="*/ 886174 h 1183728"/>
                <a:gd name="connsiteX80" fmla="*/ 372727 w 2812669"/>
                <a:gd name="connsiteY80" fmla="*/ 917496 h 1183728"/>
                <a:gd name="connsiteX81" fmla="*/ 366460 w 2812669"/>
                <a:gd name="connsiteY81" fmla="*/ 939421 h 1183728"/>
                <a:gd name="connsiteX82" fmla="*/ 335141 w 2812669"/>
                <a:gd name="connsiteY82" fmla="*/ 951949 h 1183728"/>
                <a:gd name="connsiteX83" fmla="*/ 322612 w 2812669"/>
                <a:gd name="connsiteY83" fmla="*/ 958214 h 1183728"/>
                <a:gd name="connsiteX84" fmla="*/ 306951 w 2812669"/>
                <a:gd name="connsiteY84" fmla="*/ 945685 h 1183728"/>
                <a:gd name="connsiteX85" fmla="*/ 256836 w 2812669"/>
                <a:gd name="connsiteY85" fmla="*/ 930024 h 1183728"/>
                <a:gd name="connsiteX86" fmla="*/ 156608 w 2812669"/>
                <a:gd name="connsiteY86" fmla="*/ 911231 h 1183728"/>
                <a:gd name="connsiteX87" fmla="*/ 109626 w 2812669"/>
                <a:gd name="connsiteY87" fmla="*/ 923760 h 1183728"/>
                <a:gd name="connsiteX88" fmla="*/ 95591 w 2812669"/>
                <a:gd name="connsiteY88" fmla="*/ 912064 h 1183728"/>
                <a:gd name="connsiteX89" fmla="*/ 93965 w 2812669"/>
                <a:gd name="connsiteY89" fmla="*/ 902461 h 1183728"/>
                <a:gd name="connsiteX90" fmla="*/ 120275 w 2812669"/>
                <a:gd name="connsiteY90" fmla="*/ 864876 h 1183728"/>
                <a:gd name="connsiteX91" fmla="*/ 124033 w 2812669"/>
                <a:gd name="connsiteY91" fmla="*/ 816014 h 1183728"/>
                <a:gd name="connsiteX92" fmla="*/ 120275 w 2812669"/>
                <a:gd name="connsiteY92" fmla="*/ 767152 h 1183728"/>
                <a:gd name="connsiteX93" fmla="*/ 127792 w 2812669"/>
                <a:gd name="connsiteY93" fmla="*/ 733325 h 1183728"/>
                <a:gd name="connsiteX94" fmla="*/ 127792 w 2812669"/>
                <a:gd name="connsiteY94" fmla="*/ 699498 h 1183728"/>
                <a:gd name="connsiteX95" fmla="*/ 101482 w 2812669"/>
                <a:gd name="connsiteY95" fmla="*/ 601775 h 1183728"/>
                <a:gd name="connsiteX96" fmla="*/ 112757 w 2812669"/>
                <a:gd name="connsiteY96" fmla="*/ 466466 h 1183728"/>
                <a:gd name="connsiteX97" fmla="*/ 71413 w 2812669"/>
                <a:gd name="connsiteY97" fmla="*/ 410088 h 1183728"/>
                <a:gd name="connsiteX98" fmla="*/ 30069 w 2812669"/>
                <a:gd name="connsiteY98" fmla="*/ 428881 h 1183728"/>
                <a:gd name="connsiteX99" fmla="*/ 0 w 2812669"/>
                <a:gd name="connsiteY99" fmla="*/ 338675 h 1183728"/>
                <a:gd name="connsiteX100" fmla="*/ 75172 w 2812669"/>
                <a:gd name="connsiteY100" fmla="*/ 252227 h 1183728"/>
                <a:gd name="connsiteX101" fmla="*/ 86447 w 2812669"/>
                <a:gd name="connsiteY101" fmla="*/ 165780 h 1183728"/>
                <a:gd name="connsiteX102" fmla="*/ 101482 w 2812669"/>
                <a:gd name="connsiteY102" fmla="*/ 90609 h 1183728"/>
                <a:gd name="connsiteX103" fmla="*/ 97723 w 2812669"/>
                <a:gd name="connsiteY103" fmla="*/ 56781 h 1183728"/>
                <a:gd name="connsiteX104" fmla="*/ 75172 w 2812669"/>
                <a:gd name="connsiteY104" fmla="*/ 49264 h 1183728"/>
                <a:gd name="connsiteX105" fmla="*/ 56379 w 2812669"/>
                <a:gd name="connsiteY105" fmla="*/ 15437 h 1183728"/>
                <a:gd name="connsiteX106" fmla="*/ 60011 w 2812669"/>
                <a:gd name="connsiteY106" fmla="*/ 0 h 1183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2812669" h="1183728">
                  <a:moveTo>
                    <a:pt x="2807473" y="0"/>
                  </a:moveTo>
                  <a:lnTo>
                    <a:pt x="2809536" y="18569"/>
                  </a:lnTo>
                  <a:lnTo>
                    <a:pt x="2809536" y="53023"/>
                  </a:lnTo>
                  <a:lnTo>
                    <a:pt x="2806405" y="81212"/>
                  </a:lnTo>
                  <a:lnTo>
                    <a:pt x="2812669" y="103137"/>
                  </a:lnTo>
                  <a:lnTo>
                    <a:pt x="2797007" y="165780"/>
                  </a:lnTo>
                  <a:lnTo>
                    <a:pt x="2806405" y="184573"/>
                  </a:lnTo>
                  <a:lnTo>
                    <a:pt x="2778216" y="269141"/>
                  </a:lnTo>
                  <a:lnTo>
                    <a:pt x="2790745" y="344313"/>
                  </a:lnTo>
                  <a:lnTo>
                    <a:pt x="2759421" y="419484"/>
                  </a:lnTo>
                  <a:lnTo>
                    <a:pt x="2768819" y="513449"/>
                  </a:lnTo>
                  <a:lnTo>
                    <a:pt x="2768819" y="572959"/>
                  </a:lnTo>
                  <a:lnTo>
                    <a:pt x="2724969" y="632470"/>
                  </a:lnTo>
                  <a:cubicBezTo>
                    <a:pt x="2723925" y="672144"/>
                    <a:pt x="2722880" y="711818"/>
                    <a:pt x="2721836" y="751492"/>
                  </a:cubicBezTo>
                  <a:lnTo>
                    <a:pt x="2731233" y="779681"/>
                  </a:lnTo>
                  <a:lnTo>
                    <a:pt x="2731233" y="811003"/>
                  </a:lnTo>
                  <a:lnTo>
                    <a:pt x="2690516" y="851720"/>
                  </a:lnTo>
                  <a:lnTo>
                    <a:pt x="2677987" y="870513"/>
                  </a:lnTo>
                  <a:lnTo>
                    <a:pt x="2634135" y="920628"/>
                  </a:lnTo>
                  <a:lnTo>
                    <a:pt x="2605947" y="898703"/>
                  </a:lnTo>
                  <a:lnTo>
                    <a:pt x="2552702" y="939421"/>
                  </a:lnTo>
                  <a:lnTo>
                    <a:pt x="2511983" y="958214"/>
                  </a:lnTo>
                  <a:lnTo>
                    <a:pt x="2490059" y="970742"/>
                  </a:lnTo>
                  <a:lnTo>
                    <a:pt x="2455604" y="992667"/>
                  </a:lnTo>
                  <a:lnTo>
                    <a:pt x="2433678" y="1045914"/>
                  </a:lnTo>
                  <a:lnTo>
                    <a:pt x="2383564" y="1020856"/>
                  </a:lnTo>
                  <a:lnTo>
                    <a:pt x="2342847" y="1036517"/>
                  </a:lnTo>
                  <a:lnTo>
                    <a:pt x="2314658" y="1008328"/>
                  </a:lnTo>
                  <a:lnTo>
                    <a:pt x="2258278" y="986403"/>
                  </a:lnTo>
                  <a:lnTo>
                    <a:pt x="2198768" y="977006"/>
                  </a:lnTo>
                  <a:lnTo>
                    <a:pt x="2145520" y="898703"/>
                  </a:lnTo>
                  <a:lnTo>
                    <a:pt x="2111068" y="901835"/>
                  </a:lnTo>
                  <a:lnTo>
                    <a:pt x="2111068" y="948817"/>
                  </a:lnTo>
                  <a:lnTo>
                    <a:pt x="2145520" y="1014592"/>
                  </a:lnTo>
                  <a:lnTo>
                    <a:pt x="2064087" y="1061574"/>
                  </a:lnTo>
                  <a:lnTo>
                    <a:pt x="2051558" y="1070971"/>
                  </a:lnTo>
                  <a:lnTo>
                    <a:pt x="2020235" y="1117953"/>
                  </a:lnTo>
                  <a:lnTo>
                    <a:pt x="1988915" y="1139878"/>
                  </a:lnTo>
                  <a:lnTo>
                    <a:pt x="1960725" y="1183728"/>
                  </a:lnTo>
                  <a:lnTo>
                    <a:pt x="1923139" y="1136746"/>
                  </a:lnTo>
                  <a:lnTo>
                    <a:pt x="1885553" y="1111689"/>
                  </a:lnTo>
                  <a:lnTo>
                    <a:pt x="1816646" y="1092896"/>
                  </a:lnTo>
                  <a:lnTo>
                    <a:pt x="1800986" y="1017724"/>
                  </a:lnTo>
                  <a:lnTo>
                    <a:pt x="1744606" y="992667"/>
                  </a:lnTo>
                  <a:lnTo>
                    <a:pt x="1722681" y="939421"/>
                  </a:lnTo>
                  <a:lnTo>
                    <a:pt x="1672567" y="926892"/>
                  </a:lnTo>
                  <a:lnTo>
                    <a:pt x="1644377" y="920628"/>
                  </a:lnTo>
                  <a:lnTo>
                    <a:pt x="1622453" y="892438"/>
                  </a:lnTo>
                  <a:lnTo>
                    <a:pt x="1628717" y="870513"/>
                  </a:lnTo>
                  <a:lnTo>
                    <a:pt x="1622453" y="823531"/>
                  </a:lnTo>
                  <a:lnTo>
                    <a:pt x="1616188" y="795342"/>
                  </a:lnTo>
                  <a:lnTo>
                    <a:pt x="1631848" y="767152"/>
                  </a:lnTo>
                  <a:lnTo>
                    <a:pt x="1631848" y="748360"/>
                  </a:lnTo>
                  <a:lnTo>
                    <a:pt x="1556677" y="748360"/>
                  </a:lnTo>
                  <a:lnTo>
                    <a:pt x="1544148" y="679452"/>
                  </a:lnTo>
                  <a:lnTo>
                    <a:pt x="1509695" y="651263"/>
                  </a:lnTo>
                  <a:lnTo>
                    <a:pt x="1453317" y="588620"/>
                  </a:lnTo>
                  <a:lnTo>
                    <a:pt x="1396938" y="563563"/>
                  </a:lnTo>
                  <a:lnTo>
                    <a:pt x="1362485" y="560431"/>
                  </a:lnTo>
                  <a:lnTo>
                    <a:pt x="1309238" y="535374"/>
                  </a:lnTo>
                  <a:lnTo>
                    <a:pt x="1205876" y="513449"/>
                  </a:lnTo>
                  <a:lnTo>
                    <a:pt x="1165159" y="500920"/>
                  </a:lnTo>
                  <a:lnTo>
                    <a:pt x="1099385" y="507184"/>
                  </a:lnTo>
                  <a:lnTo>
                    <a:pt x="1002288" y="535374"/>
                  </a:lnTo>
                  <a:lnTo>
                    <a:pt x="980361" y="563563"/>
                  </a:lnTo>
                  <a:lnTo>
                    <a:pt x="989759" y="604281"/>
                  </a:lnTo>
                  <a:lnTo>
                    <a:pt x="989759" y="626206"/>
                  </a:lnTo>
                  <a:lnTo>
                    <a:pt x="914587" y="626206"/>
                  </a:lnTo>
                  <a:lnTo>
                    <a:pt x="867604" y="660659"/>
                  </a:lnTo>
                  <a:lnTo>
                    <a:pt x="820623" y="657527"/>
                  </a:lnTo>
                  <a:lnTo>
                    <a:pt x="770509" y="685717"/>
                  </a:lnTo>
                  <a:lnTo>
                    <a:pt x="751716" y="717038"/>
                  </a:lnTo>
                  <a:lnTo>
                    <a:pt x="689073" y="723302"/>
                  </a:lnTo>
                  <a:lnTo>
                    <a:pt x="685942" y="754624"/>
                  </a:lnTo>
                  <a:lnTo>
                    <a:pt x="632694" y="764020"/>
                  </a:lnTo>
                  <a:lnTo>
                    <a:pt x="610770" y="789078"/>
                  </a:lnTo>
                  <a:lnTo>
                    <a:pt x="582580" y="814135"/>
                  </a:lnTo>
                  <a:lnTo>
                    <a:pt x="491746" y="854853"/>
                  </a:lnTo>
                  <a:lnTo>
                    <a:pt x="457294" y="848588"/>
                  </a:lnTo>
                  <a:lnTo>
                    <a:pt x="438501" y="886174"/>
                  </a:lnTo>
                  <a:lnTo>
                    <a:pt x="372727" y="917496"/>
                  </a:lnTo>
                  <a:lnTo>
                    <a:pt x="366460" y="939421"/>
                  </a:lnTo>
                  <a:lnTo>
                    <a:pt x="335141" y="951949"/>
                  </a:lnTo>
                  <a:lnTo>
                    <a:pt x="322612" y="958214"/>
                  </a:lnTo>
                  <a:lnTo>
                    <a:pt x="306951" y="945685"/>
                  </a:lnTo>
                  <a:lnTo>
                    <a:pt x="256836" y="930024"/>
                  </a:lnTo>
                  <a:lnTo>
                    <a:pt x="156608" y="911231"/>
                  </a:lnTo>
                  <a:lnTo>
                    <a:pt x="109626" y="923760"/>
                  </a:lnTo>
                  <a:lnTo>
                    <a:pt x="95591" y="912064"/>
                  </a:lnTo>
                  <a:lnTo>
                    <a:pt x="93965" y="902461"/>
                  </a:lnTo>
                  <a:lnTo>
                    <a:pt x="120275" y="864876"/>
                  </a:lnTo>
                  <a:lnTo>
                    <a:pt x="124033" y="816014"/>
                  </a:lnTo>
                  <a:lnTo>
                    <a:pt x="120275" y="767152"/>
                  </a:lnTo>
                  <a:lnTo>
                    <a:pt x="127792" y="733325"/>
                  </a:lnTo>
                  <a:lnTo>
                    <a:pt x="127792" y="699498"/>
                  </a:lnTo>
                  <a:lnTo>
                    <a:pt x="101482" y="601775"/>
                  </a:lnTo>
                  <a:lnTo>
                    <a:pt x="112757" y="466466"/>
                  </a:lnTo>
                  <a:lnTo>
                    <a:pt x="71413" y="410088"/>
                  </a:lnTo>
                  <a:lnTo>
                    <a:pt x="30069" y="428881"/>
                  </a:lnTo>
                  <a:lnTo>
                    <a:pt x="0" y="338675"/>
                  </a:lnTo>
                  <a:lnTo>
                    <a:pt x="75172" y="252227"/>
                  </a:lnTo>
                  <a:lnTo>
                    <a:pt x="86447" y="165780"/>
                  </a:lnTo>
                  <a:lnTo>
                    <a:pt x="101482" y="90609"/>
                  </a:lnTo>
                  <a:lnTo>
                    <a:pt x="97723" y="56781"/>
                  </a:lnTo>
                  <a:lnTo>
                    <a:pt x="75172" y="49264"/>
                  </a:lnTo>
                  <a:lnTo>
                    <a:pt x="56379" y="15437"/>
                  </a:lnTo>
                  <a:lnTo>
                    <a:pt x="60011" y="0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3" name="フリーフォーム: 図形 392">
              <a:extLst>
                <a:ext uri="{FF2B5EF4-FFF2-40B4-BE49-F238E27FC236}">
                  <a16:creationId xmlns:a16="http://schemas.microsoft.com/office/drawing/2014/main" id="{79268502-F7AC-CED6-3D2A-9B6EDDD880F1}"/>
                </a:ext>
              </a:extLst>
            </p:cNvPr>
            <p:cNvSpPr/>
            <p:nvPr/>
          </p:nvSpPr>
          <p:spPr>
            <a:xfrm>
              <a:off x="4402260" y="4629243"/>
              <a:ext cx="1589942" cy="1706970"/>
            </a:xfrm>
            <a:custGeom>
              <a:avLst/>
              <a:gdLst>
                <a:gd name="connsiteX0" fmla="*/ 1371252 w 1687600"/>
                <a:gd name="connsiteY0" fmla="*/ 0 h 1811818"/>
                <a:gd name="connsiteX1" fmla="*/ 1424500 w 1687600"/>
                <a:gd name="connsiteY1" fmla="*/ 78304 h 1811818"/>
                <a:gd name="connsiteX2" fmla="*/ 1484010 w 1687600"/>
                <a:gd name="connsiteY2" fmla="*/ 87700 h 1811818"/>
                <a:gd name="connsiteX3" fmla="*/ 1540390 w 1687600"/>
                <a:gd name="connsiteY3" fmla="*/ 109625 h 1811818"/>
                <a:gd name="connsiteX4" fmla="*/ 1568578 w 1687600"/>
                <a:gd name="connsiteY4" fmla="*/ 137815 h 1811818"/>
                <a:gd name="connsiteX5" fmla="*/ 1609295 w 1687600"/>
                <a:gd name="connsiteY5" fmla="*/ 122154 h 1811818"/>
                <a:gd name="connsiteX6" fmla="*/ 1659410 w 1687600"/>
                <a:gd name="connsiteY6" fmla="*/ 147211 h 1811818"/>
                <a:gd name="connsiteX7" fmla="*/ 1662154 w 1687600"/>
                <a:gd name="connsiteY7" fmla="*/ 140548 h 1811818"/>
                <a:gd name="connsiteX8" fmla="*/ 1687600 w 1687600"/>
                <a:gd name="connsiteY8" fmla="*/ 184170 h 1811818"/>
                <a:gd name="connsiteX9" fmla="*/ 1687600 w 1687600"/>
                <a:gd name="connsiteY9" fmla="*/ 217997 h 1811818"/>
                <a:gd name="connsiteX10" fmla="*/ 1646256 w 1687600"/>
                <a:gd name="connsiteY10" fmla="*/ 233032 h 1811818"/>
                <a:gd name="connsiteX11" fmla="*/ 1578601 w 1687600"/>
                <a:gd name="connsiteY11" fmla="*/ 364582 h 1811818"/>
                <a:gd name="connsiteX12" fmla="*/ 1574843 w 1687600"/>
                <a:gd name="connsiteY12" fmla="*/ 435995 h 1811818"/>
                <a:gd name="connsiteX13" fmla="*/ 1552291 w 1687600"/>
                <a:gd name="connsiteY13" fmla="*/ 466063 h 1811818"/>
                <a:gd name="connsiteX14" fmla="*/ 1556050 w 1687600"/>
                <a:gd name="connsiteY14" fmla="*/ 533717 h 1811818"/>
                <a:gd name="connsiteX15" fmla="*/ 1518464 w 1687600"/>
                <a:gd name="connsiteY15" fmla="*/ 590096 h 1811818"/>
                <a:gd name="connsiteX16" fmla="*/ 1495913 w 1687600"/>
                <a:gd name="connsiteY16" fmla="*/ 623923 h 1811818"/>
                <a:gd name="connsiteX17" fmla="*/ 1428258 w 1687600"/>
                <a:gd name="connsiteY17" fmla="*/ 793059 h 1811818"/>
                <a:gd name="connsiteX18" fmla="*/ 1428258 w 1687600"/>
                <a:gd name="connsiteY18" fmla="*/ 838162 h 1811818"/>
                <a:gd name="connsiteX19" fmla="*/ 1405707 w 1687600"/>
                <a:gd name="connsiteY19" fmla="*/ 871989 h 1811818"/>
                <a:gd name="connsiteX20" fmla="*/ 1401948 w 1687600"/>
                <a:gd name="connsiteY20" fmla="*/ 905816 h 1811818"/>
                <a:gd name="connsiteX21" fmla="*/ 1405707 w 1687600"/>
                <a:gd name="connsiteY21" fmla="*/ 954677 h 1811818"/>
                <a:gd name="connsiteX22" fmla="*/ 1447051 w 1687600"/>
                <a:gd name="connsiteY22" fmla="*/ 1029849 h 1811818"/>
                <a:gd name="connsiteX23" fmla="*/ 1428258 w 1687600"/>
                <a:gd name="connsiteY23" fmla="*/ 1082469 h 1811818"/>
                <a:gd name="connsiteX24" fmla="*/ 1390673 w 1687600"/>
                <a:gd name="connsiteY24" fmla="*/ 1123813 h 1811818"/>
                <a:gd name="connsiteX25" fmla="*/ 1379397 w 1687600"/>
                <a:gd name="connsiteY25" fmla="*/ 1161399 h 1811818"/>
                <a:gd name="connsiteX26" fmla="*/ 1368121 w 1687600"/>
                <a:gd name="connsiteY26" fmla="*/ 1195226 h 1811818"/>
                <a:gd name="connsiteX27" fmla="*/ 1326777 w 1687600"/>
                <a:gd name="connsiteY27" fmla="*/ 1202743 h 1811818"/>
                <a:gd name="connsiteX28" fmla="*/ 1323018 w 1687600"/>
                <a:gd name="connsiteY28" fmla="*/ 1259122 h 1811818"/>
                <a:gd name="connsiteX29" fmla="*/ 1338053 w 1687600"/>
                <a:gd name="connsiteY29" fmla="*/ 1416982 h 1811818"/>
                <a:gd name="connsiteX30" fmla="*/ 1401948 w 1687600"/>
                <a:gd name="connsiteY30" fmla="*/ 1601152 h 1811818"/>
                <a:gd name="connsiteX31" fmla="*/ 1492753 w 1687600"/>
                <a:gd name="connsiteY31" fmla="*/ 1811818 h 1811818"/>
                <a:gd name="connsiteX32" fmla="*/ 318180 w 1687600"/>
                <a:gd name="connsiteY32" fmla="*/ 1811818 h 1811818"/>
                <a:gd name="connsiteX33" fmla="*/ 289410 w 1687600"/>
                <a:gd name="connsiteY33" fmla="*/ 1732702 h 1811818"/>
                <a:gd name="connsiteX34" fmla="*/ 244308 w 1687600"/>
                <a:gd name="connsiteY34" fmla="*/ 1702633 h 1811818"/>
                <a:gd name="connsiteX35" fmla="*/ 206722 w 1687600"/>
                <a:gd name="connsiteY35" fmla="*/ 1657530 h 1811818"/>
                <a:gd name="connsiteX36" fmla="*/ 172895 w 1687600"/>
                <a:gd name="connsiteY36" fmla="*/ 1582359 h 1811818"/>
                <a:gd name="connsiteX37" fmla="*/ 142826 w 1687600"/>
                <a:gd name="connsiteY37" fmla="*/ 1589876 h 1811818"/>
                <a:gd name="connsiteX38" fmla="*/ 142826 w 1687600"/>
                <a:gd name="connsiteY38" fmla="*/ 1619945 h 1811818"/>
                <a:gd name="connsiteX39" fmla="*/ 67655 w 1687600"/>
                <a:gd name="connsiteY39" fmla="*/ 1597393 h 1811818"/>
                <a:gd name="connsiteX40" fmla="*/ 67655 w 1687600"/>
                <a:gd name="connsiteY40" fmla="*/ 1559808 h 1811818"/>
                <a:gd name="connsiteX41" fmla="*/ 33827 w 1687600"/>
                <a:gd name="connsiteY41" fmla="*/ 1492153 h 1811818"/>
                <a:gd name="connsiteX42" fmla="*/ 0 w 1687600"/>
                <a:gd name="connsiteY42" fmla="*/ 1401948 h 1811818"/>
                <a:gd name="connsiteX43" fmla="*/ 41345 w 1687600"/>
                <a:gd name="connsiteY43" fmla="*/ 1383155 h 1811818"/>
                <a:gd name="connsiteX44" fmla="*/ 82689 w 1687600"/>
                <a:gd name="connsiteY44" fmla="*/ 1383155 h 1811818"/>
                <a:gd name="connsiteX45" fmla="*/ 217998 w 1687600"/>
                <a:gd name="connsiteY45" fmla="*/ 1311742 h 1811818"/>
                <a:gd name="connsiteX46" fmla="*/ 240549 w 1687600"/>
                <a:gd name="connsiteY46" fmla="*/ 1198985 h 1811818"/>
                <a:gd name="connsiteX47" fmla="*/ 289410 w 1687600"/>
                <a:gd name="connsiteY47" fmla="*/ 1172675 h 1811818"/>
                <a:gd name="connsiteX48" fmla="*/ 323238 w 1687600"/>
                <a:gd name="connsiteY48" fmla="*/ 1198985 h 1811818"/>
                <a:gd name="connsiteX49" fmla="*/ 345789 w 1687600"/>
                <a:gd name="connsiteY49" fmla="*/ 1198985 h 1811818"/>
                <a:gd name="connsiteX50" fmla="*/ 345789 w 1687600"/>
                <a:gd name="connsiteY50" fmla="*/ 1135089 h 1811818"/>
                <a:gd name="connsiteX51" fmla="*/ 428478 w 1687600"/>
                <a:gd name="connsiteY51" fmla="*/ 1101262 h 1811818"/>
                <a:gd name="connsiteX52" fmla="*/ 428478 w 1687600"/>
                <a:gd name="connsiteY52" fmla="*/ 1067435 h 1811818"/>
                <a:gd name="connsiteX53" fmla="*/ 451029 w 1687600"/>
                <a:gd name="connsiteY53" fmla="*/ 1082469 h 1811818"/>
                <a:gd name="connsiteX54" fmla="*/ 552511 w 1687600"/>
                <a:gd name="connsiteY54" fmla="*/ 1063676 h 1811818"/>
                <a:gd name="connsiteX55" fmla="*/ 582579 w 1687600"/>
                <a:gd name="connsiteY55" fmla="*/ 1041125 h 1811818"/>
                <a:gd name="connsiteX56" fmla="*/ 582579 w 1687600"/>
                <a:gd name="connsiteY56" fmla="*/ 1011056 h 1811818"/>
                <a:gd name="connsiteX57" fmla="*/ 653992 w 1687600"/>
                <a:gd name="connsiteY57" fmla="*/ 1018573 h 1811818"/>
                <a:gd name="connsiteX58" fmla="*/ 665268 w 1687600"/>
                <a:gd name="connsiteY58" fmla="*/ 992263 h 1811818"/>
                <a:gd name="connsiteX59" fmla="*/ 687819 w 1687600"/>
                <a:gd name="connsiteY59" fmla="*/ 992263 h 1811818"/>
                <a:gd name="connsiteX60" fmla="*/ 717888 w 1687600"/>
                <a:gd name="connsiteY60" fmla="*/ 1022332 h 1811818"/>
                <a:gd name="connsiteX61" fmla="*/ 762991 w 1687600"/>
                <a:gd name="connsiteY61" fmla="*/ 1014815 h 1811818"/>
                <a:gd name="connsiteX62" fmla="*/ 785542 w 1687600"/>
                <a:gd name="connsiteY62" fmla="*/ 977229 h 1811818"/>
                <a:gd name="connsiteX63" fmla="*/ 789301 w 1687600"/>
                <a:gd name="connsiteY63" fmla="*/ 902057 h 1811818"/>
                <a:gd name="connsiteX64" fmla="*/ 860714 w 1687600"/>
                <a:gd name="connsiteY64" fmla="*/ 800576 h 1811818"/>
                <a:gd name="connsiteX65" fmla="*/ 841921 w 1687600"/>
                <a:gd name="connsiteY65" fmla="*/ 755473 h 1811818"/>
                <a:gd name="connsiteX66" fmla="*/ 849438 w 1687600"/>
                <a:gd name="connsiteY66" fmla="*/ 623923 h 1811818"/>
                <a:gd name="connsiteX67" fmla="*/ 834404 w 1687600"/>
                <a:gd name="connsiteY67" fmla="*/ 533717 h 1811818"/>
                <a:gd name="connsiteX68" fmla="*/ 815611 w 1687600"/>
                <a:gd name="connsiteY68" fmla="*/ 481097 h 1811818"/>
                <a:gd name="connsiteX69" fmla="*/ 834404 w 1687600"/>
                <a:gd name="connsiteY69" fmla="*/ 451029 h 1811818"/>
                <a:gd name="connsiteX70" fmla="*/ 928368 w 1687600"/>
                <a:gd name="connsiteY70" fmla="*/ 439753 h 1811818"/>
                <a:gd name="connsiteX71" fmla="*/ 871989 w 1687600"/>
                <a:gd name="connsiteY71" fmla="*/ 345789 h 1811818"/>
                <a:gd name="connsiteX72" fmla="*/ 875748 w 1687600"/>
                <a:gd name="connsiteY72" fmla="*/ 304445 h 1811818"/>
                <a:gd name="connsiteX73" fmla="*/ 887024 w 1687600"/>
                <a:gd name="connsiteY73" fmla="*/ 289410 h 1811818"/>
                <a:gd name="connsiteX74" fmla="*/ 890782 w 1687600"/>
                <a:gd name="connsiteY74" fmla="*/ 217997 h 1811818"/>
                <a:gd name="connsiteX75" fmla="*/ 864472 w 1687600"/>
                <a:gd name="connsiteY75" fmla="*/ 165377 h 1811818"/>
                <a:gd name="connsiteX76" fmla="*/ 856955 w 1687600"/>
                <a:gd name="connsiteY76" fmla="*/ 37586 h 1811818"/>
                <a:gd name="connsiteX77" fmla="*/ 869267 w 1687600"/>
                <a:gd name="connsiteY77" fmla="*/ 20842 h 1811818"/>
                <a:gd name="connsiteX78" fmla="*/ 870109 w 1687600"/>
                <a:gd name="connsiteY78" fmla="*/ 21925 h 1811818"/>
                <a:gd name="connsiteX79" fmla="*/ 898299 w 1687600"/>
                <a:gd name="connsiteY79" fmla="*/ 28190 h 1811818"/>
                <a:gd name="connsiteX80" fmla="*/ 948414 w 1687600"/>
                <a:gd name="connsiteY80" fmla="*/ 40718 h 1811818"/>
                <a:gd name="connsiteX81" fmla="*/ 970338 w 1687600"/>
                <a:gd name="connsiteY81" fmla="*/ 93965 h 1811818"/>
                <a:gd name="connsiteX82" fmla="*/ 1026718 w 1687600"/>
                <a:gd name="connsiteY82" fmla="*/ 119022 h 1811818"/>
                <a:gd name="connsiteX83" fmla="*/ 1042378 w 1687600"/>
                <a:gd name="connsiteY83" fmla="*/ 194193 h 1811818"/>
                <a:gd name="connsiteX84" fmla="*/ 1111285 w 1687600"/>
                <a:gd name="connsiteY84" fmla="*/ 212986 h 1811818"/>
                <a:gd name="connsiteX85" fmla="*/ 1148871 w 1687600"/>
                <a:gd name="connsiteY85" fmla="*/ 238043 h 1811818"/>
                <a:gd name="connsiteX86" fmla="*/ 1186457 w 1687600"/>
                <a:gd name="connsiteY86" fmla="*/ 285025 h 1811818"/>
                <a:gd name="connsiteX87" fmla="*/ 1214647 w 1687600"/>
                <a:gd name="connsiteY87" fmla="*/ 241175 h 1811818"/>
                <a:gd name="connsiteX88" fmla="*/ 1245967 w 1687600"/>
                <a:gd name="connsiteY88" fmla="*/ 219250 h 1811818"/>
                <a:gd name="connsiteX89" fmla="*/ 1277290 w 1687600"/>
                <a:gd name="connsiteY89" fmla="*/ 172268 h 1811818"/>
                <a:gd name="connsiteX90" fmla="*/ 1289819 w 1687600"/>
                <a:gd name="connsiteY90" fmla="*/ 162872 h 1811818"/>
                <a:gd name="connsiteX91" fmla="*/ 1371252 w 1687600"/>
                <a:gd name="connsiteY91" fmla="*/ 115890 h 1811818"/>
                <a:gd name="connsiteX92" fmla="*/ 1336800 w 1687600"/>
                <a:gd name="connsiteY92" fmla="*/ 50115 h 1811818"/>
                <a:gd name="connsiteX93" fmla="*/ 1336800 w 1687600"/>
                <a:gd name="connsiteY93" fmla="*/ 3132 h 1811818"/>
                <a:gd name="connsiteX0" fmla="*/ 1371252 w 1687600"/>
                <a:gd name="connsiteY0" fmla="*/ 0 h 1945078"/>
                <a:gd name="connsiteX1" fmla="*/ 1424500 w 1687600"/>
                <a:gd name="connsiteY1" fmla="*/ 78304 h 1945078"/>
                <a:gd name="connsiteX2" fmla="*/ 1484010 w 1687600"/>
                <a:gd name="connsiteY2" fmla="*/ 87700 h 1945078"/>
                <a:gd name="connsiteX3" fmla="*/ 1540390 w 1687600"/>
                <a:gd name="connsiteY3" fmla="*/ 109625 h 1945078"/>
                <a:gd name="connsiteX4" fmla="*/ 1568578 w 1687600"/>
                <a:gd name="connsiteY4" fmla="*/ 137815 h 1945078"/>
                <a:gd name="connsiteX5" fmla="*/ 1609295 w 1687600"/>
                <a:gd name="connsiteY5" fmla="*/ 122154 h 1945078"/>
                <a:gd name="connsiteX6" fmla="*/ 1659410 w 1687600"/>
                <a:gd name="connsiteY6" fmla="*/ 147211 h 1945078"/>
                <a:gd name="connsiteX7" fmla="*/ 1662154 w 1687600"/>
                <a:gd name="connsiteY7" fmla="*/ 140548 h 1945078"/>
                <a:gd name="connsiteX8" fmla="*/ 1687600 w 1687600"/>
                <a:gd name="connsiteY8" fmla="*/ 184170 h 1945078"/>
                <a:gd name="connsiteX9" fmla="*/ 1687600 w 1687600"/>
                <a:gd name="connsiteY9" fmla="*/ 217997 h 1945078"/>
                <a:gd name="connsiteX10" fmla="*/ 1646256 w 1687600"/>
                <a:gd name="connsiteY10" fmla="*/ 233032 h 1945078"/>
                <a:gd name="connsiteX11" fmla="*/ 1578601 w 1687600"/>
                <a:gd name="connsiteY11" fmla="*/ 364582 h 1945078"/>
                <a:gd name="connsiteX12" fmla="*/ 1574843 w 1687600"/>
                <a:gd name="connsiteY12" fmla="*/ 435995 h 1945078"/>
                <a:gd name="connsiteX13" fmla="*/ 1552291 w 1687600"/>
                <a:gd name="connsiteY13" fmla="*/ 466063 h 1945078"/>
                <a:gd name="connsiteX14" fmla="*/ 1556050 w 1687600"/>
                <a:gd name="connsiteY14" fmla="*/ 533717 h 1945078"/>
                <a:gd name="connsiteX15" fmla="*/ 1518464 w 1687600"/>
                <a:gd name="connsiteY15" fmla="*/ 590096 h 1945078"/>
                <a:gd name="connsiteX16" fmla="*/ 1495913 w 1687600"/>
                <a:gd name="connsiteY16" fmla="*/ 623923 h 1945078"/>
                <a:gd name="connsiteX17" fmla="*/ 1428258 w 1687600"/>
                <a:gd name="connsiteY17" fmla="*/ 793059 h 1945078"/>
                <a:gd name="connsiteX18" fmla="*/ 1428258 w 1687600"/>
                <a:gd name="connsiteY18" fmla="*/ 838162 h 1945078"/>
                <a:gd name="connsiteX19" fmla="*/ 1405707 w 1687600"/>
                <a:gd name="connsiteY19" fmla="*/ 871989 h 1945078"/>
                <a:gd name="connsiteX20" fmla="*/ 1401948 w 1687600"/>
                <a:gd name="connsiteY20" fmla="*/ 905816 h 1945078"/>
                <a:gd name="connsiteX21" fmla="*/ 1405707 w 1687600"/>
                <a:gd name="connsiteY21" fmla="*/ 954677 h 1945078"/>
                <a:gd name="connsiteX22" fmla="*/ 1447051 w 1687600"/>
                <a:gd name="connsiteY22" fmla="*/ 1029849 h 1945078"/>
                <a:gd name="connsiteX23" fmla="*/ 1428258 w 1687600"/>
                <a:gd name="connsiteY23" fmla="*/ 1082469 h 1945078"/>
                <a:gd name="connsiteX24" fmla="*/ 1390673 w 1687600"/>
                <a:gd name="connsiteY24" fmla="*/ 1123813 h 1945078"/>
                <a:gd name="connsiteX25" fmla="*/ 1379397 w 1687600"/>
                <a:gd name="connsiteY25" fmla="*/ 1161399 h 1945078"/>
                <a:gd name="connsiteX26" fmla="*/ 1368121 w 1687600"/>
                <a:gd name="connsiteY26" fmla="*/ 1195226 h 1945078"/>
                <a:gd name="connsiteX27" fmla="*/ 1326777 w 1687600"/>
                <a:gd name="connsiteY27" fmla="*/ 1202743 h 1945078"/>
                <a:gd name="connsiteX28" fmla="*/ 1323018 w 1687600"/>
                <a:gd name="connsiteY28" fmla="*/ 1259122 h 1945078"/>
                <a:gd name="connsiteX29" fmla="*/ 1338053 w 1687600"/>
                <a:gd name="connsiteY29" fmla="*/ 1416982 h 1945078"/>
                <a:gd name="connsiteX30" fmla="*/ 1401948 w 1687600"/>
                <a:gd name="connsiteY30" fmla="*/ 1601152 h 1945078"/>
                <a:gd name="connsiteX31" fmla="*/ 1492753 w 1687600"/>
                <a:gd name="connsiteY31" fmla="*/ 1811818 h 1945078"/>
                <a:gd name="connsiteX32" fmla="*/ 1053674 w 1687600"/>
                <a:gd name="connsiteY32" fmla="*/ 1945078 h 1945078"/>
                <a:gd name="connsiteX33" fmla="*/ 318180 w 1687600"/>
                <a:gd name="connsiteY33" fmla="*/ 1811818 h 1945078"/>
                <a:gd name="connsiteX34" fmla="*/ 289410 w 1687600"/>
                <a:gd name="connsiteY34" fmla="*/ 1732702 h 1945078"/>
                <a:gd name="connsiteX35" fmla="*/ 244308 w 1687600"/>
                <a:gd name="connsiteY35" fmla="*/ 1702633 h 1945078"/>
                <a:gd name="connsiteX36" fmla="*/ 206722 w 1687600"/>
                <a:gd name="connsiteY36" fmla="*/ 1657530 h 1945078"/>
                <a:gd name="connsiteX37" fmla="*/ 172895 w 1687600"/>
                <a:gd name="connsiteY37" fmla="*/ 1582359 h 1945078"/>
                <a:gd name="connsiteX38" fmla="*/ 142826 w 1687600"/>
                <a:gd name="connsiteY38" fmla="*/ 1589876 h 1945078"/>
                <a:gd name="connsiteX39" fmla="*/ 142826 w 1687600"/>
                <a:gd name="connsiteY39" fmla="*/ 1619945 h 1945078"/>
                <a:gd name="connsiteX40" fmla="*/ 67655 w 1687600"/>
                <a:gd name="connsiteY40" fmla="*/ 1597393 h 1945078"/>
                <a:gd name="connsiteX41" fmla="*/ 67655 w 1687600"/>
                <a:gd name="connsiteY41" fmla="*/ 1559808 h 1945078"/>
                <a:gd name="connsiteX42" fmla="*/ 33827 w 1687600"/>
                <a:gd name="connsiteY42" fmla="*/ 1492153 h 1945078"/>
                <a:gd name="connsiteX43" fmla="*/ 0 w 1687600"/>
                <a:gd name="connsiteY43" fmla="*/ 1401948 h 1945078"/>
                <a:gd name="connsiteX44" fmla="*/ 41345 w 1687600"/>
                <a:gd name="connsiteY44" fmla="*/ 1383155 h 1945078"/>
                <a:gd name="connsiteX45" fmla="*/ 82689 w 1687600"/>
                <a:gd name="connsiteY45" fmla="*/ 1383155 h 1945078"/>
                <a:gd name="connsiteX46" fmla="*/ 217998 w 1687600"/>
                <a:gd name="connsiteY46" fmla="*/ 1311742 h 1945078"/>
                <a:gd name="connsiteX47" fmla="*/ 240549 w 1687600"/>
                <a:gd name="connsiteY47" fmla="*/ 1198985 h 1945078"/>
                <a:gd name="connsiteX48" fmla="*/ 289410 w 1687600"/>
                <a:gd name="connsiteY48" fmla="*/ 1172675 h 1945078"/>
                <a:gd name="connsiteX49" fmla="*/ 323238 w 1687600"/>
                <a:gd name="connsiteY49" fmla="*/ 1198985 h 1945078"/>
                <a:gd name="connsiteX50" fmla="*/ 345789 w 1687600"/>
                <a:gd name="connsiteY50" fmla="*/ 1198985 h 1945078"/>
                <a:gd name="connsiteX51" fmla="*/ 345789 w 1687600"/>
                <a:gd name="connsiteY51" fmla="*/ 1135089 h 1945078"/>
                <a:gd name="connsiteX52" fmla="*/ 428478 w 1687600"/>
                <a:gd name="connsiteY52" fmla="*/ 1101262 h 1945078"/>
                <a:gd name="connsiteX53" fmla="*/ 428478 w 1687600"/>
                <a:gd name="connsiteY53" fmla="*/ 1067435 h 1945078"/>
                <a:gd name="connsiteX54" fmla="*/ 451029 w 1687600"/>
                <a:gd name="connsiteY54" fmla="*/ 1082469 h 1945078"/>
                <a:gd name="connsiteX55" fmla="*/ 552511 w 1687600"/>
                <a:gd name="connsiteY55" fmla="*/ 1063676 h 1945078"/>
                <a:gd name="connsiteX56" fmla="*/ 582579 w 1687600"/>
                <a:gd name="connsiteY56" fmla="*/ 1041125 h 1945078"/>
                <a:gd name="connsiteX57" fmla="*/ 582579 w 1687600"/>
                <a:gd name="connsiteY57" fmla="*/ 1011056 h 1945078"/>
                <a:gd name="connsiteX58" fmla="*/ 653992 w 1687600"/>
                <a:gd name="connsiteY58" fmla="*/ 1018573 h 1945078"/>
                <a:gd name="connsiteX59" fmla="*/ 665268 w 1687600"/>
                <a:gd name="connsiteY59" fmla="*/ 992263 h 1945078"/>
                <a:gd name="connsiteX60" fmla="*/ 687819 w 1687600"/>
                <a:gd name="connsiteY60" fmla="*/ 992263 h 1945078"/>
                <a:gd name="connsiteX61" fmla="*/ 717888 w 1687600"/>
                <a:gd name="connsiteY61" fmla="*/ 1022332 h 1945078"/>
                <a:gd name="connsiteX62" fmla="*/ 762991 w 1687600"/>
                <a:gd name="connsiteY62" fmla="*/ 1014815 h 1945078"/>
                <a:gd name="connsiteX63" fmla="*/ 785542 w 1687600"/>
                <a:gd name="connsiteY63" fmla="*/ 977229 h 1945078"/>
                <a:gd name="connsiteX64" fmla="*/ 789301 w 1687600"/>
                <a:gd name="connsiteY64" fmla="*/ 902057 h 1945078"/>
                <a:gd name="connsiteX65" fmla="*/ 860714 w 1687600"/>
                <a:gd name="connsiteY65" fmla="*/ 800576 h 1945078"/>
                <a:gd name="connsiteX66" fmla="*/ 841921 w 1687600"/>
                <a:gd name="connsiteY66" fmla="*/ 755473 h 1945078"/>
                <a:gd name="connsiteX67" fmla="*/ 849438 w 1687600"/>
                <a:gd name="connsiteY67" fmla="*/ 623923 h 1945078"/>
                <a:gd name="connsiteX68" fmla="*/ 834404 w 1687600"/>
                <a:gd name="connsiteY68" fmla="*/ 533717 h 1945078"/>
                <a:gd name="connsiteX69" fmla="*/ 815611 w 1687600"/>
                <a:gd name="connsiteY69" fmla="*/ 481097 h 1945078"/>
                <a:gd name="connsiteX70" fmla="*/ 834404 w 1687600"/>
                <a:gd name="connsiteY70" fmla="*/ 451029 h 1945078"/>
                <a:gd name="connsiteX71" fmla="*/ 928368 w 1687600"/>
                <a:gd name="connsiteY71" fmla="*/ 439753 h 1945078"/>
                <a:gd name="connsiteX72" fmla="*/ 871989 w 1687600"/>
                <a:gd name="connsiteY72" fmla="*/ 345789 h 1945078"/>
                <a:gd name="connsiteX73" fmla="*/ 875748 w 1687600"/>
                <a:gd name="connsiteY73" fmla="*/ 304445 h 1945078"/>
                <a:gd name="connsiteX74" fmla="*/ 887024 w 1687600"/>
                <a:gd name="connsiteY74" fmla="*/ 289410 h 1945078"/>
                <a:gd name="connsiteX75" fmla="*/ 890782 w 1687600"/>
                <a:gd name="connsiteY75" fmla="*/ 217997 h 1945078"/>
                <a:gd name="connsiteX76" fmla="*/ 864472 w 1687600"/>
                <a:gd name="connsiteY76" fmla="*/ 165377 h 1945078"/>
                <a:gd name="connsiteX77" fmla="*/ 856955 w 1687600"/>
                <a:gd name="connsiteY77" fmla="*/ 37586 h 1945078"/>
                <a:gd name="connsiteX78" fmla="*/ 869267 w 1687600"/>
                <a:gd name="connsiteY78" fmla="*/ 20842 h 1945078"/>
                <a:gd name="connsiteX79" fmla="*/ 870109 w 1687600"/>
                <a:gd name="connsiteY79" fmla="*/ 21925 h 1945078"/>
                <a:gd name="connsiteX80" fmla="*/ 898299 w 1687600"/>
                <a:gd name="connsiteY80" fmla="*/ 28190 h 1945078"/>
                <a:gd name="connsiteX81" fmla="*/ 948414 w 1687600"/>
                <a:gd name="connsiteY81" fmla="*/ 40718 h 1945078"/>
                <a:gd name="connsiteX82" fmla="*/ 970338 w 1687600"/>
                <a:gd name="connsiteY82" fmla="*/ 93965 h 1945078"/>
                <a:gd name="connsiteX83" fmla="*/ 1026718 w 1687600"/>
                <a:gd name="connsiteY83" fmla="*/ 119022 h 1945078"/>
                <a:gd name="connsiteX84" fmla="*/ 1042378 w 1687600"/>
                <a:gd name="connsiteY84" fmla="*/ 194193 h 1945078"/>
                <a:gd name="connsiteX85" fmla="*/ 1111285 w 1687600"/>
                <a:gd name="connsiteY85" fmla="*/ 212986 h 1945078"/>
                <a:gd name="connsiteX86" fmla="*/ 1148871 w 1687600"/>
                <a:gd name="connsiteY86" fmla="*/ 238043 h 1945078"/>
                <a:gd name="connsiteX87" fmla="*/ 1186457 w 1687600"/>
                <a:gd name="connsiteY87" fmla="*/ 285025 h 1945078"/>
                <a:gd name="connsiteX88" fmla="*/ 1214647 w 1687600"/>
                <a:gd name="connsiteY88" fmla="*/ 241175 h 1945078"/>
                <a:gd name="connsiteX89" fmla="*/ 1245967 w 1687600"/>
                <a:gd name="connsiteY89" fmla="*/ 219250 h 1945078"/>
                <a:gd name="connsiteX90" fmla="*/ 1277290 w 1687600"/>
                <a:gd name="connsiteY90" fmla="*/ 172268 h 1945078"/>
                <a:gd name="connsiteX91" fmla="*/ 1289819 w 1687600"/>
                <a:gd name="connsiteY91" fmla="*/ 162872 h 1945078"/>
                <a:gd name="connsiteX92" fmla="*/ 1371252 w 1687600"/>
                <a:gd name="connsiteY92" fmla="*/ 115890 h 1945078"/>
                <a:gd name="connsiteX93" fmla="*/ 1336800 w 1687600"/>
                <a:gd name="connsiteY93" fmla="*/ 50115 h 1945078"/>
                <a:gd name="connsiteX94" fmla="*/ 1336800 w 1687600"/>
                <a:gd name="connsiteY94" fmla="*/ 3132 h 1945078"/>
                <a:gd name="connsiteX95" fmla="*/ 1371252 w 1687600"/>
                <a:gd name="connsiteY95" fmla="*/ 0 h 1945078"/>
                <a:gd name="connsiteX0" fmla="*/ 1053674 w 1687600"/>
                <a:gd name="connsiteY0" fmla="*/ 1945078 h 2042135"/>
                <a:gd name="connsiteX1" fmla="*/ 318180 w 1687600"/>
                <a:gd name="connsiteY1" fmla="*/ 1811818 h 2042135"/>
                <a:gd name="connsiteX2" fmla="*/ 289410 w 1687600"/>
                <a:gd name="connsiteY2" fmla="*/ 1732702 h 2042135"/>
                <a:gd name="connsiteX3" fmla="*/ 244308 w 1687600"/>
                <a:gd name="connsiteY3" fmla="*/ 1702633 h 2042135"/>
                <a:gd name="connsiteX4" fmla="*/ 206722 w 1687600"/>
                <a:gd name="connsiteY4" fmla="*/ 1657530 h 2042135"/>
                <a:gd name="connsiteX5" fmla="*/ 172895 w 1687600"/>
                <a:gd name="connsiteY5" fmla="*/ 1582359 h 2042135"/>
                <a:gd name="connsiteX6" fmla="*/ 142826 w 1687600"/>
                <a:gd name="connsiteY6" fmla="*/ 1589876 h 2042135"/>
                <a:gd name="connsiteX7" fmla="*/ 142826 w 1687600"/>
                <a:gd name="connsiteY7" fmla="*/ 1619945 h 2042135"/>
                <a:gd name="connsiteX8" fmla="*/ 67655 w 1687600"/>
                <a:gd name="connsiteY8" fmla="*/ 1597393 h 2042135"/>
                <a:gd name="connsiteX9" fmla="*/ 67655 w 1687600"/>
                <a:gd name="connsiteY9" fmla="*/ 1559808 h 2042135"/>
                <a:gd name="connsiteX10" fmla="*/ 33827 w 1687600"/>
                <a:gd name="connsiteY10" fmla="*/ 1492153 h 2042135"/>
                <a:gd name="connsiteX11" fmla="*/ 0 w 1687600"/>
                <a:gd name="connsiteY11" fmla="*/ 1401948 h 2042135"/>
                <a:gd name="connsiteX12" fmla="*/ 41345 w 1687600"/>
                <a:gd name="connsiteY12" fmla="*/ 1383155 h 2042135"/>
                <a:gd name="connsiteX13" fmla="*/ 82689 w 1687600"/>
                <a:gd name="connsiteY13" fmla="*/ 1383155 h 2042135"/>
                <a:gd name="connsiteX14" fmla="*/ 217998 w 1687600"/>
                <a:gd name="connsiteY14" fmla="*/ 1311742 h 2042135"/>
                <a:gd name="connsiteX15" fmla="*/ 240549 w 1687600"/>
                <a:gd name="connsiteY15" fmla="*/ 1198985 h 2042135"/>
                <a:gd name="connsiteX16" fmla="*/ 289410 w 1687600"/>
                <a:gd name="connsiteY16" fmla="*/ 1172675 h 2042135"/>
                <a:gd name="connsiteX17" fmla="*/ 323238 w 1687600"/>
                <a:gd name="connsiteY17" fmla="*/ 1198985 h 2042135"/>
                <a:gd name="connsiteX18" fmla="*/ 345789 w 1687600"/>
                <a:gd name="connsiteY18" fmla="*/ 1198985 h 2042135"/>
                <a:gd name="connsiteX19" fmla="*/ 345789 w 1687600"/>
                <a:gd name="connsiteY19" fmla="*/ 1135089 h 2042135"/>
                <a:gd name="connsiteX20" fmla="*/ 428478 w 1687600"/>
                <a:gd name="connsiteY20" fmla="*/ 1101262 h 2042135"/>
                <a:gd name="connsiteX21" fmla="*/ 428478 w 1687600"/>
                <a:gd name="connsiteY21" fmla="*/ 1067435 h 2042135"/>
                <a:gd name="connsiteX22" fmla="*/ 451029 w 1687600"/>
                <a:gd name="connsiteY22" fmla="*/ 1082469 h 2042135"/>
                <a:gd name="connsiteX23" fmla="*/ 552511 w 1687600"/>
                <a:gd name="connsiteY23" fmla="*/ 1063676 h 2042135"/>
                <a:gd name="connsiteX24" fmla="*/ 582579 w 1687600"/>
                <a:gd name="connsiteY24" fmla="*/ 1041125 h 2042135"/>
                <a:gd name="connsiteX25" fmla="*/ 582579 w 1687600"/>
                <a:gd name="connsiteY25" fmla="*/ 1011056 h 2042135"/>
                <a:gd name="connsiteX26" fmla="*/ 653992 w 1687600"/>
                <a:gd name="connsiteY26" fmla="*/ 1018573 h 2042135"/>
                <a:gd name="connsiteX27" fmla="*/ 665268 w 1687600"/>
                <a:gd name="connsiteY27" fmla="*/ 992263 h 2042135"/>
                <a:gd name="connsiteX28" fmla="*/ 687819 w 1687600"/>
                <a:gd name="connsiteY28" fmla="*/ 992263 h 2042135"/>
                <a:gd name="connsiteX29" fmla="*/ 717888 w 1687600"/>
                <a:gd name="connsiteY29" fmla="*/ 1022332 h 2042135"/>
                <a:gd name="connsiteX30" fmla="*/ 762991 w 1687600"/>
                <a:gd name="connsiteY30" fmla="*/ 1014815 h 2042135"/>
                <a:gd name="connsiteX31" fmla="*/ 785542 w 1687600"/>
                <a:gd name="connsiteY31" fmla="*/ 977229 h 2042135"/>
                <a:gd name="connsiteX32" fmla="*/ 789301 w 1687600"/>
                <a:gd name="connsiteY32" fmla="*/ 902057 h 2042135"/>
                <a:gd name="connsiteX33" fmla="*/ 860714 w 1687600"/>
                <a:gd name="connsiteY33" fmla="*/ 800576 h 2042135"/>
                <a:gd name="connsiteX34" fmla="*/ 841921 w 1687600"/>
                <a:gd name="connsiteY34" fmla="*/ 755473 h 2042135"/>
                <a:gd name="connsiteX35" fmla="*/ 849438 w 1687600"/>
                <a:gd name="connsiteY35" fmla="*/ 623923 h 2042135"/>
                <a:gd name="connsiteX36" fmla="*/ 834404 w 1687600"/>
                <a:gd name="connsiteY36" fmla="*/ 533717 h 2042135"/>
                <a:gd name="connsiteX37" fmla="*/ 815611 w 1687600"/>
                <a:gd name="connsiteY37" fmla="*/ 481097 h 2042135"/>
                <a:gd name="connsiteX38" fmla="*/ 834404 w 1687600"/>
                <a:gd name="connsiteY38" fmla="*/ 451029 h 2042135"/>
                <a:gd name="connsiteX39" fmla="*/ 928368 w 1687600"/>
                <a:gd name="connsiteY39" fmla="*/ 439753 h 2042135"/>
                <a:gd name="connsiteX40" fmla="*/ 871989 w 1687600"/>
                <a:gd name="connsiteY40" fmla="*/ 345789 h 2042135"/>
                <a:gd name="connsiteX41" fmla="*/ 875748 w 1687600"/>
                <a:gd name="connsiteY41" fmla="*/ 304445 h 2042135"/>
                <a:gd name="connsiteX42" fmla="*/ 887024 w 1687600"/>
                <a:gd name="connsiteY42" fmla="*/ 289410 h 2042135"/>
                <a:gd name="connsiteX43" fmla="*/ 890782 w 1687600"/>
                <a:gd name="connsiteY43" fmla="*/ 217997 h 2042135"/>
                <a:gd name="connsiteX44" fmla="*/ 864472 w 1687600"/>
                <a:gd name="connsiteY44" fmla="*/ 165377 h 2042135"/>
                <a:gd name="connsiteX45" fmla="*/ 856955 w 1687600"/>
                <a:gd name="connsiteY45" fmla="*/ 37586 h 2042135"/>
                <a:gd name="connsiteX46" fmla="*/ 869267 w 1687600"/>
                <a:gd name="connsiteY46" fmla="*/ 20842 h 2042135"/>
                <a:gd name="connsiteX47" fmla="*/ 870109 w 1687600"/>
                <a:gd name="connsiteY47" fmla="*/ 21925 h 2042135"/>
                <a:gd name="connsiteX48" fmla="*/ 898299 w 1687600"/>
                <a:gd name="connsiteY48" fmla="*/ 28190 h 2042135"/>
                <a:gd name="connsiteX49" fmla="*/ 948414 w 1687600"/>
                <a:gd name="connsiteY49" fmla="*/ 40718 h 2042135"/>
                <a:gd name="connsiteX50" fmla="*/ 970338 w 1687600"/>
                <a:gd name="connsiteY50" fmla="*/ 93965 h 2042135"/>
                <a:gd name="connsiteX51" fmla="*/ 1026718 w 1687600"/>
                <a:gd name="connsiteY51" fmla="*/ 119022 h 2042135"/>
                <a:gd name="connsiteX52" fmla="*/ 1042378 w 1687600"/>
                <a:gd name="connsiteY52" fmla="*/ 194193 h 2042135"/>
                <a:gd name="connsiteX53" fmla="*/ 1111285 w 1687600"/>
                <a:gd name="connsiteY53" fmla="*/ 212986 h 2042135"/>
                <a:gd name="connsiteX54" fmla="*/ 1148871 w 1687600"/>
                <a:gd name="connsiteY54" fmla="*/ 238043 h 2042135"/>
                <a:gd name="connsiteX55" fmla="*/ 1186457 w 1687600"/>
                <a:gd name="connsiteY55" fmla="*/ 285025 h 2042135"/>
                <a:gd name="connsiteX56" fmla="*/ 1214647 w 1687600"/>
                <a:gd name="connsiteY56" fmla="*/ 241175 h 2042135"/>
                <a:gd name="connsiteX57" fmla="*/ 1245967 w 1687600"/>
                <a:gd name="connsiteY57" fmla="*/ 219250 h 2042135"/>
                <a:gd name="connsiteX58" fmla="*/ 1277290 w 1687600"/>
                <a:gd name="connsiteY58" fmla="*/ 172268 h 2042135"/>
                <a:gd name="connsiteX59" fmla="*/ 1289819 w 1687600"/>
                <a:gd name="connsiteY59" fmla="*/ 162872 h 2042135"/>
                <a:gd name="connsiteX60" fmla="*/ 1371252 w 1687600"/>
                <a:gd name="connsiteY60" fmla="*/ 115890 h 2042135"/>
                <a:gd name="connsiteX61" fmla="*/ 1336800 w 1687600"/>
                <a:gd name="connsiteY61" fmla="*/ 50115 h 2042135"/>
                <a:gd name="connsiteX62" fmla="*/ 1336800 w 1687600"/>
                <a:gd name="connsiteY62" fmla="*/ 3132 h 2042135"/>
                <a:gd name="connsiteX63" fmla="*/ 1371252 w 1687600"/>
                <a:gd name="connsiteY63" fmla="*/ 0 h 2042135"/>
                <a:gd name="connsiteX64" fmla="*/ 1424500 w 1687600"/>
                <a:gd name="connsiteY64" fmla="*/ 78304 h 2042135"/>
                <a:gd name="connsiteX65" fmla="*/ 1484010 w 1687600"/>
                <a:gd name="connsiteY65" fmla="*/ 87700 h 2042135"/>
                <a:gd name="connsiteX66" fmla="*/ 1540390 w 1687600"/>
                <a:gd name="connsiteY66" fmla="*/ 109625 h 2042135"/>
                <a:gd name="connsiteX67" fmla="*/ 1568578 w 1687600"/>
                <a:gd name="connsiteY67" fmla="*/ 137815 h 2042135"/>
                <a:gd name="connsiteX68" fmla="*/ 1609295 w 1687600"/>
                <a:gd name="connsiteY68" fmla="*/ 122154 h 2042135"/>
                <a:gd name="connsiteX69" fmla="*/ 1659410 w 1687600"/>
                <a:gd name="connsiteY69" fmla="*/ 147211 h 2042135"/>
                <a:gd name="connsiteX70" fmla="*/ 1662154 w 1687600"/>
                <a:gd name="connsiteY70" fmla="*/ 140548 h 2042135"/>
                <a:gd name="connsiteX71" fmla="*/ 1687600 w 1687600"/>
                <a:gd name="connsiteY71" fmla="*/ 184170 h 2042135"/>
                <a:gd name="connsiteX72" fmla="*/ 1687600 w 1687600"/>
                <a:gd name="connsiteY72" fmla="*/ 217997 h 2042135"/>
                <a:gd name="connsiteX73" fmla="*/ 1646256 w 1687600"/>
                <a:gd name="connsiteY73" fmla="*/ 233032 h 2042135"/>
                <a:gd name="connsiteX74" fmla="*/ 1578601 w 1687600"/>
                <a:gd name="connsiteY74" fmla="*/ 364582 h 2042135"/>
                <a:gd name="connsiteX75" fmla="*/ 1574843 w 1687600"/>
                <a:gd name="connsiteY75" fmla="*/ 435995 h 2042135"/>
                <a:gd name="connsiteX76" fmla="*/ 1552291 w 1687600"/>
                <a:gd name="connsiteY76" fmla="*/ 466063 h 2042135"/>
                <a:gd name="connsiteX77" fmla="*/ 1556050 w 1687600"/>
                <a:gd name="connsiteY77" fmla="*/ 533717 h 2042135"/>
                <a:gd name="connsiteX78" fmla="*/ 1518464 w 1687600"/>
                <a:gd name="connsiteY78" fmla="*/ 590096 h 2042135"/>
                <a:gd name="connsiteX79" fmla="*/ 1495913 w 1687600"/>
                <a:gd name="connsiteY79" fmla="*/ 623923 h 2042135"/>
                <a:gd name="connsiteX80" fmla="*/ 1428258 w 1687600"/>
                <a:gd name="connsiteY80" fmla="*/ 793059 h 2042135"/>
                <a:gd name="connsiteX81" fmla="*/ 1428258 w 1687600"/>
                <a:gd name="connsiteY81" fmla="*/ 838162 h 2042135"/>
                <a:gd name="connsiteX82" fmla="*/ 1405707 w 1687600"/>
                <a:gd name="connsiteY82" fmla="*/ 871989 h 2042135"/>
                <a:gd name="connsiteX83" fmla="*/ 1401948 w 1687600"/>
                <a:gd name="connsiteY83" fmla="*/ 905816 h 2042135"/>
                <a:gd name="connsiteX84" fmla="*/ 1405707 w 1687600"/>
                <a:gd name="connsiteY84" fmla="*/ 954677 h 2042135"/>
                <a:gd name="connsiteX85" fmla="*/ 1447051 w 1687600"/>
                <a:gd name="connsiteY85" fmla="*/ 1029849 h 2042135"/>
                <a:gd name="connsiteX86" fmla="*/ 1428258 w 1687600"/>
                <a:gd name="connsiteY86" fmla="*/ 1082469 h 2042135"/>
                <a:gd name="connsiteX87" fmla="*/ 1390673 w 1687600"/>
                <a:gd name="connsiteY87" fmla="*/ 1123813 h 2042135"/>
                <a:gd name="connsiteX88" fmla="*/ 1379397 w 1687600"/>
                <a:gd name="connsiteY88" fmla="*/ 1161399 h 2042135"/>
                <a:gd name="connsiteX89" fmla="*/ 1368121 w 1687600"/>
                <a:gd name="connsiteY89" fmla="*/ 1195226 h 2042135"/>
                <a:gd name="connsiteX90" fmla="*/ 1326777 w 1687600"/>
                <a:gd name="connsiteY90" fmla="*/ 1202743 h 2042135"/>
                <a:gd name="connsiteX91" fmla="*/ 1323018 w 1687600"/>
                <a:gd name="connsiteY91" fmla="*/ 1259122 h 2042135"/>
                <a:gd name="connsiteX92" fmla="*/ 1338053 w 1687600"/>
                <a:gd name="connsiteY92" fmla="*/ 1416982 h 2042135"/>
                <a:gd name="connsiteX93" fmla="*/ 1401948 w 1687600"/>
                <a:gd name="connsiteY93" fmla="*/ 1601152 h 2042135"/>
                <a:gd name="connsiteX94" fmla="*/ 1492753 w 1687600"/>
                <a:gd name="connsiteY94" fmla="*/ 1811818 h 2042135"/>
                <a:gd name="connsiteX95" fmla="*/ 1150730 w 1687600"/>
                <a:gd name="connsiteY95" fmla="*/ 2042135 h 2042135"/>
                <a:gd name="connsiteX0" fmla="*/ 318180 w 1687600"/>
                <a:gd name="connsiteY0" fmla="*/ 1811818 h 2042135"/>
                <a:gd name="connsiteX1" fmla="*/ 289410 w 1687600"/>
                <a:gd name="connsiteY1" fmla="*/ 1732702 h 2042135"/>
                <a:gd name="connsiteX2" fmla="*/ 244308 w 1687600"/>
                <a:gd name="connsiteY2" fmla="*/ 1702633 h 2042135"/>
                <a:gd name="connsiteX3" fmla="*/ 206722 w 1687600"/>
                <a:gd name="connsiteY3" fmla="*/ 1657530 h 2042135"/>
                <a:gd name="connsiteX4" fmla="*/ 172895 w 1687600"/>
                <a:gd name="connsiteY4" fmla="*/ 1582359 h 2042135"/>
                <a:gd name="connsiteX5" fmla="*/ 142826 w 1687600"/>
                <a:gd name="connsiteY5" fmla="*/ 1589876 h 2042135"/>
                <a:gd name="connsiteX6" fmla="*/ 142826 w 1687600"/>
                <a:gd name="connsiteY6" fmla="*/ 1619945 h 2042135"/>
                <a:gd name="connsiteX7" fmla="*/ 67655 w 1687600"/>
                <a:gd name="connsiteY7" fmla="*/ 1597393 h 2042135"/>
                <a:gd name="connsiteX8" fmla="*/ 67655 w 1687600"/>
                <a:gd name="connsiteY8" fmla="*/ 1559808 h 2042135"/>
                <a:gd name="connsiteX9" fmla="*/ 33827 w 1687600"/>
                <a:gd name="connsiteY9" fmla="*/ 1492153 h 2042135"/>
                <a:gd name="connsiteX10" fmla="*/ 0 w 1687600"/>
                <a:gd name="connsiteY10" fmla="*/ 1401948 h 2042135"/>
                <a:gd name="connsiteX11" fmla="*/ 41345 w 1687600"/>
                <a:gd name="connsiteY11" fmla="*/ 1383155 h 2042135"/>
                <a:gd name="connsiteX12" fmla="*/ 82689 w 1687600"/>
                <a:gd name="connsiteY12" fmla="*/ 1383155 h 2042135"/>
                <a:gd name="connsiteX13" fmla="*/ 217998 w 1687600"/>
                <a:gd name="connsiteY13" fmla="*/ 1311742 h 2042135"/>
                <a:gd name="connsiteX14" fmla="*/ 240549 w 1687600"/>
                <a:gd name="connsiteY14" fmla="*/ 1198985 h 2042135"/>
                <a:gd name="connsiteX15" fmla="*/ 289410 w 1687600"/>
                <a:gd name="connsiteY15" fmla="*/ 1172675 h 2042135"/>
                <a:gd name="connsiteX16" fmla="*/ 323238 w 1687600"/>
                <a:gd name="connsiteY16" fmla="*/ 1198985 h 2042135"/>
                <a:gd name="connsiteX17" fmla="*/ 345789 w 1687600"/>
                <a:gd name="connsiteY17" fmla="*/ 1198985 h 2042135"/>
                <a:gd name="connsiteX18" fmla="*/ 345789 w 1687600"/>
                <a:gd name="connsiteY18" fmla="*/ 1135089 h 2042135"/>
                <a:gd name="connsiteX19" fmla="*/ 428478 w 1687600"/>
                <a:gd name="connsiteY19" fmla="*/ 1101262 h 2042135"/>
                <a:gd name="connsiteX20" fmla="*/ 428478 w 1687600"/>
                <a:gd name="connsiteY20" fmla="*/ 1067435 h 2042135"/>
                <a:gd name="connsiteX21" fmla="*/ 451029 w 1687600"/>
                <a:gd name="connsiteY21" fmla="*/ 1082469 h 2042135"/>
                <a:gd name="connsiteX22" fmla="*/ 552511 w 1687600"/>
                <a:gd name="connsiteY22" fmla="*/ 1063676 h 2042135"/>
                <a:gd name="connsiteX23" fmla="*/ 582579 w 1687600"/>
                <a:gd name="connsiteY23" fmla="*/ 1041125 h 2042135"/>
                <a:gd name="connsiteX24" fmla="*/ 582579 w 1687600"/>
                <a:gd name="connsiteY24" fmla="*/ 1011056 h 2042135"/>
                <a:gd name="connsiteX25" fmla="*/ 653992 w 1687600"/>
                <a:gd name="connsiteY25" fmla="*/ 1018573 h 2042135"/>
                <a:gd name="connsiteX26" fmla="*/ 665268 w 1687600"/>
                <a:gd name="connsiteY26" fmla="*/ 992263 h 2042135"/>
                <a:gd name="connsiteX27" fmla="*/ 687819 w 1687600"/>
                <a:gd name="connsiteY27" fmla="*/ 992263 h 2042135"/>
                <a:gd name="connsiteX28" fmla="*/ 717888 w 1687600"/>
                <a:gd name="connsiteY28" fmla="*/ 1022332 h 2042135"/>
                <a:gd name="connsiteX29" fmla="*/ 762991 w 1687600"/>
                <a:gd name="connsiteY29" fmla="*/ 1014815 h 2042135"/>
                <a:gd name="connsiteX30" fmla="*/ 785542 w 1687600"/>
                <a:gd name="connsiteY30" fmla="*/ 977229 h 2042135"/>
                <a:gd name="connsiteX31" fmla="*/ 789301 w 1687600"/>
                <a:gd name="connsiteY31" fmla="*/ 902057 h 2042135"/>
                <a:gd name="connsiteX32" fmla="*/ 860714 w 1687600"/>
                <a:gd name="connsiteY32" fmla="*/ 800576 h 2042135"/>
                <a:gd name="connsiteX33" fmla="*/ 841921 w 1687600"/>
                <a:gd name="connsiteY33" fmla="*/ 755473 h 2042135"/>
                <a:gd name="connsiteX34" fmla="*/ 849438 w 1687600"/>
                <a:gd name="connsiteY34" fmla="*/ 623923 h 2042135"/>
                <a:gd name="connsiteX35" fmla="*/ 834404 w 1687600"/>
                <a:gd name="connsiteY35" fmla="*/ 533717 h 2042135"/>
                <a:gd name="connsiteX36" fmla="*/ 815611 w 1687600"/>
                <a:gd name="connsiteY36" fmla="*/ 481097 h 2042135"/>
                <a:gd name="connsiteX37" fmla="*/ 834404 w 1687600"/>
                <a:gd name="connsiteY37" fmla="*/ 451029 h 2042135"/>
                <a:gd name="connsiteX38" fmla="*/ 928368 w 1687600"/>
                <a:gd name="connsiteY38" fmla="*/ 439753 h 2042135"/>
                <a:gd name="connsiteX39" fmla="*/ 871989 w 1687600"/>
                <a:gd name="connsiteY39" fmla="*/ 345789 h 2042135"/>
                <a:gd name="connsiteX40" fmla="*/ 875748 w 1687600"/>
                <a:gd name="connsiteY40" fmla="*/ 304445 h 2042135"/>
                <a:gd name="connsiteX41" fmla="*/ 887024 w 1687600"/>
                <a:gd name="connsiteY41" fmla="*/ 289410 h 2042135"/>
                <a:gd name="connsiteX42" fmla="*/ 890782 w 1687600"/>
                <a:gd name="connsiteY42" fmla="*/ 217997 h 2042135"/>
                <a:gd name="connsiteX43" fmla="*/ 864472 w 1687600"/>
                <a:gd name="connsiteY43" fmla="*/ 165377 h 2042135"/>
                <a:gd name="connsiteX44" fmla="*/ 856955 w 1687600"/>
                <a:gd name="connsiteY44" fmla="*/ 37586 h 2042135"/>
                <a:gd name="connsiteX45" fmla="*/ 869267 w 1687600"/>
                <a:gd name="connsiteY45" fmla="*/ 20842 h 2042135"/>
                <a:gd name="connsiteX46" fmla="*/ 870109 w 1687600"/>
                <a:gd name="connsiteY46" fmla="*/ 21925 h 2042135"/>
                <a:gd name="connsiteX47" fmla="*/ 898299 w 1687600"/>
                <a:gd name="connsiteY47" fmla="*/ 28190 h 2042135"/>
                <a:gd name="connsiteX48" fmla="*/ 948414 w 1687600"/>
                <a:gd name="connsiteY48" fmla="*/ 40718 h 2042135"/>
                <a:gd name="connsiteX49" fmla="*/ 970338 w 1687600"/>
                <a:gd name="connsiteY49" fmla="*/ 93965 h 2042135"/>
                <a:gd name="connsiteX50" fmla="*/ 1026718 w 1687600"/>
                <a:gd name="connsiteY50" fmla="*/ 119022 h 2042135"/>
                <a:gd name="connsiteX51" fmla="*/ 1042378 w 1687600"/>
                <a:gd name="connsiteY51" fmla="*/ 194193 h 2042135"/>
                <a:gd name="connsiteX52" fmla="*/ 1111285 w 1687600"/>
                <a:gd name="connsiteY52" fmla="*/ 212986 h 2042135"/>
                <a:gd name="connsiteX53" fmla="*/ 1148871 w 1687600"/>
                <a:gd name="connsiteY53" fmla="*/ 238043 h 2042135"/>
                <a:gd name="connsiteX54" fmla="*/ 1186457 w 1687600"/>
                <a:gd name="connsiteY54" fmla="*/ 285025 h 2042135"/>
                <a:gd name="connsiteX55" fmla="*/ 1214647 w 1687600"/>
                <a:gd name="connsiteY55" fmla="*/ 241175 h 2042135"/>
                <a:gd name="connsiteX56" fmla="*/ 1245967 w 1687600"/>
                <a:gd name="connsiteY56" fmla="*/ 219250 h 2042135"/>
                <a:gd name="connsiteX57" fmla="*/ 1277290 w 1687600"/>
                <a:gd name="connsiteY57" fmla="*/ 172268 h 2042135"/>
                <a:gd name="connsiteX58" fmla="*/ 1289819 w 1687600"/>
                <a:gd name="connsiteY58" fmla="*/ 162872 h 2042135"/>
                <a:gd name="connsiteX59" fmla="*/ 1371252 w 1687600"/>
                <a:gd name="connsiteY59" fmla="*/ 115890 h 2042135"/>
                <a:gd name="connsiteX60" fmla="*/ 1336800 w 1687600"/>
                <a:gd name="connsiteY60" fmla="*/ 50115 h 2042135"/>
                <a:gd name="connsiteX61" fmla="*/ 1336800 w 1687600"/>
                <a:gd name="connsiteY61" fmla="*/ 3132 h 2042135"/>
                <a:gd name="connsiteX62" fmla="*/ 1371252 w 1687600"/>
                <a:gd name="connsiteY62" fmla="*/ 0 h 2042135"/>
                <a:gd name="connsiteX63" fmla="*/ 1424500 w 1687600"/>
                <a:gd name="connsiteY63" fmla="*/ 78304 h 2042135"/>
                <a:gd name="connsiteX64" fmla="*/ 1484010 w 1687600"/>
                <a:gd name="connsiteY64" fmla="*/ 87700 h 2042135"/>
                <a:gd name="connsiteX65" fmla="*/ 1540390 w 1687600"/>
                <a:gd name="connsiteY65" fmla="*/ 109625 h 2042135"/>
                <a:gd name="connsiteX66" fmla="*/ 1568578 w 1687600"/>
                <a:gd name="connsiteY66" fmla="*/ 137815 h 2042135"/>
                <a:gd name="connsiteX67" fmla="*/ 1609295 w 1687600"/>
                <a:gd name="connsiteY67" fmla="*/ 122154 h 2042135"/>
                <a:gd name="connsiteX68" fmla="*/ 1659410 w 1687600"/>
                <a:gd name="connsiteY68" fmla="*/ 147211 h 2042135"/>
                <a:gd name="connsiteX69" fmla="*/ 1662154 w 1687600"/>
                <a:gd name="connsiteY69" fmla="*/ 140548 h 2042135"/>
                <a:gd name="connsiteX70" fmla="*/ 1687600 w 1687600"/>
                <a:gd name="connsiteY70" fmla="*/ 184170 h 2042135"/>
                <a:gd name="connsiteX71" fmla="*/ 1687600 w 1687600"/>
                <a:gd name="connsiteY71" fmla="*/ 217997 h 2042135"/>
                <a:gd name="connsiteX72" fmla="*/ 1646256 w 1687600"/>
                <a:gd name="connsiteY72" fmla="*/ 233032 h 2042135"/>
                <a:gd name="connsiteX73" fmla="*/ 1578601 w 1687600"/>
                <a:gd name="connsiteY73" fmla="*/ 364582 h 2042135"/>
                <a:gd name="connsiteX74" fmla="*/ 1574843 w 1687600"/>
                <a:gd name="connsiteY74" fmla="*/ 435995 h 2042135"/>
                <a:gd name="connsiteX75" fmla="*/ 1552291 w 1687600"/>
                <a:gd name="connsiteY75" fmla="*/ 466063 h 2042135"/>
                <a:gd name="connsiteX76" fmla="*/ 1556050 w 1687600"/>
                <a:gd name="connsiteY76" fmla="*/ 533717 h 2042135"/>
                <a:gd name="connsiteX77" fmla="*/ 1518464 w 1687600"/>
                <a:gd name="connsiteY77" fmla="*/ 590096 h 2042135"/>
                <a:gd name="connsiteX78" fmla="*/ 1495913 w 1687600"/>
                <a:gd name="connsiteY78" fmla="*/ 623923 h 2042135"/>
                <a:gd name="connsiteX79" fmla="*/ 1428258 w 1687600"/>
                <a:gd name="connsiteY79" fmla="*/ 793059 h 2042135"/>
                <a:gd name="connsiteX80" fmla="*/ 1428258 w 1687600"/>
                <a:gd name="connsiteY80" fmla="*/ 838162 h 2042135"/>
                <a:gd name="connsiteX81" fmla="*/ 1405707 w 1687600"/>
                <a:gd name="connsiteY81" fmla="*/ 871989 h 2042135"/>
                <a:gd name="connsiteX82" fmla="*/ 1401948 w 1687600"/>
                <a:gd name="connsiteY82" fmla="*/ 905816 h 2042135"/>
                <a:gd name="connsiteX83" fmla="*/ 1405707 w 1687600"/>
                <a:gd name="connsiteY83" fmla="*/ 954677 h 2042135"/>
                <a:gd name="connsiteX84" fmla="*/ 1447051 w 1687600"/>
                <a:gd name="connsiteY84" fmla="*/ 1029849 h 2042135"/>
                <a:gd name="connsiteX85" fmla="*/ 1428258 w 1687600"/>
                <a:gd name="connsiteY85" fmla="*/ 1082469 h 2042135"/>
                <a:gd name="connsiteX86" fmla="*/ 1390673 w 1687600"/>
                <a:gd name="connsiteY86" fmla="*/ 1123813 h 2042135"/>
                <a:gd name="connsiteX87" fmla="*/ 1379397 w 1687600"/>
                <a:gd name="connsiteY87" fmla="*/ 1161399 h 2042135"/>
                <a:gd name="connsiteX88" fmla="*/ 1368121 w 1687600"/>
                <a:gd name="connsiteY88" fmla="*/ 1195226 h 2042135"/>
                <a:gd name="connsiteX89" fmla="*/ 1326777 w 1687600"/>
                <a:gd name="connsiteY89" fmla="*/ 1202743 h 2042135"/>
                <a:gd name="connsiteX90" fmla="*/ 1323018 w 1687600"/>
                <a:gd name="connsiteY90" fmla="*/ 1259122 h 2042135"/>
                <a:gd name="connsiteX91" fmla="*/ 1338053 w 1687600"/>
                <a:gd name="connsiteY91" fmla="*/ 1416982 h 2042135"/>
                <a:gd name="connsiteX92" fmla="*/ 1401948 w 1687600"/>
                <a:gd name="connsiteY92" fmla="*/ 1601152 h 2042135"/>
                <a:gd name="connsiteX93" fmla="*/ 1492753 w 1687600"/>
                <a:gd name="connsiteY93" fmla="*/ 1811818 h 2042135"/>
                <a:gd name="connsiteX94" fmla="*/ 1150730 w 1687600"/>
                <a:gd name="connsiteY94" fmla="*/ 2042135 h 2042135"/>
                <a:gd name="connsiteX0" fmla="*/ 318180 w 1687600"/>
                <a:gd name="connsiteY0" fmla="*/ 1811818 h 1811818"/>
                <a:gd name="connsiteX1" fmla="*/ 289410 w 1687600"/>
                <a:gd name="connsiteY1" fmla="*/ 1732702 h 1811818"/>
                <a:gd name="connsiteX2" fmla="*/ 244308 w 1687600"/>
                <a:gd name="connsiteY2" fmla="*/ 1702633 h 1811818"/>
                <a:gd name="connsiteX3" fmla="*/ 206722 w 1687600"/>
                <a:gd name="connsiteY3" fmla="*/ 1657530 h 1811818"/>
                <a:gd name="connsiteX4" fmla="*/ 172895 w 1687600"/>
                <a:gd name="connsiteY4" fmla="*/ 1582359 h 1811818"/>
                <a:gd name="connsiteX5" fmla="*/ 142826 w 1687600"/>
                <a:gd name="connsiteY5" fmla="*/ 1589876 h 1811818"/>
                <a:gd name="connsiteX6" fmla="*/ 142826 w 1687600"/>
                <a:gd name="connsiteY6" fmla="*/ 1619945 h 1811818"/>
                <a:gd name="connsiteX7" fmla="*/ 67655 w 1687600"/>
                <a:gd name="connsiteY7" fmla="*/ 1597393 h 1811818"/>
                <a:gd name="connsiteX8" fmla="*/ 67655 w 1687600"/>
                <a:gd name="connsiteY8" fmla="*/ 1559808 h 1811818"/>
                <a:gd name="connsiteX9" fmla="*/ 33827 w 1687600"/>
                <a:gd name="connsiteY9" fmla="*/ 1492153 h 1811818"/>
                <a:gd name="connsiteX10" fmla="*/ 0 w 1687600"/>
                <a:gd name="connsiteY10" fmla="*/ 1401948 h 1811818"/>
                <a:gd name="connsiteX11" fmla="*/ 41345 w 1687600"/>
                <a:gd name="connsiteY11" fmla="*/ 1383155 h 1811818"/>
                <a:gd name="connsiteX12" fmla="*/ 82689 w 1687600"/>
                <a:gd name="connsiteY12" fmla="*/ 1383155 h 1811818"/>
                <a:gd name="connsiteX13" fmla="*/ 217998 w 1687600"/>
                <a:gd name="connsiteY13" fmla="*/ 1311742 h 1811818"/>
                <a:gd name="connsiteX14" fmla="*/ 240549 w 1687600"/>
                <a:gd name="connsiteY14" fmla="*/ 1198985 h 1811818"/>
                <a:gd name="connsiteX15" fmla="*/ 289410 w 1687600"/>
                <a:gd name="connsiteY15" fmla="*/ 1172675 h 1811818"/>
                <a:gd name="connsiteX16" fmla="*/ 323238 w 1687600"/>
                <a:gd name="connsiteY16" fmla="*/ 1198985 h 1811818"/>
                <a:gd name="connsiteX17" fmla="*/ 345789 w 1687600"/>
                <a:gd name="connsiteY17" fmla="*/ 1198985 h 1811818"/>
                <a:gd name="connsiteX18" fmla="*/ 345789 w 1687600"/>
                <a:gd name="connsiteY18" fmla="*/ 1135089 h 1811818"/>
                <a:gd name="connsiteX19" fmla="*/ 428478 w 1687600"/>
                <a:gd name="connsiteY19" fmla="*/ 1101262 h 1811818"/>
                <a:gd name="connsiteX20" fmla="*/ 428478 w 1687600"/>
                <a:gd name="connsiteY20" fmla="*/ 1067435 h 1811818"/>
                <a:gd name="connsiteX21" fmla="*/ 451029 w 1687600"/>
                <a:gd name="connsiteY21" fmla="*/ 1082469 h 1811818"/>
                <a:gd name="connsiteX22" fmla="*/ 552511 w 1687600"/>
                <a:gd name="connsiteY22" fmla="*/ 1063676 h 1811818"/>
                <a:gd name="connsiteX23" fmla="*/ 582579 w 1687600"/>
                <a:gd name="connsiteY23" fmla="*/ 1041125 h 1811818"/>
                <a:gd name="connsiteX24" fmla="*/ 582579 w 1687600"/>
                <a:gd name="connsiteY24" fmla="*/ 1011056 h 1811818"/>
                <a:gd name="connsiteX25" fmla="*/ 653992 w 1687600"/>
                <a:gd name="connsiteY25" fmla="*/ 1018573 h 1811818"/>
                <a:gd name="connsiteX26" fmla="*/ 665268 w 1687600"/>
                <a:gd name="connsiteY26" fmla="*/ 992263 h 1811818"/>
                <a:gd name="connsiteX27" fmla="*/ 687819 w 1687600"/>
                <a:gd name="connsiteY27" fmla="*/ 992263 h 1811818"/>
                <a:gd name="connsiteX28" fmla="*/ 717888 w 1687600"/>
                <a:gd name="connsiteY28" fmla="*/ 1022332 h 1811818"/>
                <a:gd name="connsiteX29" fmla="*/ 762991 w 1687600"/>
                <a:gd name="connsiteY29" fmla="*/ 1014815 h 1811818"/>
                <a:gd name="connsiteX30" fmla="*/ 785542 w 1687600"/>
                <a:gd name="connsiteY30" fmla="*/ 977229 h 1811818"/>
                <a:gd name="connsiteX31" fmla="*/ 789301 w 1687600"/>
                <a:gd name="connsiteY31" fmla="*/ 902057 h 1811818"/>
                <a:gd name="connsiteX32" fmla="*/ 860714 w 1687600"/>
                <a:gd name="connsiteY32" fmla="*/ 800576 h 1811818"/>
                <a:gd name="connsiteX33" fmla="*/ 841921 w 1687600"/>
                <a:gd name="connsiteY33" fmla="*/ 755473 h 1811818"/>
                <a:gd name="connsiteX34" fmla="*/ 849438 w 1687600"/>
                <a:gd name="connsiteY34" fmla="*/ 623923 h 1811818"/>
                <a:gd name="connsiteX35" fmla="*/ 834404 w 1687600"/>
                <a:gd name="connsiteY35" fmla="*/ 533717 h 1811818"/>
                <a:gd name="connsiteX36" fmla="*/ 815611 w 1687600"/>
                <a:gd name="connsiteY36" fmla="*/ 481097 h 1811818"/>
                <a:gd name="connsiteX37" fmla="*/ 834404 w 1687600"/>
                <a:gd name="connsiteY37" fmla="*/ 451029 h 1811818"/>
                <a:gd name="connsiteX38" fmla="*/ 928368 w 1687600"/>
                <a:gd name="connsiteY38" fmla="*/ 439753 h 1811818"/>
                <a:gd name="connsiteX39" fmla="*/ 871989 w 1687600"/>
                <a:gd name="connsiteY39" fmla="*/ 345789 h 1811818"/>
                <a:gd name="connsiteX40" fmla="*/ 875748 w 1687600"/>
                <a:gd name="connsiteY40" fmla="*/ 304445 h 1811818"/>
                <a:gd name="connsiteX41" fmla="*/ 887024 w 1687600"/>
                <a:gd name="connsiteY41" fmla="*/ 289410 h 1811818"/>
                <a:gd name="connsiteX42" fmla="*/ 890782 w 1687600"/>
                <a:gd name="connsiteY42" fmla="*/ 217997 h 1811818"/>
                <a:gd name="connsiteX43" fmla="*/ 864472 w 1687600"/>
                <a:gd name="connsiteY43" fmla="*/ 165377 h 1811818"/>
                <a:gd name="connsiteX44" fmla="*/ 856955 w 1687600"/>
                <a:gd name="connsiteY44" fmla="*/ 37586 h 1811818"/>
                <a:gd name="connsiteX45" fmla="*/ 869267 w 1687600"/>
                <a:gd name="connsiteY45" fmla="*/ 20842 h 1811818"/>
                <a:gd name="connsiteX46" fmla="*/ 870109 w 1687600"/>
                <a:gd name="connsiteY46" fmla="*/ 21925 h 1811818"/>
                <a:gd name="connsiteX47" fmla="*/ 898299 w 1687600"/>
                <a:gd name="connsiteY47" fmla="*/ 28190 h 1811818"/>
                <a:gd name="connsiteX48" fmla="*/ 948414 w 1687600"/>
                <a:gd name="connsiteY48" fmla="*/ 40718 h 1811818"/>
                <a:gd name="connsiteX49" fmla="*/ 970338 w 1687600"/>
                <a:gd name="connsiteY49" fmla="*/ 93965 h 1811818"/>
                <a:gd name="connsiteX50" fmla="*/ 1026718 w 1687600"/>
                <a:gd name="connsiteY50" fmla="*/ 119022 h 1811818"/>
                <a:gd name="connsiteX51" fmla="*/ 1042378 w 1687600"/>
                <a:gd name="connsiteY51" fmla="*/ 194193 h 1811818"/>
                <a:gd name="connsiteX52" fmla="*/ 1111285 w 1687600"/>
                <a:gd name="connsiteY52" fmla="*/ 212986 h 1811818"/>
                <a:gd name="connsiteX53" fmla="*/ 1148871 w 1687600"/>
                <a:gd name="connsiteY53" fmla="*/ 238043 h 1811818"/>
                <a:gd name="connsiteX54" fmla="*/ 1186457 w 1687600"/>
                <a:gd name="connsiteY54" fmla="*/ 285025 h 1811818"/>
                <a:gd name="connsiteX55" fmla="*/ 1214647 w 1687600"/>
                <a:gd name="connsiteY55" fmla="*/ 241175 h 1811818"/>
                <a:gd name="connsiteX56" fmla="*/ 1245967 w 1687600"/>
                <a:gd name="connsiteY56" fmla="*/ 219250 h 1811818"/>
                <a:gd name="connsiteX57" fmla="*/ 1277290 w 1687600"/>
                <a:gd name="connsiteY57" fmla="*/ 172268 h 1811818"/>
                <a:gd name="connsiteX58" fmla="*/ 1289819 w 1687600"/>
                <a:gd name="connsiteY58" fmla="*/ 162872 h 1811818"/>
                <a:gd name="connsiteX59" fmla="*/ 1371252 w 1687600"/>
                <a:gd name="connsiteY59" fmla="*/ 115890 h 1811818"/>
                <a:gd name="connsiteX60" fmla="*/ 1336800 w 1687600"/>
                <a:gd name="connsiteY60" fmla="*/ 50115 h 1811818"/>
                <a:gd name="connsiteX61" fmla="*/ 1336800 w 1687600"/>
                <a:gd name="connsiteY61" fmla="*/ 3132 h 1811818"/>
                <a:gd name="connsiteX62" fmla="*/ 1371252 w 1687600"/>
                <a:gd name="connsiteY62" fmla="*/ 0 h 1811818"/>
                <a:gd name="connsiteX63" fmla="*/ 1424500 w 1687600"/>
                <a:gd name="connsiteY63" fmla="*/ 78304 h 1811818"/>
                <a:gd name="connsiteX64" fmla="*/ 1484010 w 1687600"/>
                <a:gd name="connsiteY64" fmla="*/ 87700 h 1811818"/>
                <a:gd name="connsiteX65" fmla="*/ 1540390 w 1687600"/>
                <a:gd name="connsiteY65" fmla="*/ 109625 h 1811818"/>
                <a:gd name="connsiteX66" fmla="*/ 1568578 w 1687600"/>
                <a:gd name="connsiteY66" fmla="*/ 137815 h 1811818"/>
                <a:gd name="connsiteX67" fmla="*/ 1609295 w 1687600"/>
                <a:gd name="connsiteY67" fmla="*/ 122154 h 1811818"/>
                <a:gd name="connsiteX68" fmla="*/ 1659410 w 1687600"/>
                <a:gd name="connsiteY68" fmla="*/ 147211 h 1811818"/>
                <a:gd name="connsiteX69" fmla="*/ 1662154 w 1687600"/>
                <a:gd name="connsiteY69" fmla="*/ 140548 h 1811818"/>
                <a:gd name="connsiteX70" fmla="*/ 1687600 w 1687600"/>
                <a:gd name="connsiteY70" fmla="*/ 184170 h 1811818"/>
                <a:gd name="connsiteX71" fmla="*/ 1687600 w 1687600"/>
                <a:gd name="connsiteY71" fmla="*/ 217997 h 1811818"/>
                <a:gd name="connsiteX72" fmla="*/ 1646256 w 1687600"/>
                <a:gd name="connsiteY72" fmla="*/ 233032 h 1811818"/>
                <a:gd name="connsiteX73" fmla="*/ 1578601 w 1687600"/>
                <a:gd name="connsiteY73" fmla="*/ 364582 h 1811818"/>
                <a:gd name="connsiteX74" fmla="*/ 1574843 w 1687600"/>
                <a:gd name="connsiteY74" fmla="*/ 435995 h 1811818"/>
                <a:gd name="connsiteX75" fmla="*/ 1552291 w 1687600"/>
                <a:gd name="connsiteY75" fmla="*/ 466063 h 1811818"/>
                <a:gd name="connsiteX76" fmla="*/ 1556050 w 1687600"/>
                <a:gd name="connsiteY76" fmla="*/ 533717 h 1811818"/>
                <a:gd name="connsiteX77" fmla="*/ 1518464 w 1687600"/>
                <a:gd name="connsiteY77" fmla="*/ 590096 h 1811818"/>
                <a:gd name="connsiteX78" fmla="*/ 1495913 w 1687600"/>
                <a:gd name="connsiteY78" fmla="*/ 623923 h 1811818"/>
                <a:gd name="connsiteX79" fmla="*/ 1428258 w 1687600"/>
                <a:gd name="connsiteY79" fmla="*/ 793059 h 1811818"/>
                <a:gd name="connsiteX80" fmla="*/ 1428258 w 1687600"/>
                <a:gd name="connsiteY80" fmla="*/ 838162 h 1811818"/>
                <a:gd name="connsiteX81" fmla="*/ 1405707 w 1687600"/>
                <a:gd name="connsiteY81" fmla="*/ 871989 h 1811818"/>
                <a:gd name="connsiteX82" fmla="*/ 1401948 w 1687600"/>
                <a:gd name="connsiteY82" fmla="*/ 905816 h 1811818"/>
                <a:gd name="connsiteX83" fmla="*/ 1405707 w 1687600"/>
                <a:gd name="connsiteY83" fmla="*/ 954677 h 1811818"/>
                <a:gd name="connsiteX84" fmla="*/ 1447051 w 1687600"/>
                <a:gd name="connsiteY84" fmla="*/ 1029849 h 1811818"/>
                <a:gd name="connsiteX85" fmla="*/ 1428258 w 1687600"/>
                <a:gd name="connsiteY85" fmla="*/ 1082469 h 1811818"/>
                <a:gd name="connsiteX86" fmla="*/ 1390673 w 1687600"/>
                <a:gd name="connsiteY86" fmla="*/ 1123813 h 1811818"/>
                <a:gd name="connsiteX87" fmla="*/ 1379397 w 1687600"/>
                <a:gd name="connsiteY87" fmla="*/ 1161399 h 1811818"/>
                <a:gd name="connsiteX88" fmla="*/ 1368121 w 1687600"/>
                <a:gd name="connsiteY88" fmla="*/ 1195226 h 1811818"/>
                <a:gd name="connsiteX89" fmla="*/ 1326777 w 1687600"/>
                <a:gd name="connsiteY89" fmla="*/ 1202743 h 1811818"/>
                <a:gd name="connsiteX90" fmla="*/ 1323018 w 1687600"/>
                <a:gd name="connsiteY90" fmla="*/ 1259122 h 1811818"/>
                <a:gd name="connsiteX91" fmla="*/ 1338053 w 1687600"/>
                <a:gd name="connsiteY91" fmla="*/ 1416982 h 1811818"/>
                <a:gd name="connsiteX92" fmla="*/ 1401948 w 1687600"/>
                <a:gd name="connsiteY92" fmla="*/ 1601152 h 1811818"/>
                <a:gd name="connsiteX93" fmla="*/ 1492753 w 1687600"/>
                <a:gd name="connsiteY93" fmla="*/ 1811818 h 1811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1687600" h="1811818">
                  <a:moveTo>
                    <a:pt x="318180" y="1811818"/>
                  </a:moveTo>
                  <a:lnTo>
                    <a:pt x="289410" y="1732702"/>
                  </a:lnTo>
                  <a:lnTo>
                    <a:pt x="244308" y="1702633"/>
                  </a:lnTo>
                  <a:lnTo>
                    <a:pt x="206722" y="1657530"/>
                  </a:lnTo>
                  <a:lnTo>
                    <a:pt x="172895" y="1582359"/>
                  </a:lnTo>
                  <a:lnTo>
                    <a:pt x="142826" y="1589876"/>
                  </a:lnTo>
                  <a:lnTo>
                    <a:pt x="142826" y="1619945"/>
                  </a:lnTo>
                  <a:lnTo>
                    <a:pt x="67655" y="1597393"/>
                  </a:lnTo>
                  <a:lnTo>
                    <a:pt x="67655" y="1559808"/>
                  </a:lnTo>
                  <a:lnTo>
                    <a:pt x="33827" y="1492153"/>
                  </a:lnTo>
                  <a:lnTo>
                    <a:pt x="0" y="1401948"/>
                  </a:lnTo>
                  <a:lnTo>
                    <a:pt x="41345" y="1383155"/>
                  </a:lnTo>
                  <a:lnTo>
                    <a:pt x="82689" y="1383155"/>
                  </a:lnTo>
                  <a:lnTo>
                    <a:pt x="217998" y="1311742"/>
                  </a:lnTo>
                  <a:lnTo>
                    <a:pt x="240549" y="1198985"/>
                  </a:lnTo>
                  <a:lnTo>
                    <a:pt x="289410" y="1172675"/>
                  </a:lnTo>
                  <a:lnTo>
                    <a:pt x="323238" y="1198985"/>
                  </a:lnTo>
                  <a:lnTo>
                    <a:pt x="345789" y="1198985"/>
                  </a:lnTo>
                  <a:lnTo>
                    <a:pt x="345789" y="1135089"/>
                  </a:lnTo>
                  <a:lnTo>
                    <a:pt x="428478" y="1101262"/>
                  </a:lnTo>
                  <a:lnTo>
                    <a:pt x="428478" y="1067435"/>
                  </a:lnTo>
                  <a:lnTo>
                    <a:pt x="451029" y="1082469"/>
                  </a:lnTo>
                  <a:lnTo>
                    <a:pt x="552511" y="1063676"/>
                  </a:lnTo>
                  <a:lnTo>
                    <a:pt x="582579" y="1041125"/>
                  </a:lnTo>
                  <a:lnTo>
                    <a:pt x="582579" y="1011056"/>
                  </a:lnTo>
                  <a:lnTo>
                    <a:pt x="653992" y="1018573"/>
                  </a:lnTo>
                  <a:lnTo>
                    <a:pt x="665268" y="992263"/>
                  </a:lnTo>
                  <a:lnTo>
                    <a:pt x="687819" y="992263"/>
                  </a:lnTo>
                  <a:lnTo>
                    <a:pt x="717888" y="1022332"/>
                  </a:lnTo>
                  <a:lnTo>
                    <a:pt x="762991" y="1014815"/>
                  </a:lnTo>
                  <a:lnTo>
                    <a:pt x="785542" y="977229"/>
                  </a:lnTo>
                  <a:lnTo>
                    <a:pt x="789301" y="902057"/>
                  </a:lnTo>
                  <a:lnTo>
                    <a:pt x="860714" y="800576"/>
                  </a:lnTo>
                  <a:lnTo>
                    <a:pt x="841921" y="755473"/>
                  </a:lnTo>
                  <a:lnTo>
                    <a:pt x="849438" y="623923"/>
                  </a:lnTo>
                  <a:lnTo>
                    <a:pt x="834404" y="533717"/>
                  </a:lnTo>
                  <a:lnTo>
                    <a:pt x="815611" y="481097"/>
                  </a:lnTo>
                  <a:lnTo>
                    <a:pt x="834404" y="451029"/>
                  </a:lnTo>
                  <a:lnTo>
                    <a:pt x="928368" y="439753"/>
                  </a:lnTo>
                  <a:lnTo>
                    <a:pt x="871989" y="345789"/>
                  </a:lnTo>
                  <a:lnTo>
                    <a:pt x="875748" y="304445"/>
                  </a:lnTo>
                  <a:lnTo>
                    <a:pt x="887024" y="289410"/>
                  </a:lnTo>
                  <a:lnTo>
                    <a:pt x="890782" y="217997"/>
                  </a:lnTo>
                  <a:lnTo>
                    <a:pt x="864472" y="165377"/>
                  </a:lnTo>
                  <a:lnTo>
                    <a:pt x="856955" y="37586"/>
                  </a:lnTo>
                  <a:lnTo>
                    <a:pt x="869267" y="20842"/>
                  </a:lnTo>
                  <a:lnTo>
                    <a:pt x="870109" y="21925"/>
                  </a:lnTo>
                  <a:lnTo>
                    <a:pt x="898299" y="28190"/>
                  </a:lnTo>
                  <a:lnTo>
                    <a:pt x="948414" y="40718"/>
                  </a:lnTo>
                  <a:lnTo>
                    <a:pt x="970338" y="93965"/>
                  </a:lnTo>
                  <a:lnTo>
                    <a:pt x="1026718" y="119022"/>
                  </a:lnTo>
                  <a:lnTo>
                    <a:pt x="1042378" y="194193"/>
                  </a:lnTo>
                  <a:lnTo>
                    <a:pt x="1111285" y="212986"/>
                  </a:lnTo>
                  <a:lnTo>
                    <a:pt x="1148871" y="238043"/>
                  </a:lnTo>
                  <a:lnTo>
                    <a:pt x="1186457" y="285025"/>
                  </a:lnTo>
                  <a:lnTo>
                    <a:pt x="1214647" y="241175"/>
                  </a:lnTo>
                  <a:lnTo>
                    <a:pt x="1245967" y="219250"/>
                  </a:lnTo>
                  <a:lnTo>
                    <a:pt x="1277290" y="172268"/>
                  </a:lnTo>
                  <a:lnTo>
                    <a:pt x="1289819" y="162872"/>
                  </a:lnTo>
                  <a:lnTo>
                    <a:pt x="1371252" y="115890"/>
                  </a:lnTo>
                  <a:lnTo>
                    <a:pt x="1336800" y="50115"/>
                  </a:lnTo>
                  <a:lnTo>
                    <a:pt x="1336800" y="3132"/>
                  </a:lnTo>
                  <a:lnTo>
                    <a:pt x="1371252" y="0"/>
                  </a:lnTo>
                  <a:lnTo>
                    <a:pt x="1424500" y="78304"/>
                  </a:lnTo>
                  <a:lnTo>
                    <a:pt x="1484010" y="87700"/>
                  </a:lnTo>
                  <a:lnTo>
                    <a:pt x="1540390" y="109625"/>
                  </a:lnTo>
                  <a:lnTo>
                    <a:pt x="1568578" y="137815"/>
                  </a:lnTo>
                  <a:lnTo>
                    <a:pt x="1609295" y="122154"/>
                  </a:lnTo>
                  <a:lnTo>
                    <a:pt x="1659410" y="147211"/>
                  </a:lnTo>
                  <a:lnTo>
                    <a:pt x="1662154" y="140548"/>
                  </a:lnTo>
                  <a:lnTo>
                    <a:pt x="1687600" y="184170"/>
                  </a:lnTo>
                  <a:lnTo>
                    <a:pt x="1687600" y="217997"/>
                  </a:lnTo>
                  <a:lnTo>
                    <a:pt x="1646256" y="233032"/>
                  </a:lnTo>
                  <a:lnTo>
                    <a:pt x="1578601" y="364582"/>
                  </a:lnTo>
                  <a:lnTo>
                    <a:pt x="1574843" y="435995"/>
                  </a:lnTo>
                  <a:lnTo>
                    <a:pt x="1552291" y="466063"/>
                  </a:lnTo>
                  <a:lnTo>
                    <a:pt x="1556050" y="533717"/>
                  </a:lnTo>
                  <a:lnTo>
                    <a:pt x="1518464" y="590096"/>
                  </a:lnTo>
                  <a:lnTo>
                    <a:pt x="1495913" y="623923"/>
                  </a:lnTo>
                  <a:lnTo>
                    <a:pt x="1428258" y="793059"/>
                  </a:lnTo>
                  <a:lnTo>
                    <a:pt x="1428258" y="838162"/>
                  </a:lnTo>
                  <a:lnTo>
                    <a:pt x="1405707" y="871989"/>
                  </a:lnTo>
                  <a:lnTo>
                    <a:pt x="1401948" y="905816"/>
                  </a:lnTo>
                  <a:lnTo>
                    <a:pt x="1405707" y="954677"/>
                  </a:lnTo>
                  <a:lnTo>
                    <a:pt x="1447051" y="1029849"/>
                  </a:lnTo>
                  <a:lnTo>
                    <a:pt x="1428258" y="1082469"/>
                  </a:lnTo>
                  <a:lnTo>
                    <a:pt x="1390673" y="1123813"/>
                  </a:lnTo>
                  <a:lnTo>
                    <a:pt x="1379397" y="1161399"/>
                  </a:lnTo>
                  <a:lnTo>
                    <a:pt x="1368121" y="1195226"/>
                  </a:lnTo>
                  <a:lnTo>
                    <a:pt x="1326777" y="1202743"/>
                  </a:lnTo>
                  <a:lnTo>
                    <a:pt x="1323018" y="1259122"/>
                  </a:lnTo>
                  <a:lnTo>
                    <a:pt x="1338053" y="1416982"/>
                  </a:lnTo>
                  <a:lnTo>
                    <a:pt x="1401948" y="1601152"/>
                  </a:lnTo>
                  <a:lnTo>
                    <a:pt x="1492753" y="1811818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ED7004C1-00BB-1EAA-61F7-1982349289E1}"/>
                </a:ext>
              </a:extLst>
            </p:cNvPr>
            <p:cNvSpPr/>
            <p:nvPr/>
          </p:nvSpPr>
          <p:spPr>
            <a:xfrm>
              <a:off x="3636065" y="4490982"/>
              <a:ext cx="735367" cy="1473246"/>
            </a:xfrm>
            <a:custGeom>
              <a:avLst/>
              <a:gdLst>
                <a:gd name="connsiteX0" fmla="*/ 0 w 780535"/>
                <a:gd name="connsiteY0" fmla="*/ 0 h 1563736"/>
                <a:gd name="connsiteX1" fmla="*/ 17066 w 780535"/>
                <a:gd name="connsiteY1" fmla="*/ 27732 h 1563736"/>
                <a:gd name="connsiteX2" fmla="*/ 45256 w 780535"/>
                <a:gd name="connsiteY2" fmla="*/ 33996 h 1563736"/>
                <a:gd name="connsiteX3" fmla="*/ 48389 w 780535"/>
                <a:gd name="connsiteY3" fmla="*/ 87242 h 1563736"/>
                <a:gd name="connsiteX4" fmla="*/ 64049 w 780535"/>
                <a:gd name="connsiteY4" fmla="*/ 106035 h 1563736"/>
                <a:gd name="connsiteX5" fmla="*/ 92238 w 780535"/>
                <a:gd name="connsiteY5" fmla="*/ 118564 h 1563736"/>
                <a:gd name="connsiteX6" fmla="*/ 114164 w 780535"/>
                <a:gd name="connsiteY6" fmla="*/ 115432 h 1563736"/>
                <a:gd name="connsiteX7" fmla="*/ 153643 w 780535"/>
                <a:gd name="connsiteY7" fmla="*/ 120959 h 1563736"/>
                <a:gd name="connsiteX8" fmla="*/ 132956 w 780535"/>
                <a:gd name="connsiteY8" fmla="*/ 150512 h 1563736"/>
                <a:gd name="connsiteX9" fmla="*/ 134582 w 780535"/>
                <a:gd name="connsiteY9" fmla="*/ 160114 h 1563736"/>
                <a:gd name="connsiteX10" fmla="*/ 148618 w 780535"/>
                <a:gd name="connsiteY10" fmla="*/ 171810 h 1563736"/>
                <a:gd name="connsiteX11" fmla="*/ 195599 w 780535"/>
                <a:gd name="connsiteY11" fmla="*/ 159282 h 1563736"/>
                <a:gd name="connsiteX12" fmla="*/ 295828 w 780535"/>
                <a:gd name="connsiteY12" fmla="*/ 178075 h 1563736"/>
                <a:gd name="connsiteX13" fmla="*/ 345943 w 780535"/>
                <a:gd name="connsiteY13" fmla="*/ 193735 h 1563736"/>
                <a:gd name="connsiteX14" fmla="*/ 361604 w 780535"/>
                <a:gd name="connsiteY14" fmla="*/ 206264 h 1563736"/>
                <a:gd name="connsiteX15" fmla="*/ 367867 w 780535"/>
                <a:gd name="connsiteY15" fmla="*/ 203133 h 1563736"/>
                <a:gd name="connsiteX16" fmla="*/ 367867 w 780535"/>
                <a:gd name="connsiteY16" fmla="*/ 228189 h 1563736"/>
                <a:gd name="connsiteX17" fmla="*/ 345943 w 780535"/>
                <a:gd name="connsiteY17" fmla="*/ 237585 h 1563736"/>
                <a:gd name="connsiteX18" fmla="*/ 339678 w 780535"/>
                <a:gd name="connsiteY18" fmla="*/ 259510 h 1563736"/>
                <a:gd name="connsiteX19" fmla="*/ 324019 w 780535"/>
                <a:gd name="connsiteY19" fmla="*/ 262642 h 1563736"/>
                <a:gd name="connsiteX20" fmla="*/ 317752 w 780535"/>
                <a:gd name="connsiteY20" fmla="*/ 319021 h 1563736"/>
                <a:gd name="connsiteX21" fmla="*/ 352207 w 780535"/>
                <a:gd name="connsiteY21" fmla="*/ 350343 h 1563736"/>
                <a:gd name="connsiteX22" fmla="*/ 374133 w 780535"/>
                <a:gd name="connsiteY22" fmla="*/ 353475 h 1563736"/>
                <a:gd name="connsiteX23" fmla="*/ 396057 w 780535"/>
                <a:gd name="connsiteY23" fmla="*/ 378532 h 1563736"/>
                <a:gd name="connsiteX24" fmla="*/ 352207 w 780535"/>
                <a:gd name="connsiteY24" fmla="*/ 438043 h 1563736"/>
                <a:gd name="connsiteX25" fmla="*/ 314621 w 780535"/>
                <a:gd name="connsiteY25" fmla="*/ 472496 h 1563736"/>
                <a:gd name="connsiteX26" fmla="*/ 314621 w 780535"/>
                <a:gd name="connsiteY26" fmla="*/ 491289 h 1563736"/>
                <a:gd name="connsiteX27" fmla="*/ 345943 w 780535"/>
                <a:gd name="connsiteY27" fmla="*/ 528875 h 1563736"/>
                <a:gd name="connsiteX28" fmla="*/ 327150 w 780535"/>
                <a:gd name="connsiteY28" fmla="*/ 569593 h 1563736"/>
                <a:gd name="connsiteX29" fmla="*/ 286433 w 780535"/>
                <a:gd name="connsiteY29" fmla="*/ 625971 h 1563736"/>
                <a:gd name="connsiteX30" fmla="*/ 298961 w 780535"/>
                <a:gd name="connsiteY30" fmla="*/ 651028 h 1563736"/>
                <a:gd name="connsiteX31" fmla="*/ 280167 w 780535"/>
                <a:gd name="connsiteY31" fmla="*/ 688614 h 1563736"/>
                <a:gd name="connsiteX32" fmla="*/ 292695 w 780535"/>
                <a:gd name="connsiteY32" fmla="*/ 738729 h 1563736"/>
                <a:gd name="connsiteX33" fmla="*/ 327150 w 780535"/>
                <a:gd name="connsiteY33" fmla="*/ 770050 h 1563736"/>
                <a:gd name="connsiteX34" fmla="*/ 367867 w 780535"/>
                <a:gd name="connsiteY34" fmla="*/ 773182 h 1563736"/>
                <a:gd name="connsiteX35" fmla="*/ 386662 w 780535"/>
                <a:gd name="connsiteY35" fmla="*/ 782579 h 1563736"/>
                <a:gd name="connsiteX36" fmla="*/ 411719 w 780535"/>
                <a:gd name="connsiteY36" fmla="*/ 782579 h 1563736"/>
                <a:gd name="connsiteX37" fmla="*/ 427379 w 780535"/>
                <a:gd name="connsiteY37" fmla="*/ 795107 h 1563736"/>
                <a:gd name="connsiteX38" fmla="*/ 458700 w 780535"/>
                <a:gd name="connsiteY38" fmla="*/ 773182 h 1563736"/>
                <a:gd name="connsiteX39" fmla="*/ 490022 w 780535"/>
                <a:gd name="connsiteY39" fmla="*/ 782579 h 1563736"/>
                <a:gd name="connsiteX40" fmla="*/ 515079 w 780535"/>
                <a:gd name="connsiteY40" fmla="*/ 832693 h 1563736"/>
                <a:gd name="connsiteX41" fmla="*/ 486890 w 780535"/>
                <a:gd name="connsiteY41" fmla="*/ 882807 h 1563736"/>
                <a:gd name="connsiteX42" fmla="*/ 446171 w 780535"/>
                <a:gd name="connsiteY42" fmla="*/ 882807 h 1563736"/>
                <a:gd name="connsiteX43" fmla="*/ 443038 w 780535"/>
                <a:gd name="connsiteY43" fmla="*/ 932922 h 1563736"/>
                <a:gd name="connsiteX44" fmla="*/ 411719 w 780535"/>
                <a:gd name="connsiteY44" fmla="*/ 983036 h 1563736"/>
                <a:gd name="connsiteX45" fmla="*/ 443038 w 780535"/>
                <a:gd name="connsiteY45" fmla="*/ 1023754 h 1563736"/>
                <a:gd name="connsiteX46" fmla="*/ 436776 w 780535"/>
                <a:gd name="connsiteY46" fmla="*/ 1048811 h 1563736"/>
                <a:gd name="connsiteX47" fmla="*/ 402321 w 780535"/>
                <a:gd name="connsiteY47" fmla="*/ 1058207 h 1563736"/>
                <a:gd name="connsiteX48" fmla="*/ 399190 w 780535"/>
                <a:gd name="connsiteY48" fmla="*/ 1077000 h 1563736"/>
                <a:gd name="connsiteX49" fmla="*/ 339678 w 780535"/>
                <a:gd name="connsiteY49" fmla="*/ 1167832 h 1563736"/>
                <a:gd name="connsiteX50" fmla="*/ 333414 w 780535"/>
                <a:gd name="connsiteY50" fmla="*/ 1227343 h 1563736"/>
                <a:gd name="connsiteX51" fmla="*/ 380395 w 780535"/>
                <a:gd name="connsiteY51" fmla="*/ 1277458 h 1563736"/>
                <a:gd name="connsiteX52" fmla="*/ 411719 w 780535"/>
                <a:gd name="connsiteY52" fmla="*/ 1283722 h 1563736"/>
                <a:gd name="connsiteX53" fmla="*/ 417981 w 780535"/>
                <a:gd name="connsiteY53" fmla="*/ 1299383 h 1563736"/>
                <a:gd name="connsiteX54" fmla="*/ 408586 w 780535"/>
                <a:gd name="connsiteY54" fmla="*/ 1321308 h 1563736"/>
                <a:gd name="connsiteX55" fmla="*/ 486890 w 780535"/>
                <a:gd name="connsiteY55" fmla="*/ 1405875 h 1563736"/>
                <a:gd name="connsiteX56" fmla="*/ 543267 w 780535"/>
                <a:gd name="connsiteY56" fmla="*/ 1405875 h 1563736"/>
                <a:gd name="connsiteX57" fmla="*/ 583986 w 780535"/>
                <a:gd name="connsiteY57" fmla="*/ 1390215 h 1563736"/>
                <a:gd name="connsiteX58" fmla="*/ 621572 w 780535"/>
                <a:gd name="connsiteY58" fmla="*/ 1396479 h 1563736"/>
                <a:gd name="connsiteX59" fmla="*/ 634101 w 780535"/>
                <a:gd name="connsiteY59" fmla="*/ 1409008 h 1563736"/>
                <a:gd name="connsiteX60" fmla="*/ 703008 w 780535"/>
                <a:gd name="connsiteY60" fmla="*/ 1412140 h 1563736"/>
                <a:gd name="connsiteX61" fmla="*/ 709272 w 780535"/>
                <a:gd name="connsiteY61" fmla="*/ 1405875 h 1563736"/>
                <a:gd name="connsiteX62" fmla="*/ 743725 w 780535"/>
                <a:gd name="connsiteY62" fmla="*/ 1402743 h 1563736"/>
                <a:gd name="connsiteX63" fmla="*/ 740594 w 780535"/>
                <a:gd name="connsiteY63" fmla="*/ 1440329 h 1563736"/>
                <a:gd name="connsiteX64" fmla="*/ 775048 w 780535"/>
                <a:gd name="connsiteY64" fmla="*/ 1496708 h 1563736"/>
                <a:gd name="connsiteX65" fmla="*/ 778179 w 780535"/>
                <a:gd name="connsiteY65" fmla="*/ 1518633 h 1563736"/>
                <a:gd name="connsiteX66" fmla="*/ 780535 w 780535"/>
                <a:gd name="connsiteY66" fmla="*/ 1520067 h 1563736"/>
                <a:gd name="connsiteX67" fmla="*/ 756881 w 780535"/>
                <a:gd name="connsiteY67" fmla="*/ 1548701 h 1563736"/>
                <a:gd name="connsiteX68" fmla="*/ 726812 w 780535"/>
                <a:gd name="connsiteY68" fmla="*/ 1559977 h 1563736"/>
                <a:gd name="connsiteX69" fmla="*/ 692985 w 780535"/>
                <a:gd name="connsiteY69" fmla="*/ 1537426 h 1563736"/>
                <a:gd name="connsiteX70" fmla="*/ 670433 w 780535"/>
                <a:gd name="connsiteY70" fmla="*/ 1529908 h 1563736"/>
                <a:gd name="connsiteX71" fmla="*/ 568952 w 780535"/>
                <a:gd name="connsiteY71" fmla="*/ 1556218 h 1563736"/>
                <a:gd name="connsiteX72" fmla="*/ 538883 w 780535"/>
                <a:gd name="connsiteY72" fmla="*/ 1552460 h 1563736"/>
                <a:gd name="connsiteX73" fmla="*/ 523849 w 780535"/>
                <a:gd name="connsiteY73" fmla="*/ 1563736 h 1563736"/>
                <a:gd name="connsiteX74" fmla="*/ 471229 w 780535"/>
                <a:gd name="connsiteY74" fmla="*/ 1563736 h 1563736"/>
                <a:gd name="connsiteX75" fmla="*/ 377264 w 780535"/>
                <a:gd name="connsiteY75" fmla="*/ 1488564 h 1563736"/>
                <a:gd name="connsiteX76" fmla="*/ 313368 w 780535"/>
                <a:gd name="connsiteY76" fmla="*/ 1447220 h 1563736"/>
                <a:gd name="connsiteX77" fmla="*/ 260748 w 780535"/>
                <a:gd name="connsiteY77" fmla="*/ 1469771 h 1563736"/>
                <a:gd name="connsiteX78" fmla="*/ 166784 w 780535"/>
                <a:gd name="connsiteY78" fmla="*/ 1458496 h 1563736"/>
                <a:gd name="connsiteX79" fmla="*/ 129198 w 780535"/>
                <a:gd name="connsiteY79" fmla="*/ 1443461 h 1563736"/>
                <a:gd name="connsiteX80" fmla="*/ 35233 w 780535"/>
                <a:gd name="connsiteY80" fmla="*/ 1394600 h 1563736"/>
                <a:gd name="connsiteX81" fmla="*/ 0 w 780535"/>
                <a:gd name="connsiteY81" fmla="*/ 1396802 h 1563736"/>
                <a:gd name="connsiteX0" fmla="*/ 146991 w 927526"/>
                <a:gd name="connsiteY0" fmla="*/ 0 h 1563736"/>
                <a:gd name="connsiteX1" fmla="*/ 164057 w 927526"/>
                <a:gd name="connsiteY1" fmla="*/ 27732 h 1563736"/>
                <a:gd name="connsiteX2" fmla="*/ 192247 w 927526"/>
                <a:gd name="connsiteY2" fmla="*/ 33996 h 1563736"/>
                <a:gd name="connsiteX3" fmla="*/ 195380 w 927526"/>
                <a:gd name="connsiteY3" fmla="*/ 87242 h 1563736"/>
                <a:gd name="connsiteX4" fmla="*/ 211040 w 927526"/>
                <a:gd name="connsiteY4" fmla="*/ 106035 h 1563736"/>
                <a:gd name="connsiteX5" fmla="*/ 239229 w 927526"/>
                <a:gd name="connsiteY5" fmla="*/ 118564 h 1563736"/>
                <a:gd name="connsiteX6" fmla="*/ 261155 w 927526"/>
                <a:gd name="connsiteY6" fmla="*/ 115432 h 1563736"/>
                <a:gd name="connsiteX7" fmla="*/ 300634 w 927526"/>
                <a:gd name="connsiteY7" fmla="*/ 120959 h 1563736"/>
                <a:gd name="connsiteX8" fmla="*/ 279947 w 927526"/>
                <a:gd name="connsiteY8" fmla="*/ 150512 h 1563736"/>
                <a:gd name="connsiteX9" fmla="*/ 281573 w 927526"/>
                <a:gd name="connsiteY9" fmla="*/ 160114 h 1563736"/>
                <a:gd name="connsiteX10" fmla="*/ 295609 w 927526"/>
                <a:gd name="connsiteY10" fmla="*/ 171810 h 1563736"/>
                <a:gd name="connsiteX11" fmla="*/ 342590 w 927526"/>
                <a:gd name="connsiteY11" fmla="*/ 159282 h 1563736"/>
                <a:gd name="connsiteX12" fmla="*/ 442819 w 927526"/>
                <a:gd name="connsiteY12" fmla="*/ 178075 h 1563736"/>
                <a:gd name="connsiteX13" fmla="*/ 492934 w 927526"/>
                <a:gd name="connsiteY13" fmla="*/ 193735 h 1563736"/>
                <a:gd name="connsiteX14" fmla="*/ 508595 w 927526"/>
                <a:gd name="connsiteY14" fmla="*/ 206264 h 1563736"/>
                <a:gd name="connsiteX15" fmla="*/ 514858 w 927526"/>
                <a:gd name="connsiteY15" fmla="*/ 203133 h 1563736"/>
                <a:gd name="connsiteX16" fmla="*/ 514858 w 927526"/>
                <a:gd name="connsiteY16" fmla="*/ 228189 h 1563736"/>
                <a:gd name="connsiteX17" fmla="*/ 492934 w 927526"/>
                <a:gd name="connsiteY17" fmla="*/ 237585 h 1563736"/>
                <a:gd name="connsiteX18" fmla="*/ 486669 w 927526"/>
                <a:gd name="connsiteY18" fmla="*/ 259510 h 1563736"/>
                <a:gd name="connsiteX19" fmla="*/ 471010 w 927526"/>
                <a:gd name="connsiteY19" fmla="*/ 262642 h 1563736"/>
                <a:gd name="connsiteX20" fmla="*/ 464743 w 927526"/>
                <a:gd name="connsiteY20" fmla="*/ 319021 h 1563736"/>
                <a:gd name="connsiteX21" fmla="*/ 499198 w 927526"/>
                <a:gd name="connsiteY21" fmla="*/ 350343 h 1563736"/>
                <a:gd name="connsiteX22" fmla="*/ 521124 w 927526"/>
                <a:gd name="connsiteY22" fmla="*/ 353475 h 1563736"/>
                <a:gd name="connsiteX23" fmla="*/ 543048 w 927526"/>
                <a:gd name="connsiteY23" fmla="*/ 378532 h 1563736"/>
                <a:gd name="connsiteX24" fmla="*/ 499198 w 927526"/>
                <a:gd name="connsiteY24" fmla="*/ 438043 h 1563736"/>
                <a:gd name="connsiteX25" fmla="*/ 461612 w 927526"/>
                <a:gd name="connsiteY25" fmla="*/ 472496 h 1563736"/>
                <a:gd name="connsiteX26" fmla="*/ 461612 w 927526"/>
                <a:gd name="connsiteY26" fmla="*/ 491289 h 1563736"/>
                <a:gd name="connsiteX27" fmla="*/ 492934 w 927526"/>
                <a:gd name="connsiteY27" fmla="*/ 528875 h 1563736"/>
                <a:gd name="connsiteX28" fmla="*/ 474141 w 927526"/>
                <a:gd name="connsiteY28" fmla="*/ 569593 h 1563736"/>
                <a:gd name="connsiteX29" fmla="*/ 433424 w 927526"/>
                <a:gd name="connsiteY29" fmla="*/ 625971 h 1563736"/>
                <a:gd name="connsiteX30" fmla="*/ 445952 w 927526"/>
                <a:gd name="connsiteY30" fmla="*/ 651028 h 1563736"/>
                <a:gd name="connsiteX31" fmla="*/ 427158 w 927526"/>
                <a:gd name="connsiteY31" fmla="*/ 688614 h 1563736"/>
                <a:gd name="connsiteX32" fmla="*/ 439686 w 927526"/>
                <a:gd name="connsiteY32" fmla="*/ 738729 h 1563736"/>
                <a:gd name="connsiteX33" fmla="*/ 474141 w 927526"/>
                <a:gd name="connsiteY33" fmla="*/ 770050 h 1563736"/>
                <a:gd name="connsiteX34" fmla="*/ 514858 w 927526"/>
                <a:gd name="connsiteY34" fmla="*/ 773182 h 1563736"/>
                <a:gd name="connsiteX35" fmla="*/ 533653 w 927526"/>
                <a:gd name="connsiteY35" fmla="*/ 782579 h 1563736"/>
                <a:gd name="connsiteX36" fmla="*/ 558710 w 927526"/>
                <a:gd name="connsiteY36" fmla="*/ 782579 h 1563736"/>
                <a:gd name="connsiteX37" fmla="*/ 574370 w 927526"/>
                <a:gd name="connsiteY37" fmla="*/ 795107 h 1563736"/>
                <a:gd name="connsiteX38" fmla="*/ 605691 w 927526"/>
                <a:gd name="connsiteY38" fmla="*/ 773182 h 1563736"/>
                <a:gd name="connsiteX39" fmla="*/ 637013 w 927526"/>
                <a:gd name="connsiteY39" fmla="*/ 782579 h 1563736"/>
                <a:gd name="connsiteX40" fmla="*/ 662070 w 927526"/>
                <a:gd name="connsiteY40" fmla="*/ 832693 h 1563736"/>
                <a:gd name="connsiteX41" fmla="*/ 633881 w 927526"/>
                <a:gd name="connsiteY41" fmla="*/ 882807 h 1563736"/>
                <a:gd name="connsiteX42" fmla="*/ 593162 w 927526"/>
                <a:gd name="connsiteY42" fmla="*/ 882807 h 1563736"/>
                <a:gd name="connsiteX43" fmla="*/ 590029 w 927526"/>
                <a:gd name="connsiteY43" fmla="*/ 932922 h 1563736"/>
                <a:gd name="connsiteX44" fmla="*/ 558710 w 927526"/>
                <a:gd name="connsiteY44" fmla="*/ 983036 h 1563736"/>
                <a:gd name="connsiteX45" fmla="*/ 590029 w 927526"/>
                <a:gd name="connsiteY45" fmla="*/ 1023754 h 1563736"/>
                <a:gd name="connsiteX46" fmla="*/ 583767 w 927526"/>
                <a:gd name="connsiteY46" fmla="*/ 1048811 h 1563736"/>
                <a:gd name="connsiteX47" fmla="*/ 549312 w 927526"/>
                <a:gd name="connsiteY47" fmla="*/ 1058207 h 1563736"/>
                <a:gd name="connsiteX48" fmla="*/ 546181 w 927526"/>
                <a:gd name="connsiteY48" fmla="*/ 1077000 h 1563736"/>
                <a:gd name="connsiteX49" fmla="*/ 486669 w 927526"/>
                <a:gd name="connsiteY49" fmla="*/ 1167832 h 1563736"/>
                <a:gd name="connsiteX50" fmla="*/ 480405 w 927526"/>
                <a:gd name="connsiteY50" fmla="*/ 1227343 h 1563736"/>
                <a:gd name="connsiteX51" fmla="*/ 527386 w 927526"/>
                <a:gd name="connsiteY51" fmla="*/ 1277458 h 1563736"/>
                <a:gd name="connsiteX52" fmla="*/ 558710 w 927526"/>
                <a:gd name="connsiteY52" fmla="*/ 1283722 h 1563736"/>
                <a:gd name="connsiteX53" fmla="*/ 564972 w 927526"/>
                <a:gd name="connsiteY53" fmla="*/ 1299383 h 1563736"/>
                <a:gd name="connsiteX54" fmla="*/ 555577 w 927526"/>
                <a:gd name="connsiteY54" fmla="*/ 1321308 h 1563736"/>
                <a:gd name="connsiteX55" fmla="*/ 633881 w 927526"/>
                <a:gd name="connsiteY55" fmla="*/ 1405875 h 1563736"/>
                <a:gd name="connsiteX56" fmla="*/ 690258 w 927526"/>
                <a:gd name="connsiteY56" fmla="*/ 1405875 h 1563736"/>
                <a:gd name="connsiteX57" fmla="*/ 730977 w 927526"/>
                <a:gd name="connsiteY57" fmla="*/ 1390215 h 1563736"/>
                <a:gd name="connsiteX58" fmla="*/ 768563 w 927526"/>
                <a:gd name="connsiteY58" fmla="*/ 1396479 h 1563736"/>
                <a:gd name="connsiteX59" fmla="*/ 781092 w 927526"/>
                <a:gd name="connsiteY59" fmla="*/ 1409008 h 1563736"/>
                <a:gd name="connsiteX60" fmla="*/ 849999 w 927526"/>
                <a:gd name="connsiteY60" fmla="*/ 1412140 h 1563736"/>
                <a:gd name="connsiteX61" fmla="*/ 856263 w 927526"/>
                <a:gd name="connsiteY61" fmla="*/ 1405875 h 1563736"/>
                <a:gd name="connsiteX62" fmla="*/ 890716 w 927526"/>
                <a:gd name="connsiteY62" fmla="*/ 1402743 h 1563736"/>
                <a:gd name="connsiteX63" fmla="*/ 887585 w 927526"/>
                <a:gd name="connsiteY63" fmla="*/ 1440329 h 1563736"/>
                <a:gd name="connsiteX64" fmla="*/ 922039 w 927526"/>
                <a:gd name="connsiteY64" fmla="*/ 1496708 h 1563736"/>
                <a:gd name="connsiteX65" fmla="*/ 925170 w 927526"/>
                <a:gd name="connsiteY65" fmla="*/ 1518633 h 1563736"/>
                <a:gd name="connsiteX66" fmla="*/ 927526 w 927526"/>
                <a:gd name="connsiteY66" fmla="*/ 1520067 h 1563736"/>
                <a:gd name="connsiteX67" fmla="*/ 903872 w 927526"/>
                <a:gd name="connsiteY67" fmla="*/ 1548701 h 1563736"/>
                <a:gd name="connsiteX68" fmla="*/ 873803 w 927526"/>
                <a:gd name="connsiteY68" fmla="*/ 1559977 h 1563736"/>
                <a:gd name="connsiteX69" fmla="*/ 839976 w 927526"/>
                <a:gd name="connsiteY69" fmla="*/ 1537426 h 1563736"/>
                <a:gd name="connsiteX70" fmla="*/ 817424 w 927526"/>
                <a:gd name="connsiteY70" fmla="*/ 1529908 h 1563736"/>
                <a:gd name="connsiteX71" fmla="*/ 715943 w 927526"/>
                <a:gd name="connsiteY71" fmla="*/ 1556218 h 1563736"/>
                <a:gd name="connsiteX72" fmla="*/ 685874 w 927526"/>
                <a:gd name="connsiteY72" fmla="*/ 1552460 h 1563736"/>
                <a:gd name="connsiteX73" fmla="*/ 670840 w 927526"/>
                <a:gd name="connsiteY73" fmla="*/ 1563736 h 1563736"/>
                <a:gd name="connsiteX74" fmla="*/ 618220 w 927526"/>
                <a:gd name="connsiteY74" fmla="*/ 1563736 h 1563736"/>
                <a:gd name="connsiteX75" fmla="*/ 524255 w 927526"/>
                <a:gd name="connsiteY75" fmla="*/ 1488564 h 1563736"/>
                <a:gd name="connsiteX76" fmla="*/ 460359 w 927526"/>
                <a:gd name="connsiteY76" fmla="*/ 1447220 h 1563736"/>
                <a:gd name="connsiteX77" fmla="*/ 407739 w 927526"/>
                <a:gd name="connsiteY77" fmla="*/ 1469771 h 1563736"/>
                <a:gd name="connsiteX78" fmla="*/ 313775 w 927526"/>
                <a:gd name="connsiteY78" fmla="*/ 1458496 h 1563736"/>
                <a:gd name="connsiteX79" fmla="*/ 276189 w 927526"/>
                <a:gd name="connsiteY79" fmla="*/ 1443461 h 1563736"/>
                <a:gd name="connsiteX80" fmla="*/ 182224 w 927526"/>
                <a:gd name="connsiteY80" fmla="*/ 1394600 h 1563736"/>
                <a:gd name="connsiteX81" fmla="*/ 146991 w 927526"/>
                <a:gd name="connsiteY81" fmla="*/ 1396802 h 1563736"/>
                <a:gd name="connsiteX82" fmla="*/ 0 w 927526"/>
                <a:gd name="connsiteY82" fmla="*/ 280107 h 1563736"/>
                <a:gd name="connsiteX83" fmla="*/ 146991 w 927526"/>
                <a:gd name="connsiteY83" fmla="*/ 0 h 1563736"/>
                <a:gd name="connsiteX0" fmla="*/ 0 w 927526"/>
                <a:gd name="connsiteY0" fmla="*/ 280107 h 1563736"/>
                <a:gd name="connsiteX1" fmla="*/ 146991 w 927526"/>
                <a:gd name="connsiteY1" fmla="*/ 0 h 1563736"/>
                <a:gd name="connsiteX2" fmla="*/ 164057 w 927526"/>
                <a:gd name="connsiteY2" fmla="*/ 27732 h 1563736"/>
                <a:gd name="connsiteX3" fmla="*/ 192247 w 927526"/>
                <a:gd name="connsiteY3" fmla="*/ 33996 h 1563736"/>
                <a:gd name="connsiteX4" fmla="*/ 195380 w 927526"/>
                <a:gd name="connsiteY4" fmla="*/ 87242 h 1563736"/>
                <a:gd name="connsiteX5" fmla="*/ 211040 w 927526"/>
                <a:gd name="connsiteY5" fmla="*/ 106035 h 1563736"/>
                <a:gd name="connsiteX6" fmla="*/ 239229 w 927526"/>
                <a:gd name="connsiteY6" fmla="*/ 118564 h 1563736"/>
                <a:gd name="connsiteX7" fmla="*/ 261155 w 927526"/>
                <a:gd name="connsiteY7" fmla="*/ 115432 h 1563736"/>
                <a:gd name="connsiteX8" fmla="*/ 300634 w 927526"/>
                <a:gd name="connsiteY8" fmla="*/ 120959 h 1563736"/>
                <a:gd name="connsiteX9" fmla="*/ 279947 w 927526"/>
                <a:gd name="connsiteY9" fmla="*/ 150512 h 1563736"/>
                <a:gd name="connsiteX10" fmla="*/ 281573 w 927526"/>
                <a:gd name="connsiteY10" fmla="*/ 160114 h 1563736"/>
                <a:gd name="connsiteX11" fmla="*/ 295609 w 927526"/>
                <a:gd name="connsiteY11" fmla="*/ 171810 h 1563736"/>
                <a:gd name="connsiteX12" fmla="*/ 342590 w 927526"/>
                <a:gd name="connsiteY12" fmla="*/ 159282 h 1563736"/>
                <a:gd name="connsiteX13" fmla="*/ 442819 w 927526"/>
                <a:gd name="connsiteY13" fmla="*/ 178075 h 1563736"/>
                <a:gd name="connsiteX14" fmla="*/ 492934 w 927526"/>
                <a:gd name="connsiteY14" fmla="*/ 193735 h 1563736"/>
                <a:gd name="connsiteX15" fmla="*/ 508595 w 927526"/>
                <a:gd name="connsiteY15" fmla="*/ 206264 h 1563736"/>
                <a:gd name="connsiteX16" fmla="*/ 514858 w 927526"/>
                <a:gd name="connsiteY16" fmla="*/ 203133 h 1563736"/>
                <a:gd name="connsiteX17" fmla="*/ 514858 w 927526"/>
                <a:gd name="connsiteY17" fmla="*/ 228189 h 1563736"/>
                <a:gd name="connsiteX18" fmla="*/ 492934 w 927526"/>
                <a:gd name="connsiteY18" fmla="*/ 237585 h 1563736"/>
                <a:gd name="connsiteX19" fmla="*/ 486669 w 927526"/>
                <a:gd name="connsiteY19" fmla="*/ 259510 h 1563736"/>
                <a:gd name="connsiteX20" fmla="*/ 471010 w 927526"/>
                <a:gd name="connsiteY20" fmla="*/ 262642 h 1563736"/>
                <a:gd name="connsiteX21" fmla="*/ 464743 w 927526"/>
                <a:gd name="connsiteY21" fmla="*/ 319021 h 1563736"/>
                <a:gd name="connsiteX22" fmla="*/ 499198 w 927526"/>
                <a:gd name="connsiteY22" fmla="*/ 350343 h 1563736"/>
                <a:gd name="connsiteX23" fmla="*/ 521124 w 927526"/>
                <a:gd name="connsiteY23" fmla="*/ 353475 h 1563736"/>
                <a:gd name="connsiteX24" fmla="*/ 543048 w 927526"/>
                <a:gd name="connsiteY24" fmla="*/ 378532 h 1563736"/>
                <a:gd name="connsiteX25" fmla="*/ 499198 w 927526"/>
                <a:gd name="connsiteY25" fmla="*/ 438043 h 1563736"/>
                <a:gd name="connsiteX26" fmla="*/ 461612 w 927526"/>
                <a:gd name="connsiteY26" fmla="*/ 472496 h 1563736"/>
                <a:gd name="connsiteX27" fmla="*/ 461612 w 927526"/>
                <a:gd name="connsiteY27" fmla="*/ 491289 h 1563736"/>
                <a:gd name="connsiteX28" fmla="*/ 492934 w 927526"/>
                <a:gd name="connsiteY28" fmla="*/ 528875 h 1563736"/>
                <a:gd name="connsiteX29" fmla="*/ 474141 w 927526"/>
                <a:gd name="connsiteY29" fmla="*/ 569593 h 1563736"/>
                <a:gd name="connsiteX30" fmla="*/ 433424 w 927526"/>
                <a:gd name="connsiteY30" fmla="*/ 625971 h 1563736"/>
                <a:gd name="connsiteX31" fmla="*/ 445952 w 927526"/>
                <a:gd name="connsiteY31" fmla="*/ 651028 h 1563736"/>
                <a:gd name="connsiteX32" fmla="*/ 427158 w 927526"/>
                <a:gd name="connsiteY32" fmla="*/ 688614 h 1563736"/>
                <a:gd name="connsiteX33" fmla="*/ 439686 w 927526"/>
                <a:gd name="connsiteY33" fmla="*/ 738729 h 1563736"/>
                <a:gd name="connsiteX34" fmla="*/ 474141 w 927526"/>
                <a:gd name="connsiteY34" fmla="*/ 770050 h 1563736"/>
                <a:gd name="connsiteX35" fmla="*/ 514858 w 927526"/>
                <a:gd name="connsiteY35" fmla="*/ 773182 h 1563736"/>
                <a:gd name="connsiteX36" fmla="*/ 533653 w 927526"/>
                <a:gd name="connsiteY36" fmla="*/ 782579 h 1563736"/>
                <a:gd name="connsiteX37" fmla="*/ 558710 w 927526"/>
                <a:gd name="connsiteY37" fmla="*/ 782579 h 1563736"/>
                <a:gd name="connsiteX38" fmla="*/ 574370 w 927526"/>
                <a:gd name="connsiteY38" fmla="*/ 795107 h 1563736"/>
                <a:gd name="connsiteX39" fmla="*/ 605691 w 927526"/>
                <a:gd name="connsiteY39" fmla="*/ 773182 h 1563736"/>
                <a:gd name="connsiteX40" fmla="*/ 637013 w 927526"/>
                <a:gd name="connsiteY40" fmla="*/ 782579 h 1563736"/>
                <a:gd name="connsiteX41" fmla="*/ 662070 w 927526"/>
                <a:gd name="connsiteY41" fmla="*/ 832693 h 1563736"/>
                <a:gd name="connsiteX42" fmla="*/ 633881 w 927526"/>
                <a:gd name="connsiteY42" fmla="*/ 882807 h 1563736"/>
                <a:gd name="connsiteX43" fmla="*/ 593162 w 927526"/>
                <a:gd name="connsiteY43" fmla="*/ 882807 h 1563736"/>
                <a:gd name="connsiteX44" fmla="*/ 590029 w 927526"/>
                <a:gd name="connsiteY44" fmla="*/ 932922 h 1563736"/>
                <a:gd name="connsiteX45" fmla="*/ 558710 w 927526"/>
                <a:gd name="connsiteY45" fmla="*/ 983036 h 1563736"/>
                <a:gd name="connsiteX46" fmla="*/ 590029 w 927526"/>
                <a:gd name="connsiteY46" fmla="*/ 1023754 h 1563736"/>
                <a:gd name="connsiteX47" fmla="*/ 583767 w 927526"/>
                <a:gd name="connsiteY47" fmla="*/ 1048811 h 1563736"/>
                <a:gd name="connsiteX48" fmla="*/ 549312 w 927526"/>
                <a:gd name="connsiteY48" fmla="*/ 1058207 h 1563736"/>
                <a:gd name="connsiteX49" fmla="*/ 546181 w 927526"/>
                <a:gd name="connsiteY49" fmla="*/ 1077000 h 1563736"/>
                <a:gd name="connsiteX50" fmla="*/ 486669 w 927526"/>
                <a:gd name="connsiteY50" fmla="*/ 1167832 h 1563736"/>
                <a:gd name="connsiteX51" fmla="*/ 480405 w 927526"/>
                <a:gd name="connsiteY51" fmla="*/ 1227343 h 1563736"/>
                <a:gd name="connsiteX52" fmla="*/ 527386 w 927526"/>
                <a:gd name="connsiteY52" fmla="*/ 1277458 h 1563736"/>
                <a:gd name="connsiteX53" fmla="*/ 558710 w 927526"/>
                <a:gd name="connsiteY53" fmla="*/ 1283722 h 1563736"/>
                <a:gd name="connsiteX54" fmla="*/ 564972 w 927526"/>
                <a:gd name="connsiteY54" fmla="*/ 1299383 h 1563736"/>
                <a:gd name="connsiteX55" fmla="*/ 555577 w 927526"/>
                <a:gd name="connsiteY55" fmla="*/ 1321308 h 1563736"/>
                <a:gd name="connsiteX56" fmla="*/ 633881 w 927526"/>
                <a:gd name="connsiteY56" fmla="*/ 1405875 h 1563736"/>
                <a:gd name="connsiteX57" fmla="*/ 690258 w 927526"/>
                <a:gd name="connsiteY57" fmla="*/ 1405875 h 1563736"/>
                <a:gd name="connsiteX58" fmla="*/ 730977 w 927526"/>
                <a:gd name="connsiteY58" fmla="*/ 1390215 h 1563736"/>
                <a:gd name="connsiteX59" fmla="*/ 768563 w 927526"/>
                <a:gd name="connsiteY59" fmla="*/ 1396479 h 1563736"/>
                <a:gd name="connsiteX60" fmla="*/ 781092 w 927526"/>
                <a:gd name="connsiteY60" fmla="*/ 1409008 h 1563736"/>
                <a:gd name="connsiteX61" fmla="*/ 849999 w 927526"/>
                <a:gd name="connsiteY61" fmla="*/ 1412140 h 1563736"/>
                <a:gd name="connsiteX62" fmla="*/ 856263 w 927526"/>
                <a:gd name="connsiteY62" fmla="*/ 1405875 h 1563736"/>
                <a:gd name="connsiteX63" fmla="*/ 890716 w 927526"/>
                <a:gd name="connsiteY63" fmla="*/ 1402743 h 1563736"/>
                <a:gd name="connsiteX64" fmla="*/ 887585 w 927526"/>
                <a:gd name="connsiteY64" fmla="*/ 1440329 h 1563736"/>
                <a:gd name="connsiteX65" fmla="*/ 922039 w 927526"/>
                <a:gd name="connsiteY65" fmla="*/ 1496708 h 1563736"/>
                <a:gd name="connsiteX66" fmla="*/ 925170 w 927526"/>
                <a:gd name="connsiteY66" fmla="*/ 1518633 h 1563736"/>
                <a:gd name="connsiteX67" fmla="*/ 927526 w 927526"/>
                <a:gd name="connsiteY67" fmla="*/ 1520067 h 1563736"/>
                <a:gd name="connsiteX68" fmla="*/ 903872 w 927526"/>
                <a:gd name="connsiteY68" fmla="*/ 1548701 h 1563736"/>
                <a:gd name="connsiteX69" fmla="*/ 873803 w 927526"/>
                <a:gd name="connsiteY69" fmla="*/ 1559977 h 1563736"/>
                <a:gd name="connsiteX70" fmla="*/ 839976 w 927526"/>
                <a:gd name="connsiteY70" fmla="*/ 1537426 h 1563736"/>
                <a:gd name="connsiteX71" fmla="*/ 817424 w 927526"/>
                <a:gd name="connsiteY71" fmla="*/ 1529908 h 1563736"/>
                <a:gd name="connsiteX72" fmla="*/ 715943 w 927526"/>
                <a:gd name="connsiteY72" fmla="*/ 1556218 h 1563736"/>
                <a:gd name="connsiteX73" fmla="*/ 685874 w 927526"/>
                <a:gd name="connsiteY73" fmla="*/ 1552460 h 1563736"/>
                <a:gd name="connsiteX74" fmla="*/ 670840 w 927526"/>
                <a:gd name="connsiteY74" fmla="*/ 1563736 h 1563736"/>
                <a:gd name="connsiteX75" fmla="*/ 618220 w 927526"/>
                <a:gd name="connsiteY75" fmla="*/ 1563736 h 1563736"/>
                <a:gd name="connsiteX76" fmla="*/ 524255 w 927526"/>
                <a:gd name="connsiteY76" fmla="*/ 1488564 h 1563736"/>
                <a:gd name="connsiteX77" fmla="*/ 460359 w 927526"/>
                <a:gd name="connsiteY77" fmla="*/ 1447220 h 1563736"/>
                <a:gd name="connsiteX78" fmla="*/ 407739 w 927526"/>
                <a:gd name="connsiteY78" fmla="*/ 1469771 h 1563736"/>
                <a:gd name="connsiteX79" fmla="*/ 313775 w 927526"/>
                <a:gd name="connsiteY79" fmla="*/ 1458496 h 1563736"/>
                <a:gd name="connsiteX80" fmla="*/ 276189 w 927526"/>
                <a:gd name="connsiteY80" fmla="*/ 1443461 h 1563736"/>
                <a:gd name="connsiteX81" fmla="*/ 182224 w 927526"/>
                <a:gd name="connsiteY81" fmla="*/ 1394600 h 1563736"/>
                <a:gd name="connsiteX82" fmla="*/ 146991 w 927526"/>
                <a:gd name="connsiteY82" fmla="*/ 1396802 h 1563736"/>
                <a:gd name="connsiteX83" fmla="*/ 97056 w 927526"/>
                <a:gd name="connsiteY83" fmla="*/ 377163 h 1563736"/>
                <a:gd name="connsiteX0" fmla="*/ 81430 w 861965"/>
                <a:gd name="connsiteY0" fmla="*/ 0 h 1563736"/>
                <a:gd name="connsiteX1" fmla="*/ 98496 w 861965"/>
                <a:gd name="connsiteY1" fmla="*/ 27732 h 1563736"/>
                <a:gd name="connsiteX2" fmla="*/ 126686 w 861965"/>
                <a:gd name="connsiteY2" fmla="*/ 33996 h 1563736"/>
                <a:gd name="connsiteX3" fmla="*/ 129819 w 861965"/>
                <a:gd name="connsiteY3" fmla="*/ 87242 h 1563736"/>
                <a:gd name="connsiteX4" fmla="*/ 145479 w 861965"/>
                <a:gd name="connsiteY4" fmla="*/ 106035 h 1563736"/>
                <a:gd name="connsiteX5" fmla="*/ 173668 w 861965"/>
                <a:gd name="connsiteY5" fmla="*/ 118564 h 1563736"/>
                <a:gd name="connsiteX6" fmla="*/ 195594 w 861965"/>
                <a:gd name="connsiteY6" fmla="*/ 115432 h 1563736"/>
                <a:gd name="connsiteX7" fmla="*/ 235073 w 861965"/>
                <a:gd name="connsiteY7" fmla="*/ 120959 h 1563736"/>
                <a:gd name="connsiteX8" fmla="*/ 214386 w 861965"/>
                <a:gd name="connsiteY8" fmla="*/ 150512 h 1563736"/>
                <a:gd name="connsiteX9" fmla="*/ 216012 w 861965"/>
                <a:gd name="connsiteY9" fmla="*/ 160114 h 1563736"/>
                <a:gd name="connsiteX10" fmla="*/ 230048 w 861965"/>
                <a:gd name="connsiteY10" fmla="*/ 171810 h 1563736"/>
                <a:gd name="connsiteX11" fmla="*/ 277029 w 861965"/>
                <a:gd name="connsiteY11" fmla="*/ 159282 h 1563736"/>
                <a:gd name="connsiteX12" fmla="*/ 377258 w 861965"/>
                <a:gd name="connsiteY12" fmla="*/ 178075 h 1563736"/>
                <a:gd name="connsiteX13" fmla="*/ 427373 w 861965"/>
                <a:gd name="connsiteY13" fmla="*/ 193735 h 1563736"/>
                <a:gd name="connsiteX14" fmla="*/ 443034 w 861965"/>
                <a:gd name="connsiteY14" fmla="*/ 206264 h 1563736"/>
                <a:gd name="connsiteX15" fmla="*/ 449297 w 861965"/>
                <a:gd name="connsiteY15" fmla="*/ 203133 h 1563736"/>
                <a:gd name="connsiteX16" fmla="*/ 449297 w 861965"/>
                <a:gd name="connsiteY16" fmla="*/ 228189 h 1563736"/>
                <a:gd name="connsiteX17" fmla="*/ 427373 w 861965"/>
                <a:gd name="connsiteY17" fmla="*/ 237585 h 1563736"/>
                <a:gd name="connsiteX18" fmla="*/ 421108 w 861965"/>
                <a:gd name="connsiteY18" fmla="*/ 259510 h 1563736"/>
                <a:gd name="connsiteX19" fmla="*/ 405449 w 861965"/>
                <a:gd name="connsiteY19" fmla="*/ 262642 h 1563736"/>
                <a:gd name="connsiteX20" fmla="*/ 399182 w 861965"/>
                <a:gd name="connsiteY20" fmla="*/ 319021 h 1563736"/>
                <a:gd name="connsiteX21" fmla="*/ 433637 w 861965"/>
                <a:gd name="connsiteY21" fmla="*/ 350343 h 1563736"/>
                <a:gd name="connsiteX22" fmla="*/ 455563 w 861965"/>
                <a:gd name="connsiteY22" fmla="*/ 353475 h 1563736"/>
                <a:gd name="connsiteX23" fmla="*/ 477487 w 861965"/>
                <a:gd name="connsiteY23" fmla="*/ 378532 h 1563736"/>
                <a:gd name="connsiteX24" fmla="*/ 433637 w 861965"/>
                <a:gd name="connsiteY24" fmla="*/ 438043 h 1563736"/>
                <a:gd name="connsiteX25" fmla="*/ 396051 w 861965"/>
                <a:gd name="connsiteY25" fmla="*/ 472496 h 1563736"/>
                <a:gd name="connsiteX26" fmla="*/ 396051 w 861965"/>
                <a:gd name="connsiteY26" fmla="*/ 491289 h 1563736"/>
                <a:gd name="connsiteX27" fmla="*/ 427373 w 861965"/>
                <a:gd name="connsiteY27" fmla="*/ 528875 h 1563736"/>
                <a:gd name="connsiteX28" fmla="*/ 408580 w 861965"/>
                <a:gd name="connsiteY28" fmla="*/ 569593 h 1563736"/>
                <a:gd name="connsiteX29" fmla="*/ 367863 w 861965"/>
                <a:gd name="connsiteY29" fmla="*/ 625971 h 1563736"/>
                <a:gd name="connsiteX30" fmla="*/ 380391 w 861965"/>
                <a:gd name="connsiteY30" fmla="*/ 651028 h 1563736"/>
                <a:gd name="connsiteX31" fmla="*/ 361597 w 861965"/>
                <a:gd name="connsiteY31" fmla="*/ 688614 h 1563736"/>
                <a:gd name="connsiteX32" fmla="*/ 374125 w 861965"/>
                <a:gd name="connsiteY32" fmla="*/ 738729 h 1563736"/>
                <a:gd name="connsiteX33" fmla="*/ 408580 w 861965"/>
                <a:gd name="connsiteY33" fmla="*/ 770050 h 1563736"/>
                <a:gd name="connsiteX34" fmla="*/ 449297 w 861965"/>
                <a:gd name="connsiteY34" fmla="*/ 773182 h 1563736"/>
                <a:gd name="connsiteX35" fmla="*/ 468092 w 861965"/>
                <a:gd name="connsiteY35" fmla="*/ 782579 h 1563736"/>
                <a:gd name="connsiteX36" fmla="*/ 493149 w 861965"/>
                <a:gd name="connsiteY36" fmla="*/ 782579 h 1563736"/>
                <a:gd name="connsiteX37" fmla="*/ 508809 w 861965"/>
                <a:gd name="connsiteY37" fmla="*/ 795107 h 1563736"/>
                <a:gd name="connsiteX38" fmla="*/ 540130 w 861965"/>
                <a:gd name="connsiteY38" fmla="*/ 773182 h 1563736"/>
                <a:gd name="connsiteX39" fmla="*/ 571452 w 861965"/>
                <a:gd name="connsiteY39" fmla="*/ 782579 h 1563736"/>
                <a:gd name="connsiteX40" fmla="*/ 596509 w 861965"/>
                <a:gd name="connsiteY40" fmla="*/ 832693 h 1563736"/>
                <a:gd name="connsiteX41" fmla="*/ 568320 w 861965"/>
                <a:gd name="connsiteY41" fmla="*/ 882807 h 1563736"/>
                <a:gd name="connsiteX42" fmla="*/ 527601 w 861965"/>
                <a:gd name="connsiteY42" fmla="*/ 882807 h 1563736"/>
                <a:gd name="connsiteX43" fmla="*/ 524468 w 861965"/>
                <a:gd name="connsiteY43" fmla="*/ 932922 h 1563736"/>
                <a:gd name="connsiteX44" fmla="*/ 493149 w 861965"/>
                <a:gd name="connsiteY44" fmla="*/ 983036 h 1563736"/>
                <a:gd name="connsiteX45" fmla="*/ 524468 w 861965"/>
                <a:gd name="connsiteY45" fmla="*/ 1023754 h 1563736"/>
                <a:gd name="connsiteX46" fmla="*/ 518206 w 861965"/>
                <a:gd name="connsiteY46" fmla="*/ 1048811 h 1563736"/>
                <a:gd name="connsiteX47" fmla="*/ 483751 w 861965"/>
                <a:gd name="connsiteY47" fmla="*/ 1058207 h 1563736"/>
                <a:gd name="connsiteX48" fmla="*/ 480620 w 861965"/>
                <a:gd name="connsiteY48" fmla="*/ 1077000 h 1563736"/>
                <a:gd name="connsiteX49" fmla="*/ 421108 w 861965"/>
                <a:gd name="connsiteY49" fmla="*/ 1167832 h 1563736"/>
                <a:gd name="connsiteX50" fmla="*/ 414844 w 861965"/>
                <a:gd name="connsiteY50" fmla="*/ 1227343 h 1563736"/>
                <a:gd name="connsiteX51" fmla="*/ 461825 w 861965"/>
                <a:gd name="connsiteY51" fmla="*/ 1277458 h 1563736"/>
                <a:gd name="connsiteX52" fmla="*/ 493149 w 861965"/>
                <a:gd name="connsiteY52" fmla="*/ 1283722 h 1563736"/>
                <a:gd name="connsiteX53" fmla="*/ 499411 w 861965"/>
                <a:gd name="connsiteY53" fmla="*/ 1299383 h 1563736"/>
                <a:gd name="connsiteX54" fmla="*/ 490016 w 861965"/>
                <a:gd name="connsiteY54" fmla="*/ 1321308 h 1563736"/>
                <a:gd name="connsiteX55" fmla="*/ 568320 w 861965"/>
                <a:gd name="connsiteY55" fmla="*/ 1405875 h 1563736"/>
                <a:gd name="connsiteX56" fmla="*/ 624697 w 861965"/>
                <a:gd name="connsiteY56" fmla="*/ 1405875 h 1563736"/>
                <a:gd name="connsiteX57" fmla="*/ 665416 w 861965"/>
                <a:gd name="connsiteY57" fmla="*/ 1390215 h 1563736"/>
                <a:gd name="connsiteX58" fmla="*/ 703002 w 861965"/>
                <a:gd name="connsiteY58" fmla="*/ 1396479 h 1563736"/>
                <a:gd name="connsiteX59" fmla="*/ 715531 w 861965"/>
                <a:gd name="connsiteY59" fmla="*/ 1409008 h 1563736"/>
                <a:gd name="connsiteX60" fmla="*/ 784438 w 861965"/>
                <a:gd name="connsiteY60" fmla="*/ 1412140 h 1563736"/>
                <a:gd name="connsiteX61" fmla="*/ 790702 w 861965"/>
                <a:gd name="connsiteY61" fmla="*/ 1405875 h 1563736"/>
                <a:gd name="connsiteX62" fmla="*/ 825155 w 861965"/>
                <a:gd name="connsiteY62" fmla="*/ 1402743 h 1563736"/>
                <a:gd name="connsiteX63" fmla="*/ 822024 w 861965"/>
                <a:gd name="connsiteY63" fmla="*/ 1440329 h 1563736"/>
                <a:gd name="connsiteX64" fmla="*/ 856478 w 861965"/>
                <a:gd name="connsiteY64" fmla="*/ 1496708 h 1563736"/>
                <a:gd name="connsiteX65" fmla="*/ 859609 w 861965"/>
                <a:gd name="connsiteY65" fmla="*/ 1518633 h 1563736"/>
                <a:gd name="connsiteX66" fmla="*/ 861965 w 861965"/>
                <a:gd name="connsiteY66" fmla="*/ 1520067 h 1563736"/>
                <a:gd name="connsiteX67" fmla="*/ 838311 w 861965"/>
                <a:gd name="connsiteY67" fmla="*/ 1548701 h 1563736"/>
                <a:gd name="connsiteX68" fmla="*/ 808242 w 861965"/>
                <a:gd name="connsiteY68" fmla="*/ 1559977 h 1563736"/>
                <a:gd name="connsiteX69" fmla="*/ 774415 w 861965"/>
                <a:gd name="connsiteY69" fmla="*/ 1537426 h 1563736"/>
                <a:gd name="connsiteX70" fmla="*/ 751863 w 861965"/>
                <a:gd name="connsiteY70" fmla="*/ 1529908 h 1563736"/>
                <a:gd name="connsiteX71" fmla="*/ 650382 w 861965"/>
                <a:gd name="connsiteY71" fmla="*/ 1556218 h 1563736"/>
                <a:gd name="connsiteX72" fmla="*/ 620313 w 861965"/>
                <a:gd name="connsiteY72" fmla="*/ 1552460 h 1563736"/>
                <a:gd name="connsiteX73" fmla="*/ 605279 w 861965"/>
                <a:gd name="connsiteY73" fmla="*/ 1563736 h 1563736"/>
                <a:gd name="connsiteX74" fmla="*/ 552659 w 861965"/>
                <a:gd name="connsiteY74" fmla="*/ 1563736 h 1563736"/>
                <a:gd name="connsiteX75" fmla="*/ 458694 w 861965"/>
                <a:gd name="connsiteY75" fmla="*/ 1488564 h 1563736"/>
                <a:gd name="connsiteX76" fmla="*/ 394798 w 861965"/>
                <a:gd name="connsiteY76" fmla="*/ 1447220 h 1563736"/>
                <a:gd name="connsiteX77" fmla="*/ 342178 w 861965"/>
                <a:gd name="connsiteY77" fmla="*/ 1469771 h 1563736"/>
                <a:gd name="connsiteX78" fmla="*/ 248214 w 861965"/>
                <a:gd name="connsiteY78" fmla="*/ 1458496 h 1563736"/>
                <a:gd name="connsiteX79" fmla="*/ 210628 w 861965"/>
                <a:gd name="connsiteY79" fmla="*/ 1443461 h 1563736"/>
                <a:gd name="connsiteX80" fmla="*/ 116663 w 861965"/>
                <a:gd name="connsiteY80" fmla="*/ 1394600 h 1563736"/>
                <a:gd name="connsiteX81" fmla="*/ 81430 w 861965"/>
                <a:gd name="connsiteY81" fmla="*/ 1396802 h 1563736"/>
                <a:gd name="connsiteX82" fmla="*/ 31495 w 861965"/>
                <a:gd name="connsiteY82" fmla="*/ 377163 h 1563736"/>
                <a:gd name="connsiteX0" fmla="*/ 0 w 780535"/>
                <a:gd name="connsiteY0" fmla="*/ 0 h 1563736"/>
                <a:gd name="connsiteX1" fmla="*/ 17066 w 780535"/>
                <a:gd name="connsiteY1" fmla="*/ 27732 h 1563736"/>
                <a:gd name="connsiteX2" fmla="*/ 45256 w 780535"/>
                <a:gd name="connsiteY2" fmla="*/ 33996 h 1563736"/>
                <a:gd name="connsiteX3" fmla="*/ 48389 w 780535"/>
                <a:gd name="connsiteY3" fmla="*/ 87242 h 1563736"/>
                <a:gd name="connsiteX4" fmla="*/ 64049 w 780535"/>
                <a:gd name="connsiteY4" fmla="*/ 106035 h 1563736"/>
                <a:gd name="connsiteX5" fmla="*/ 92238 w 780535"/>
                <a:gd name="connsiteY5" fmla="*/ 118564 h 1563736"/>
                <a:gd name="connsiteX6" fmla="*/ 114164 w 780535"/>
                <a:gd name="connsiteY6" fmla="*/ 115432 h 1563736"/>
                <a:gd name="connsiteX7" fmla="*/ 153643 w 780535"/>
                <a:gd name="connsiteY7" fmla="*/ 120959 h 1563736"/>
                <a:gd name="connsiteX8" fmla="*/ 132956 w 780535"/>
                <a:gd name="connsiteY8" fmla="*/ 150512 h 1563736"/>
                <a:gd name="connsiteX9" fmla="*/ 134582 w 780535"/>
                <a:gd name="connsiteY9" fmla="*/ 160114 h 1563736"/>
                <a:gd name="connsiteX10" fmla="*/ 148618 w 780535"/>
                <a:gd name="connsiteY10" fmla="*/ 171810 h 1563736"/>
                <a:gd name="connsiteX11" fmla="*/ 195599 w 780535"/>
                <a:gd name="connsiteY11" fmla="*/ 159282 h 1563736"/>
                <a:gd name="connsiteX12" fmla="*/ 295828 w 780535"/>
                <a:gd name="connsiteY12" fmla="*/ 178075 h 1563736"/>
                <a:gd name="connsiteX13" fmla="*/ 345943 w 780535"/>
                <a:gd name="connsiteY13" fmla="*/ 193735 h 1563736"/>
                <a:gd name="connsiteX14" fmla="*/ 361604 w 780535"/>
                <a:gd name="connsiteY14" fmla="*/ 206264 h 1563736"/>
                <a:gd name="connsiteX15" fmla="*/ 367867 w 780535"/>
                <a:gd name="connsiteY15" fmla="*/ 203133 h 1563736"/>
                <a:gd name="connsiteX16" fmla="*/ 367867 w 780535"/>
                <a:gd name="connsiteY16" fmla="*/ 228189 h 1563736"/>
                <a:gd name="connsiteX17" fmla="*/ 345943 w 780535"/>
                <a:gd name="connsiteY17" fmla="*/ 237585 h 1563736"/>
                <a:gd name="connsiteX18" fmla="*/ 339678 w 780535"/>
                <a:gd name="connsiteY18" fmla="*/ 259510 h 1563736"/>
                <a:gd name="connsiteX19" fmla="*/ 324019 w 780535"/>
                <a:gd name="connsiteY19" fmla="*/ 262642 h 1563736"/>
                <a:gd name="connsiteX20" fmla="*/ 317752 w 780535"/>
                <a:gd name="connsiteY20" fmla="*/ 319021 h 1563736"/>
                <a:gd name="connsiteX21" fmla="*/ 352207 w 780535"/>
                <a:gd name="connsiteY21" fmla="*/ 350343 h 1563736"/>
                <a:gd name="connsiteX22" fmla="*/ 374133 w 780535"/>
                <a:gd name="connsiteY22" fmla="*/ 353475 h 1563736"/>
                <a:gd name="connsiteX23" fmla="*/ 396057 w 780535"/>
                <a:gd name="connsiteY23" fmla="*/ 378532 h 1563736"/>
                <a:gd name="connsiteX24" fmla="*/ 352207 w 780535"/>
                <a:gd name="connsiteY24" fmla="*/ 438043 h 1563736"/>
                <a:gd name="connsiteX25" fmla="*/ 314621 w 780535"/>
                <a:gd name="connsiteY25" fmla="*/ 472496 h 1563736"/>
                <a:gd name="connsiteX26" fmla="*/ 314621 w 780535"/>
                <a:gd name="connsiteY26" fmla="*/ 491289 h 1563736"/>
                <a:gd name="connsiteX27" fmla="*/ 345943 w 780535"/>
                <a:gd name="connsiteY27" fmla="*/ 528875 h 1563736"/>
                <a:gd name="connsiteX28" fmla="*/ 327150 w 780535"/>
                <a:gd name="connsiteY28" fmla="*/ 569593 h 1563736"/>
                <a:gd name="connsiteX29" fmla="*/ 286433 w 780535"/>
                <a:gd name="connsiteY29" fmla="*/ 625971 h 1563736"/>
                <a:gd name="connsiteX30" fmla="*/ 298961 w 780535"/>
                <a:gd name="connsiteY30" fmla="*/ 651028 h 1563736"/>
                <a:gd name="connsiteX31" fmla="*/ 280167 w 780535"/>
                <a:gd name="connsiteY31" fmla="*/ 688614 h 1563736"/>
                <a:gd name="connsiteX32" fmla="*/ 292695 w 780535"/>
                <a:gd name="connsiteY32" fmla="*/ 738729 h 1563736"/>
                <a:gd name="connsiteX33" fmla="*/ 327150 w 780535"/>
                <a:gd name="connsiteY33" fmla="*/ 770050 h 1563736"/>
                <a:gd name="connsiteX34" fmla="*/ 367867 w 780535"/>
                <a:gd name="connsiteY34" fmla="*/ 773182 h 1563736"/>
                <a:gd name="connsiteX35" fmla="*/ 386662 w 780535"/>
                <a:gd name="connsiteY35" fmla="*/ 782579 h 1563736"/>
                <a:gd name="connsiteX36" fmla="*/ 411719 w 780535"/>
                <a:gd name="connsiteY36" fmla="*/ 782579 h 1563736"/>
                <a:gd name="connsiteX37" fmla="*/ 427379 w 780535"/>
                <a:gd name="connsiteY37" fmla="*/ 795107 h 1563736"/>
                <a:gd name="connsiteX38" fmla="*/ 458700 w 780535"/>
                <a:gd name="connsiteY38" fmla="*/ 773182 h 1563736"/>
                <a:gd name="connsiteX39" fmla="*/ 490022 w 780535"/>
                <a:gd name="connsiteY39" fmla="*/ 782579 h 1563736"/>
                <a:gd name="connsiteX40" fmla="*/ 515079 w 780535"/>
                <a:gd name="connsiteY40" fmla="*/ 832693 h 1563736"/>
                <a:gd name="connsiteX41" fmla="*/ 486890 w 780535"/>
                <a:gd name="connsiteY41" fmla="*/ 882807 h 1563736"/>
                <a:gd name="connsiteX42" fmla="*/ 446171 w 780535"/>
                <a:gd name="connsiteY42" fmla="*/ 882807 h 1563736"/>
                <a:gd name="connsiteX43" fmla="*/ 443038 w 780535"/>
                <a:gd name="connsiteY43" fmla="*/ 932922 h 1563736"/>
                <a:gd name="connsiteX44" fmla="*/ 411719 w 780535"/>
                <a:gd name="connsiteY44" fmla="*/ 983036 h 1563736"/>
                <a:gd name="connsiteX45" fmla="*/ 443038 w 780535"/>
                <a:gd name="connsiteY45" fmla="*/ 1023754 h 1563736"/>
                <a:gd name="connsiteX46" fmla="*/ 436776 w 780535"/>
                <a:gd name="connsiteY46" fmla="*/ 1048811 h 1563736"/>
                <a:gd name="connsiteX47" fmla="*/ 402321 w 780535"/>
                <a:gd name="connsiteY47" fmla="*/ 1058207 h 1563736"/>
                <a:gd name="connsiteX48" fmla="*/ 399190 w 780535"/>
                <a:gd name="connsiteY48" fmla="*/ 1077000 h 1563736"/>
                <a:gd name="connsiteX49" fmla="*/ 339678 w 780535"/>
                <a:gd name="connsiteY49" fmla="*/ 1167832 h 1563736"/>
                <a:gd name="connsiteX50" fmla="*/ 333414 w 780535"/>
                <a:gd name="connsiteY50" fmla="*/ 1227343 h 1563736"/>
                <a:gd name="connsiteX51" fmla="*/ 380395 w 780535"/>
                <a:gd name="connsiteY51" fmla="*/ 1277458 h 1563736"/>
                <a:gd name="connsiteX52" fmla="*/ 411719 w 780535"/>
                <a:gd name="connsiteY52" fmla="*/ 1283722 h 1563736"/>
                <a:gd name="connsiteX53" fmla="*/ 417981 w 780535"/>
                <a:gd name="connsiteY53" fmla="*/ 1299383 h 1563736"/>
                <a:gd name="connsiteX54" fmla="*/ 408586 w 780535"/>
                <a:gd name="connsiteY54" fmla="*/ 1321308 h 1563736"/>
                <a:gd name="connsiteX55" fmla="*/ 486890 w 780535"/>
                <a:gd name="connsiteY55" fmla="*/ 1405875 h 1563736"/>
                <a:gd name="connsiteX56" fmla="*/ 543267 w 780535"/>
                <a:gd name="connsiteY56" fmla="*/ 1405875 h 1563736"/>
                <a:gd name="connsiteX57" fmla="*/ 583986 w 780535"/>
                <a:gd name="connsiteY57" fmla="*/ 1390215 h 1563736"/>
                <a:gd name="connsiteX58" fmla="*/ 621572 w 780535"/>
                <a:gd name="connsiteY58" fmla="*/ 1396479 h 1563736"/>
                <a:gd name="connsiteX59" fmla="*/ 634101 w 780535"/>
                <a:gd name="connsiteY59" fmla="*/ 1409008 h 1563736"/>
                <a:gd name="connsiteX60" fmla="*/ 703008 w 780535"/>
                <a:gd name="connsiteY60" fmla="*/ 1412140 h 1563736"/>
                <a:gd name="connsiteX61" fmla="*/ 709272 w 780535"/>
                <a:gd name="connsiteY61" fmla="*/ 1405875 h 1563736"/>
                <a:gd name="connsiteX62" fmla="*/ 743725 w 780535"/>
                <a:gd name="connsiteY62" fmla="*/ 1402743 h 1563736"/>
                <a:gd name="connsiteX63" fmla="*/ 740594 w 780535"/>
                <a:gd name="connsiteY63" fmla="*/ 1440329 h 1563736"/>
                <a:gd name="connsiteX64" fmla="*/ 775048 w 780535"/>
                <a:gd name="connsiteY64" fmla="*/ 1496708 h 1563736"/>
                <a:gd name="connsiteX65" fmla="*/ 778179 w 780535"/>
                <a:gd name="connsiteY65" fmla="*/ 1518633 h 1563736"/>
                <a:gd name="connsiteX66" fmla="*/ 780535 w 780535"/>
                <a:gd name="connsiteY66" fmla="*/ 1520067 h 1563736"/>
                <a:gd name="connsiteX67" fmla="*/ 756881 w 780535"/>
                <a:gd name="connsiteY67" fmla="*/ 1548701 h 1563736"/>
                <a:gd name="connsiteX68" fmla="*/ 726812 w 780535"/>
                <a:gd name="connsiteY68" fmla="*/ 1559977 h 1563736"/>
                <a:gd name="connsiteX69" fmla="*/ 692985 w 780535"/>
                <a:gd name="connsiteY69" fmla="*/ 1537426 h 1563736"/>
                <a:gd name="connsiteX70" fmla="*/ 670433 w 780535"/>
                <a:gd name="connsiteY70" fmla="*/ 1529908 h 1563736"/>
                <a:gd name="connsiteX71" fmla="*/ 568952 w 780535"/>
                <a:gd name="connsiteY71" fmla="*/ 1556218 h 1563736"/>
                <a:gd name="connsiteX72" fmla="*/ 538883 w 780535"/>
                <a:gd name="connsiteY72" fmla="*/ 1552460 h 1563736"/>
                <a:gd name="connsiteX73" fmla="*/ 523849 w 780535"/>
                <a:gd name="connsiteY73" fmla="*/ 1563736 h 1563736"/>
                <a:gd name="connsiteX74" fmla="*/ 471229 w 780535"/>
                <a:gd name="connsiteY74" fmla="*/ 1563736 h 1563736"/>
                <a:gd name="connsiteX75" fmla="*/ 377264 w 780535"/>
                <a:gd name="connsiteY75" fmla="*/ 1488564 h 1563736"/>
                <a:gd name="connsiteX76" fmla="*/ 313368 w 780535"/>
                <a:gd name="connsiteY76" fmla="*/ 1447220 h 1563736"/>
                <a:gd name="connsiteX77" fmla="*/ 260748 w 780535"/>
                <a:gd name="connsiteY77" fmla="*/ 1469771 h 1563736"/>
                <a:gd name="connsiteX78" fmla="*/ 166784 w 780535"/>
                <a:gd name="connsiteY78" fmla="*/ 1458496 h 1563736"/>
                <a:gd name="connsiteX79" fmla="*/ 129198 w 780535"/>
                <a:gd name="connsiteY79" fmla="*/ 1443461 h 1563736"/>
                <a:gd name="connsiteX80" fmla="*/ 35233 w 780535"/>
                <a:gd name="connsiteY80" fmla="*/ 1394600 h 1563736"/>
                <a:gd name="connsiteX81" fmla="*/ 0 w 780535"/>
                <a:gd name="connsiteY81" fmla="*/ 1396802 h 1563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780535" h="1563736">
                  <a:moveTo>
                    <a:pt x="0" y="0"/>
                  </a:moveTo>
                  <a:lnTo>
                    <a:pt x="17066" y="27732"/>
                  </a:lnTo>
                  <a:lnTo>
                    <a:pt x="45256" y="33996"/>
                  </a:lnTo>
                  <a:lnTo>
                    <a:pt x="48389" y="87242"/>
                  </a:lnTo>
                  <a:lnTo>
                    <a:pt x="64049" y="106035"/>
                  </a:lnTo>
                  <a:lnTo>
                    <a:pt x="92238" y="118564"/>
                  </a:lnTo>
                  <a:lnTo>
                    <a:pt x="114164" y="115432"/>
                  </a:lnTo>
                  <a:lnTo>
                    <a:pt x="153643" y="120959"/>
                  </a:lnTo>
                  <a:lnTo>
                    <a:pt x="132956" y="150512"/>
                  </a:lnTo>
                  <a:lnTo>
                    <a:pt x="134582" y="160114"/>
                  </a:lnTo>
                  <a:lnTo>
                    <a:pt x="148618" y="171810"/>
                  </a:lnTo>
                  <a:lnTo>
                    <a:pt x="195599" y="159282"/>
                  </a:lnTo>
                  <a:lnTo>
                    <a:pt x="295828" y="178075"/>
                  </a:lnTo>
                  <a:lnTo>
                    <a:pt x="345943" y="193735"/>
                  </a:lnTo>
                  <a:lnTo>
                    <a:pt x="361604" y="206264"/>
                  </a:lnTo>
                  <a:lnTo>
                    <a:pt x="367867" y="203133"/>
                  </a:lnTo>
                  <a:lnTo>
                    <a:pt x="367867" y="228189"/>
                  </a:lnTo>
                  <a:lnTo>
                    <a:pt x="345943" y="237585"/>
                  </a:lnTo>
                  <a:lnTo>
                    <a:pt x="339678" y="259510"/>
                  </a:lnTo>
                  <a:lnTo>
                    <a:pt x="324019" y="262642"/>
                  </a:lnTo>
                  <a:lnTo>
                    <a:pt x="317752" y="319021"/>
                  </a:lnTo>
                  <a:lnTo>
                    <a:pt x="352207" y="350343"/>
                  </a:lnTo>
                  <a:lnTo>
                    <a:pt x="374133" y="353475"/>
                  </a:lnTo>
                  <a:lnTo>
                    <a:pt x="396057" y="378532"/>
                  </a:lnTo>
                  <a:lnTo>
                    <a:pt x="352207" y="438043"/>
                  </a:lnTo>
                  <a:lnTo>
                    <a:pt x="314621" y="472496"/>
                  </a:lnTo>
                  <a:lnTo>
                    <a:pt x="314621" y="491289"/>
                  </a:lnTo>
                  <a:lnTo>
                    <a:pt x="345943" y="528875"/>
                  </a:lnTo>
                  <a:lnTo>
                    <a:pt x="327150" y="569593"/>
                  </a:lnTo>
                  <a:lnTo>
                    <a:pt x="286433" y="625971"/>
                  </a:lnTo>
                  <a:lnTo>
                    <a:pt x="298961" y="651028"/>
                  </a:lnTo>
                  <a:lnTo>
                    <a:pt x="280167" y="688614"/>
                  </a:lnTo>
                  <a:lnTo>
                    <a:pt x="292695" y="738729"/>
                  </a:lnTo>
                  <a:lnTo>
                    <a:pt x="327150" y="770050"/>
                  </a:lnTo>
                  <a:lnTo>
                    <a:pt x="367867" y="773182"/>
                  </a:lnTo>
                  <a:lnTo>
                    <a:pt x="386662" y="782579"/>
                  </a:lnTo>
                  <a:lnTo>
                    <a:pt x="411719" y="782579"/>
                  </a:lnTo>
                  <a:lnTo>
                    <a:pt x="427379" y="795107"/>
                  </a:lnTo>
                  <a:lnTo>
                    <a:pt x="458700" y="773182"/>
                  </a:lnTo>
                  <a:lnTo>
                    <a:pt x="490022" y="782579"/>
                  </a:lnTo>
                  <a:lnTo>
                    <a:pt x="515079" y="832693"/>
                  </a:lnTo>
                  <a:lnTo>
                    <a:pt x="486890" y="882807"/>
                  </a:lnTo>
                  <a:lnTo>
                    <a:pt x="446171" y="882807"/>
                  </a:lnTo>
                  <a:lnTo>
                    <a:pt x="443038" y="932922"/>
                  </a:lnTo>
                  <a:lnTo>
                    <a:pt x="411719" y="983036"/>
                  </a:lnTo>
                  <a:lnTo>
                    <a:pt x="443038" y="1023754"/>
                  </a:lnTo>
                  <a:lnTo>
                    <a:pt x="436776" y="1048811"/>
                  </a:lnTo>
                  <a:lnTo>
                    <a:pt x="402321" y="1058207"/>
                  </a:lnTo>
                  <a:lnTo>
                    <a:pt x="399190" y="1077000"/>
                  </a:lnTo>
                  <a:lnTo>
                    <a:pt x="339678" y="1167832"/>
                  </a:lnTo>
                  <a:lnTo>
                    <a:pt x="333414" y="1227343"/>
                  </a:lnTo>
                  <a:lnTo>
                    <a:pt x="380395" y="1277458"/>
                  </a:lnTo>
                  <a:lnTo>
                    <a:pt x="411719" y="1283722"/>
                  </a:lnTo>
                  <a:lnTo>
                    <a:pt x="417981" y="1299383"/>
                  </a:lnTo>
                  <a:lnTo>
                    <a:pt x="408586" y="1321308"/>
                  </a:lnTo>
                  <a:lnTo>
                    <a:pt x="486890" y="1405875"/>
                  </a:lnTo>
                  <a:lnTo>
                    <a:pt x="543267" y="1405875"/>
                  </a:lnTo>
                  <a:lnTo>
                    <a:pt x="583986" y="1390215"/>
                  </a:lnTo>
                  <a:lnTo>
                    <a:pt x="621572" y="1396479"/>
                  </a:lnTo>
                  <a:lnTo>
                    <a:pt x="634101" y="1409008"/>
                  </a:lnTo>
                  <a:lnTo>
                    <a:pt x="703008" y="1412140"/>
                  </a:lnTo>
                  <a:lnTo>
                    <a:pt x="709272" y="1405875"/>
                  </a:lnTo>
                  <a:lnTo>
                    <a:pt x="743725" y="1402743"/>
                  </a:lnTo>
                  <a:lnTo>
                    <a:pt x="740594" y="1440329"/>
                  </a:lnTo>
                  <a:lnTo>
                    <a:pt x="775048" y="1496708"/>
                  </a:lnTo>
                  <a:lnTo>
                    <a:pt x="778179" y="1518633"/>
                  </a:lnTo>
                  <a:lnTo>
                    <a:pt x="780535" y="1520067"/>
                  </a:lnTo>
                  <a:lnTo>
                    <a:pt x="756881" y="1548701"/>
                  </a:lnTo>
                  <a:lnTo>
                    <a:pt x="726812" y="1559977"/>
                  </a:lnTo>
                  <a:lnTo>
                    <a:pt x="692985" y="1537426"/>
                  </a:lnTo>
                  <a:lnTo>
                    <a:pt x="670433" y="1529908"/>
                  </a:lnTo>
                  <a:lnTo>
                    <a:pt x="568952" y="1556218"/>
                  </a:lnTo>
                  <a:lnTo>
                    <a:pt x="538883" y="1552460"/>
                  </a:lnTo>
                  <a:lnTo>
                    <a:pt x="523849" y="1563736"/>
                  </a:lnTo>
                  <a:lnTo>
                    <a:pt x="471229" y="1563736"/>
                  </a:lnTo>
                  <a:lnTo>
                    <a:pt x="377264" y="1488564"/>
                  </a:lnTo>
                  <a:lnTo>
                    <a:pt x="313368" y="1447220"/>
                  </a:lnTo>
                  <a:lnTo>
                    <a:pt x="260748" y="1469771"/>
                  </a:lnTo>
                  <a:lnTo>
                    <a:pt x="166784" y="1458496"/>
                  </a:lnTo>
                  <a:lnTo>
                    <a:pt x="129198" y="1443461"/>
                  </a:lnTo>
                  <a:lnTo>
                    <a:pt x="35233" y="1394600"/>
                  </a:lnTo>
                  <a:lnTo>
                    <a:pt x="0" y="1396802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5" name="正方形/長方形 394">
              <a:extLst>
                <a:ext uri="{FF2B5EF4-FFF2-40B4-BE49-F238E27FC236}">
                  <a16:creationId xmlns:a16="http://schemas.microsoft.com/office/drawing/2014/main" id="{A59F93F8-50F2-9ADF-6E89-937BC6EA6FF1}"/>
                </a:ext>
              </a:extLst>
            </p:cNvPr>
            <p:cNvSpPr/>
            <p:nvPr/>
          </p:nvSpPr>
          <p:spPr>
            <a:xfrm>
              <a:off x="3758826" y="5174794"/>
              <a:ext cx="45719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396" name="正方形/長方形 395">
              <a:extLst>
                <a:ext uri="{FF2B5EF4-FFF2-40B4-BE49-F238E27FC236}">
                  <a16:creationId xmlns:a16="http://schemas.microsoft.com/office/drawing/2014/main" id="{F76C5902-F3B7-888F-2A0D-8473D52460A4}"/>
                </a:ext>
              </a:extLst>
            </p:cNvPr>
            <p:cNvSpPr/>
            <p:nvPr/>
          </p:nvSpPr>
          <p:spPr>
            <a:xfrm>
              <a:off x="4337669" y="4977212"/>
              <a:ext cx="525786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397" name="正方形/長方形 396">
              <a:extLst>
                <a:ext uri="{FF2B5EF4-FFF2-40B4-BE49-F238E27FC236}">
                  <a16:creationId xmlns:a16="http://schemas.microsoft.com/office/drawing/2014/main" id="{77DFBAEF-41C0-6EB2-C2CF-E1DD43E9CC6C}"/>
                </a:ext>
              </a:extLst>
            </p:cNvPr>
            <p:cNvSpPr/>
            <p:nvPr/>
          </p:nvSpPr>
          <p:spPr>
            <a:xfrm>
              <a:off x="5106315" y="5744472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398" name="正方形/長方形 397">
              <a:extLst>
                <a:ext uri="{FF2B5EF4-FFF2-40B4-BE49-F238E27FC236}">
                  <a16:creationId xmlns:a16="http://schemas.microsoft.com/office/drawing/2014/main" id="{E02BC48A-D50F-99DD-DEF8-53A5CC8D3016}"/>
                </a:ext>
              </a:extLst>
            </p:cNvPr>
            <p:cNvSpPr/>
            <p:nvPr/>
          </p:nvSpPr>
          <p:spPr>
            <a:xfrm>
              <a:off x="4801331" y="3948195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399" name="正方形/長方形 398">
              <a:extLst>
                <a:ext uri="{FF2B5EF4-FFF2-40B4-BE49-F238E27FC236}">
                  <a16:creationId xmlns:a16="http://schemas.microsoft.com/office/drawing/2014/main" id="{8CEA8ED2-CF0B-AF28-7733-DFC62BE26D40}"/>
                </a:ext>
              </a:extLst>
            </p:cNvPr>
            <p:cNvSpPr/>
            <p:nvPr/>
          </p:nvSpPr>
          <p:spPr>
            <a:xfrm>
              <a:off x="3825925" y="6067895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90ADDF31-31B9-A9D8-1177-0CBC357976B0}"/>
                </a:ext>
              </a:extLst>
            </p:cNvPr>
            <p:cNvSpPr/>
            <p:nvPr/>
          </p:nvSpPr>
          <p:spPr>
            <a:xfrm>
              <a:off x="3636064" y="5804885"/>
              <a:ext cx="966894" cy="531330"/>
            </a:xfrm>
            <a:custGeom>
              <a:avLst/>
              <a:gdLst>
                <a:gd name="connsiteX0" fmla="*/ 35237 w 1026283"/>
                <a:gd name="connsiteY0" fmla="*/ 0 h 563967"/>
                <a:gd name="connsiteX1" fmla="*/ 129201 w 1026283"/>
                <a:gd name="connsiteY1" fmla="*/ 48862 h 563967"/>
                <a:gd name="connsiteX2" fmla="*/ 166787 w 1026283"/>
                <a:gd name="connsiteY2" fmla="*/ 63896 h 563967"/>
                <a:gd name="connsiteX3" fmla="*/ 260751 w 1026283"/>
                <a:gd name="connsiteY3" fmla="*/ 75172 h 563967"/>
                <a:gd name="connsiteX4" fmla="*/ 313371 w 1026283"/>
                <a:gd name="connsiteY4" fmla="*/ 52620 h 563967"/>
                <a:gd name="connsiteX5" fmla="*/ 377267 w 1026283"/>
                <a:gd name="connsiteY5" fmla="*/ 93965 h 563967"/>
                <a:gd name="connsiteX6" fmla="*/ 471232 w 1026283"/>
                <a:gd name="connsiteY6" fmla="*/ 169136 h 563967"/>
                <a:gd name="connsiteX7" fmla="*/ 523852 w 1026283"/>
                <a:gd name="connsiteY7" fmla="*/ 169136 h 563967"/>
                <a:gd name="connsiteX8" fmla="*/ 538886 w 1026283"/>
                <a:gd name="connsiteY8" fmla="*/ 157861 h 563967"/>
                <a:gd name="connsiteX9" fmla="*/ 568955 w 1026283"/>
                <a:gd name="connsiteY9" fmla="*/ 161619 h 563967"/>
                <a:gd name="connsiteX10" fmla="*/ 670436 w 1026283"/>
                <a:gd name="connsiteY10" fmla="*/ 135309 h 563967"/>
                <a:gd name="connsiteX11" fmla="*/ 692988 w 1026283"/>
                <a:gd name="connsiteY11" fmla="*/ 142826 h 563967"/>
                <a:gd name="connsiteX12" fmla="*/ 726815 w 1026283"/>
                <a:gd name="connsiteY12" fmla="*/ 165378 h 563967"/>
                <a:gd name="connsiteX13" fmla="*/ 756884 w 1026283"/>
                <a:gd name="connsiteY13" fmla="*/ 154102 h 563967"/>
                <a:gd name="connsiteX14" fmla="*/ 780538 w 1026283"/>
                <a:gd name="connsiteY14" fmla="*/ 125468 h 563967"/>
                <a:gd name="connsiteX15" fmla="*/ 778182 w 1026283"/>
                <a:gd name="connsiteY15" fmla="*/ 124033 h 563967"/>
                <a:gd name="connsiteX16" fmla="*/ 821460 w 1026283"/>
                <a:gd name="connsiteY16" fmla="*/ 150376 h 563967"/>
                <a:gd name="connsiteX17" fmla="*/ 813262 w 1026283"/>
                <a:gd name="connsiteY17" fmla="*/ 154102 h 563967"/>
                <a:gd name="connsiteX18" fmla="*/ 847089 w 1026283"/>
                <a:gd name="connsiteY18" fmla="*/ 244308 h 563967"/>
                <a:gd name="connsiteX19" fmla="*/ 880917 w 1026283"/>
                <a:gd name="connsiteY19" fmla="*/ 311963 h 563967"/>
                <a:gd name="connsiteX20" fmla="*/ 880917 w 1026283"/>
                <a:gd name="connsiteY20" fmla="*/ 349548 h 563967"/>
                <a:gd name="connsiteX21" fmla="*/ 953036 w 1026283"/>
                <a:gd name="connsiteY21" fmla="*/ 371184 h 563967"/>
                <a:gd name="connsiteX22" fmla="*/ 983337 w 1026283"/>
                <a:gd name="connsiteY22" fmla="*/ 434117 h 563967"/>
                <a:gd name="connsiteX23" fmla="*/ 1018575 w 1026283"/>
                <a:gd name="connsiteY23" fmla="*/ 452909 h 563967"/>
                <a:gd name="connsiteX24" fmla="*/ 1016225 w 1026283"/>
                <a:gd name="connsiteY24" fmla="*/ 542175 h 563967"/>
                <a:gd name="connsiteX25" fmla="*/ 1026283 w 1026283"/>
                <a:gd name="connsiteY25" fmla="*/ 563967 h 563967"/>
                <a:gd name="connsiteX26" fmla="*/ 0 w 1026283"/>
                <a:gd name="connsiteY26" fmla="*/ 563967 h 563967"/>
                <a:gd name="connsiteX27" fmla="*/ 0 w 1026283"/>
                <a:gd name="connsiteY27" fmla="*/ 2203 h 563967"/>
                <a:gd name="connsiteX0" fmla="*/ 0 w 1026283"/>
                <a:gd name="connsiteY0" fmla="*/ 563967 h 661024"/>
                <a:gd name="connsiteX1" fmla="*/ 0 w 1026283"/>
                <a:gd name="connsiteY1" fmla="*/ 2203 h 661024"/>
                <a:gd name="connsiteX2" fmla="*/ 35237 w 1026283"/>
                <a:gd name="connsiteY2" fmla="*/ 0 h 661024"/>
                <a:gd name="connsiteX3" fmla="*/ 129201 w 1026283"/>
                <a:gd name="connsiteY3" fmla="*/ 48862 h 661024"/>
                <a:gd name="connsiteX4" fmla="*/ 166787 w 1026283"/>
                <a:gd name="connsiteY4" fmla="*/ 63896 h 661024"/>
                <a:gd name="connsiteX5" fmla="*/ 260751 w 1026283"/>
                <a:gd name="connsiteY5" fmla="*/ 75172 h 661024"/>
                <a:gd name="connsiteX6" fmla="*/ 313371 w 1026283"/>
                <a:gd name="connsiteY6" fmla="*/ 52620 h 661024"/>
                <a:gd name="connsiteX7" fmla="*/ 377267 w 1026283"/>
                <a:gd name="connsiteY7" fmla="*/ 93965 h 661024"/>
                <a:gd name="connsiteX8" fmla="*/ 471232 w 1026283"/>
                <a:gd name="connsiteY8" fmla="*/ 169136 h 661024"/>
                <a:gd name="connsiteX9" fmla="*/ 523852 w 1026283"/>
                <a:gd name="connsiteY9" fmla="*/ 169136 h 661024"/>
                <a:gd name="connsiteX10" fmla="*/ 538886 w 1026283"/>
                <a:gd name="connsiteY10" fmla="*/ 157861 h 661024"/>
                <a:gd name="connsiteX11" fmla="*/ 568955 w 1026283"/>
                <a:gd name="connsiteY11" fmla="*/ 161619 h 661024"/>
                <a:gd name="connsiteX12" fmla="*/ 670436 w 1026283"/>
                <a:gd name="connsiteY12" fmla="*/ 135309 h 661024"/>
                <a:gd name="connsiteX13" fmla="*/ 692988 w 1026283"/>
                <a:gd name="connsiteY13" fmla="*/ 142826 h 661024"/>
                <a:gd name="connsiteX14" fmla="*/ 726815 w 1026283"/>
                <a:gd name="connsiteY14" fmla="*/ 165378 h 661024"/>
                <a:gd name="connsiteX15" fmla="*/ 756884 w 1026283"/>
                <a:gd name="connsiteY15" fmla="*/ 154102 h 661024"/>
                <a:gd name="connsiteX16" fmla="*/ 780538 w 1026283"/>
                <a:gd name="connsiteY16" fmla="*/ 125468 h 661024"/>
                <a:gd name="connsiteX17" fmla="*/ 778182 w 1026283"/>
                <a:gd name="connsiteY17" fmla="*/ 124033 h 661024"/>
                <a:gd name="connsiteX18" fmla="*/ 821460 w 1026283"/>
                <a:gd name="connsiteY18" fmla="*/ 150376 h 661024"/>
                <a:gd name="connsiteX19" fmla="*/ 813262 w 1026283"/>
                <a:gd name="connsiteY19" fmla="*/ 154102 h 661024"/>
                <a:gd name="connsiteX20" fmla="*/ 847089 w 1026283"/>
                <a:gd name="connsiteY20" fmla="*/ 244308 h 661024"/>
                <a:gd name="connsiteX21" fmla="*/ 880917 w 1026283"/>
                <a:gd name="connsiteY21" fmla="*/ 311963 h 661024"/>
                <a:gd name="connsiteX22" fmla="*/ 880917 w 1026283"/>
                <a:gd name="connsiteY22" fmla="*/ 349548 h 661024"/>
                <a:gd name="connsiteX23" fmla="*/ 953036 w 1026283"/>
                <a:gd name="connsiteY23" fmla="*/ 371184 h 661024"/>
                <a:gd name="connsiteX24" fmla="*/ 983337 w 1026283"/>
                <a:gd name="connsiteY24" fmla="*/ 434117 h 661024"/>
                <a:gd name="connsiteX25" fmla="*/ 1018575 w 1026283"/>
                <a:gd name="connsiteY25" fmla="*/ 452909 h 661024"/>
                <a:gd name="connsiteX26" fmla="*/ 1016225 w 1026283"/>
                <a:gd name="connsiteY26" fmla="*/ 542175 h 661024"/>
                <a:gd name="connsiteX27" fmla="*/ 1026283 w 1026283"/>
                <a:gd name="connsiteY27" fmla="*/ 563967 h 661024"/>
                <a:gd name="connsiteX28" fmla="*/ 97056 w 1026283"/>
                <a:gd name="connsiteY28" fmla="*/ 661024 h 661024"/>
                <a:gd name="connsiteX0" fmla="*/ 0 w 1026283"/>
                <a:gd name="connsiteY0" fmla="*/ 2203 h 661024"/>
                <a:gd name="connsiteX1" fmla="*/ 35237 w 1026283"/>
                <a:gd name="connsiteY1" fmla="*/ 0 h 661024"/>
                <a:gd name="connsiteX2" fmla="*/ 129201 w 1026283"/>
                <a:gd name="connsiteY2" fmla="*/ 48862 h 661024"/>
                <a:gd name="connsiteX3" fmla="*/ 166787 w 1026283"/>
                <a:gd name="connsiteY3" fmla="*/ 63896 h 661024"/>
                <a:gd name="connsiteX4" fmla="*/ 260751 w 1026283"/>
                <a:gd name="connsiteY4" fmla="*/ 75172 h 661024"/>
                <a:gd name="connsiteX5" fmla="*/ 313371 w 1026283"/>
                <a:gd name="connsiteY5" fmla="*/ 52620 h 661024"/>
                <a:gd name="connsiteX6" fmla="*/ 377267 w 1026283"/>
                <a:gd name="connsiteY6" fmla="*/ 93965 h 661024"/>
                <a:gd name="connsiteX7" fmla="*/ 471232 w 1026283"/>
                <a:gd name="connsiteY7" fmla="*/ 169136 h 661024"/>
                <a:gd name="connsiteX8" fmla="*/ 523852 w 1026283"/>
                <a:gd name="connsiteY8" fmla="*/ 169136 h 661024"/>
                <a:gd name="connsiteX9" fmla="*/ 538886 w 1026283"/>
                <a:gd name="connsiteY9" fmla="*/ 157861 h 661024"/>
                <a:gd name="connsiteX10" fmla="*/ 568955 w 1026283"/>
                <a:gd name="connsiteY10" fmla="*/ 161619 h 661024"/>
                <a:gd name="connsiteX11" fmla="*/ 670436 w 1026283"/>
                <a:gd name="connsiteY11" fmla="*/ 135309 h 661024"/>
                <a:gd name="connsiteX12" fmla="*/ 692988 w 1026283"/>
                <a:gd name="connsiteY12" fmla="*/ 142826 h 661024"/>
                <a:gd name="connsiteX13" fmla="*/ 726815 w 1026283"/>
                <a:gd name="connsiteY13" fmla="*/ 165378 h 661024"/>
                <a:gd name="connsiteX14" fmla="*/ 756884 w 1026283"/>
                <a:gd name="connsiteY14" fmla="*/ 154102 h 661024"/>
                <a:gd name="connsiteX15" fmla="*/ 780538 w 1026283"/>
                <a:gd name="connsiteY15" fmla="*/ 125468 h 661024"/>
                <a:gd name="connsiteX16" fmla="*/ 778182 w 1026283"/>
                <a:gd name="connsiteY16" fmla="*/ 124033 h 661024"/>
                <a:gd name="connsiteX17" fmla="*/ 821460 w 1026283"/>
                <a:gd name="connsiteY17" fmla="*/ 150376 h 661024"/>
                <a:gd name="connsiteX18" fmla="*/ 813262 w 1026283"/>
                <a:gd name="connsiteY18" fmla="*/ 154102 h 661024"/>
                <a:gd name="connsiteX19" fmla="*/ 847089 w 1026283"/>
                <a:gd name="connsiteY19" fmla="*/ 244308 h 661024"/>
                <a:gd name="connsiteX20" fmla="*/ 880917 w 1026283"/>
                <a:gd name="connsiteY20" fmla="*/ 311963 h 661024"/>
                <a:gd name="connsiteX21" fmla="*/ 880917 w 1026283"/>
                <a:gd name="connsiteY21" fmla="*/ 349548 h 661024"/>
                <a:gd name="connsiteX22" fmla="*/ 953036 w 1026283"/>
                <a:gd name="connsiteY22" fmla="*/ 371184 h 661024"/>
                <a:gd name="connsiteX23" fmla="*/ 983337 w 1026283"/>
                <a:gd name="connsiteY23" fmla="*/ 434117 h 661024"/>
                <a:gd name="connsiteX24" fmla="*/ 1018575 w 1026283"/>
                <a:gd name="connsiteY24" fmla="*/ 452909 h 661024"/>
                <a:gd name="connsiteX25" fmla="*/ 1016225 w 1026283"/>
                <a:gd name="connsiteY25" fmla="*/ 542175 h 661024"/>
                <a:gd name="connsiteX26" fmla="*/ 1026283 w 1026283"/>
                <a:gd name="connsiteY26" fmla="*/ 563967 h 661024"/>
                <a:gd name="connsiteX27" fmla="*/ 97056 w 1026283"/>
                <a:gd name="connsiteY27" fmla="*/ 661024 h 661024"/>
                <a:gd name="connsiteX0" fmla="*/ 0 w 1026283"/>
                <a:gd name="connsiteY0" fmla="*/ 2203 h 563967"/>
                <a:gd name="connsiteX1" fmla="*/ 35237 w 1026283"/>
                <a:gd name="connsiteY1" fmla="*/ 0 h 563967"/>
                <a:gd name="connsiteX2" fmla="*/ 129201 w 1026283"/>
                <a:gd name="connsiteY2" fmla="*/ 48862 h 563967"/>
                <a:gd name="connsiteX3" fmla="*/ 166787 w 1026283"/>
                <a:gd name="connsiteY3" fmla="*/ 63896 h 563967"/>
                <a:gd name="connsiteX4" fmla="*/ 260751 w 1026283"/>
                <a:gd name="connsiteY4" fmla="*/ 75172 h 563967"/>
                <a:gd name="connsiteX5" fmla="*/ 313371 w 1026283"/>
                <a:gd name="connsiteY5" fmla="*/ 52620 h 563967"/>
                <a:gd name="connsiteX6" fmla="*/ 377267 w 1026283"/>
                <a:gd name="connsiteY6" fmla="*/ 93965 h 563967"/>
                <a:gd name="connsiteX7" fmla="*/ 471232 w 1026283"/>
                <a:gd name="connsiteY7" fmla="*/ 169136 h 563967"/>
                <a:gd name="connsiteX8" fmla="*/ 523852 w 1026283"/>
                <a:gd name="connsiteY8" fmla="*/ 169136 h 563967"/>
                <a:gd name="connsiteX9" fmla="*/ 538886 w 1026283"/>
                <a:gd name="connsiteY9" fmla="*/ 157861 h 563967"/>
                <a:gd name="connsiteX10" fmla="*/ 568955 w 1026283"/>
                <a:gd name="connsiteY10" fmla="*/ 161619 h 563967"/>
                <a:gd name="connsiteX11" fmla="*/ 670436 w 1026283"/>
                <a:gd name="connsiteY11" fmla="*/ 135309 h 563967"/>
                <a:gd name="connsiteX12" fmla="*/ 692988 w 1026283"/>
                <a:gd name="connsiteY12" fmla="*/ 142826 h 563967"/>
                <a:gd name="connsiteX13" fmla="*/ 726815 w 1026283"/>
                <a:gd name="connsiteY13" fmla="*/ 165378 h 563967"/>
                <a:gd name="connsiteX14" fmla="*/ 756884 w 1026283"/>
                <a:gd name="connsiteY14" fmla="*/ 154102 h 563967"/>
                <a:gd name="connsiteX15" fmla="*/ 780538 w 1026283"/>
                <a:gd name="connsiteY15" fmla="*/ 125468 h 563967"/>
                <a:gd name="connsiteX16" fmla="*/ 778182 w 1026283"/>
                <a:gd name="connsiteY16" fmla="*/ 124033 h 563967"/>
                <a:gd name="connsiteX17" fmla="*/ 821460 w 1026283"/>
                <a:gd name="connsiteY17" fmla="*/ 150376 h 563967"/>
                <a:gd name="connsiteX18" fmla="*/ 813262 w 1026283"/>
                <a:gd name="connsiteY18" fmla="*/ 154102 h 563967"/>
                <a:gd name="connsiteX19" fmla="*/ 847089 w 1026283"/>
                <a:gd name="connsiteY19" fmla="*/ 244308 h 563967"/>
                <a:gd name="connsiteX20" fmla="*/ 880917 w 1026283"/>
                <a:gd name="connsiteY20" fmla="*/ 311963 h 563967"/>
                <a:gd name="connsiteX21" fmla="*/ 880917 w 1026283"/>
                <a:gd name="connsiteY21" fmla="*/ 349548 h 563967"/>
                <a:gd name="connsiteX22" fmla="*/ 953036 w 1026283"/>
                <a:gd name="connsiteY22" fmla="*/ 371184 h 563967"/>
                <a:gd name="connsiteX23" fmla="*/ 983337 w 1026283"/>
                <a:gd name="connsiteY23" fmla="*/ 434117 h 563967"/>
                <a:gd name="connsiteX24" fmla="*/ 1018575 w 1026283"/>
                <a:gd name="connsiteY24" fmla="*/ 452909 h 563967"/>
                <a:gd name="connsiteX25" fmla="*/ 1016225 w 1026283"/>
                <a:gd name="connsiteY25" fmla="*/ 542175 h 563967"/>
                <a:gd name="connsiteX26" fmla="*/ 1026283 w 1026283"/>
                <a:gd name="connsiteY26" fmla="*/ 563967 h 563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26283" h="563967">
                  <a:moveTo>
                    <a:pt x="0" y="2203"/>
                  </a:moveTo>
                  <a:lnTo>
                    <a:pt x="35237" y="0"/>
                  </a:lnTo>
                  <a:lnTo>
                    <a:pt x="129201" y="48862"/>
                  </a:lnTo>
                  <a:lnTo>
                    <a:pt x="166787" y="63896"/>
                  </a:lnTo>
                  <a:lnTo>
                    <a:pt x="260751" y="75172"/>
                  </a:lnTo>
                  <a:lnTo>
                    <a:pt x="313371" y="52620"/>
                  </a:lnTo>
                  <a:lnTo>
                    <a:pt x="377267" y="93965"/>
                  </a:lnTo>
                  <a:lnTo>
                    <a:pt x="471232" y="169136"/>
                  </a:lnTo>
                  <a:lnTo>
                    <a:pt x="523852" y="169136"/>
                  </a:lnTo>
                  <a:lnTo>
                    <a:pt x="538886" y="157861"/>
                  </a:lnTo>
                  <a:lnTo>
                    <a:pt x="568955" y="161619"/>
                  </a:lnTo>
                  <a:lnTo>
                    <a:pt x="670436" y="135309"/>
                  </a:lnTo>
                  <a:lnTo>
                    <a:pt x="692988" y="142826"/>
                  </a:lnTo>
                  <a:lnTo>
                    <a:pt x="726815" y="165378"/>
                  </a:lnTo>
                  <a:lnTo>
                    <a:pt x="756884" y="154102"/>
                  </a:lnTo>
                  <a:lnTo>
                    <a:pt x="780538" y="125468"/>
                  </a:lnTo>
                  <a:lnTo>
                    <a:pt x="778182" y="124033"/>
                  </a:lnTo>
                  <a:lnTo>
                    <a:pt x="821460" y="150376"/>
                  </a:lnTo>
                  <a:lnTo>
                    <a:pt x="813262" y="154102"/>
                  </a:lnTo>
                  <a:lnTo>
                    <a:pt x="847089" y="244308"/>
                  </a:lnTo>
                  <a:lnTo>
                    <a:pt x="880917" y="311963"/>
                  </a:lnTo>
                  <a:lnTo>
                    <a:pt x="880917" y="349548"/>
                  </a:lnTo>
                  <a:lnTo>
                    <a:pt x="953036" y="371184"/>
                  </a:lnTo>
                  <a:lnTo>
                    <a:pt x="983337" y="434117"/>
                  </a:lnTo>
                  <a:lnTo>
                    <a:pt x="1018575" y="452909"/>
                  </a:lnTo>
                  <a:cubicBezTo>
                    <a:pt x="1017792" y="482664"/>
                    <a:pt x="1017008" y="512420"/>
                    <a:pt x="1016225" y="542175"/>
                  </a:cubicBezTo>
                  <a:lnTo>
                    <a:pt x="1026283" y="563967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4CBC86E-C151-4CD1-F6CA-230F4B97F129}"/>
              </a:ext>
            </a:extLst>
          </p:cNvPr>
          <p:cNvGrpSpPr/>
          <p:nvPr/>
        </p:nvGrpSpPr>
        <p:grpSpPr>
          <a:xfrm>
            <a:off x="6577384" y="3782549"/>
            <a:ext cx="2686642" cy="2553667"/>
            <a:chOff x="6577384" y="3782549"/>
            <a:chExt cx="2686642" cy="2553667"/>
          </a:xfrm>
        </p:grpSpPr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93AA87B5-8257-6109-BAC5-0DD9B57320E8}"/>
                </a:ext>
              </a:extLst>
            </p:cNvPr>
            <p:cNvSpPr/>
            <p:nvPr/>
          </p:nvSpPr>
          <p:spPr>
            <a:xfrm>
              <a:off x="6614121" y="3782549"/>
              <a:ext cx="2649905" cy="1115229"/>
            </a:xfrm>
            <a:custGeom>
              <a:avLst/>
              <a:gdLst>
                <a:gd name="connsiteX0" fmla="*/ 60011 w 2812669"/>
                <a:gd name="connsiteY0" fmla="*/ 0 h 1183728"/>
                <a:gd name="connsiteX1" fmla="*/ 2807473 w 2812669"/>
                <a:gd name="connsiteY1" fmla="*/ 0 h 1183728"/>
                <a:gd name="connsiteX2" fmla="*/ 2809536 w 2812669"/>
                <a:gd name="connsiteY2" fmla="*/ 18569 h 1183728"/>
                <a:gd name="connsiteX3" fmla="*/ 2809536 w 2812669"/>
                <a:gd name="connsiteY3" fmla="*/ 53023 h 1183728"/>
                <a:gd name="connsiteX4" fmla="*/ 2806405 w 2812669"/>
                <a:gd name="connsiteY4" fmla="*/ 81212 h 1183728"/>
                <a:gd name="connsiteX5" fmla="*/ 2812669 w 2812669"/>
                <a:gd name="connsiteY5" fmla="*/ 103137 h 1183728"/>
                <a:gd name="connsiteX6" fmla="*/ 2797007 w 2812669"/>
                <a:gd name="connsiteY6" fmla="*/ 165780 h 1183728"/>
                <a:gd name="connsiteX7" fmla="*/ 2806405 w 2812669"/>
                <a:gd name="connsiteY7" fmla="*/ 184573 h 1183728"/>
                <a:gd name="connsiteX8" fmla="*/ 2778216 w 2812669"/>
                <a:gd name="connsiteY8" fmla="*/ 269141 h 1183728"/>
                <a:gd name="connsiteX9" fmla="*/ 2790745 w 2812669"/>
                <a:gd name="connsiteY9" fmla="*/ 344313 h 1183728"/>
                <a:gd name="connsiteX10" fmla="*/ 2759421 w 2812669"/>
                <a:gd name="connsiteY10" fmla="*/ 419484 h 1183728"/>
                <a:gd name="connsiteX11" fmla="*/ 2768819 w 2812669"/>
                <a:gd name="connsiteY11" fmla="*/ 513449 h 1183728"/>
                <a:gd name="connsiteX12" fmla="*/ 2768819 w 2812669"/>
                <a:gd name="connsiteY12" fmla="*/ 572959 h 1183728"/>
                <a:gd name="connsiteX13" fmla="*/ 2724969 w 2812669"/>
                <a:gd name="connsiteY13" fmla="*/ 632470 h 1183728"/>
                <a:gd name="connsiteX14" fmla="*/ 2721836 w 2812669"/>
                <a:gd name="connsiteY14" fmla="*/ 751492 h 1183728"/>
                <a:gd name="connsiteX15" fmla="*/ 2731233 w 2812669"/>
                <a:gd name="connsiteY15" fmla="*/ 779681 h 1183728"/>
                <a:gd name="connsiteX16" fmla="*/ 2731233 w 2812669"/>
                <a:gd name="connsiteY16" fmla="*/ 811003 h 1183728"/>
                <a:gd name="connsiteX17" fmla="*/ 2690516 w 2812669"/>
                <a:gd name="connsiteY17" fmla="*/ 851720 h 1183728"/>
                <a:gd name="connsiteX18" fmla="*/ 2677987 w 2812669"/>
                <a:gd name="connsiteY18" fmla="*/ 870513 h 1183728"/>
                <a:gd name="connsiteX19" fmla="*/ 2634135 w 2812669"/>
                <a:gd name="connsiteY19" fmla="*/ 920628 h 1183728"/>
                <a:gd name="connsiteX20" fmla="*/ 2605947 w 2812669"/>
                <a:gd name="connsiteY20" fmla="*/ 898703 h 1183728"/>
                <a:gd name="connsiteX21" fmla="*/ 2552702 w 2812669"/>
                <a:gd name="connsiteY21" fmla="*/ 939421 h 1183728"/>
                <a:gd name="connsiteX22" fmla="*/ 2511983 w 2812669"/>
                <a:gd name="connsiteY22" fmla="*/ 958214 h 1183728"/>
                <a:gd name="connsiteX23" fmla="*/ 2490059 w 2812669"/>
                <a:gd name="connsiteY23" fmla="*/ 970742 h 1183728"/>
                <a:gd name="connsiteX24" fmla="*/ 2455604 w 2812669"/>
                <a:gd name="connsiteY24" fmla="*/ 992667 h 1183728"/>
                <a:gd name="connsiteX25" fmla="*/ 2433678 w 2812669"/>
                <a:gd name="connsiteY25" fmla="*/ 1045914 h 1183728"/>
                <a:gd name="connsiteX26" fmla="*/ 2383564 w 2812669"/>
                <a:gd name="connsiteY26" fmla="*/ 1020856 h 1183728"/>
                <a:gd name="connsiteX27" fmla="*/ 2342847 w 2812669"/>
                <a:gd name="connsiteY27" fmla="*/ 1036517 h 1183728"/>
                <a:gd name="connsiteX28" fmla="*/ 2314658 w 2812669"/>
                <a:gd name="connsiteY28" fmla="*/ 1008328 h 1183728"/>
                <a:gd name="connsiteX29" fmla="*/ 2258278 w 2812669"/>
                <a:gd name="connsiteY29" fmla="*/ 986403 h 1183728"/>
                <a:gd name="connsiteX30" fmla="*/ 2198768 w 2812669"/>
                <a:gd name="connsiteY30" fmla="*/ 977006 h 1183728"/>
                <a:gd name="connsiteX31" fmla="*/ 2145520 w 2812669"/>
                <a:gd name="connsiteY31" fmla="*/ 898703 h 1183728"/>
                <a:gd name="connsiteX32" fmla="*/ 2111068 w 2812669"/>
                <a:gd name="connsiteY32" fmla="*/ 901835 h 1183728"/>
                <a:gd name="connsiteX33" fmla="*/ 2111068 w 2812669"/>
                <a:gd name="connsiteY33" fmla="*/ 948817 h 1183728"/>
                <a:gd name="connsiteX34" fmla="*/ 2145520 w 2812669"/>
                <a:gd name="connsiteY34" fmla="*/ 1014592 h 1183728"/>
                <a:gd name="connsiteX35" fmla="*/ 2064087 w 2812669"/>
                <a:gd name="connsiteY35" fmla="*/ 1061574 h 1183728"/>
                <a:gd name="connsiteX36" fmla="*/ 2051558 w 2812669"/>
                <a:gd name="connsiteY36" fmla="*/ 1070971 h 1183728"/>
                <a:gd name="connsiteX37" fmla="*/ 2020235 w 2812669"/>
                <a:gd name="connsiteY37" fmla="*/ 1117953 h 1183728"/>
                <a:gd name="connsiteX38" fmla="*/ 1988915 w 2812669"/>
                <a:gd name="connsiteY38" fmla="*/ 1139878 h 1183728"/>
                <a:gd name="connsiteX39" fmla="*/ 1960725 w 2812669"/>
                <a:gd name="connsiteY39" fmla="*/ 1183728 h 1183728"/>
                <a:gd name="connsiteX40" fmla="*/ 1923139 w 2812669"/>
                <a:gd name="connsiteY40" fmla="*/ 1136746 h 1183728"/>
                <a:gd name="connsiteX41" fmla="*/ 1885553 w 2812669"/>
                <a:gd name="connsiteY41" fmla="*/ 1111689 h 1183728"/>
                <a:gd name="connsiteX42" fmla="*/ 1816646 w 2812669"/>
                <a:gd name="connsiteY42" fmla="*/ 1092896 h 1183728"/>
                <a:gd name="connsiteX43" fmla="*/ 1800986 w 2812669"/>
                <a:gd name="connsiteY43" fmla="*/ 1017724 h 1183728"/>
                <a:gd name="connsiteX44" fmla="*/ 1744606 w 2812669"/>
                <a:gd name="connsiteY44" fmla="*/ 992667 h 1183728"/>
                <a:gd name="connsiteX45" fmla="*/ 1722681 w 2812669"/>
                <a:gd name="connsiteY45" fmla="*/ 939421 h 1183728"/>
                <a:gd name="connsiteX46" fmla="*/ 1672567 w 2812669"/>
                <a:gd name="connsiteY46" fmla="*/ 926892 h 1183728"/>
                <a:gd name="connsiteX47" fmla="*/ 1644377 w 2812669"/>
                <a:gd name="connsiteY47" fmla="*/ 920628 h 1183728"/>
                <a:gd name="connsiteX48" fmla="*/ 1622453 w 2812669"/>
                <a:gd name="connsiteY48" fmla="*/ 892438 h 1183728"/>
                <a:gd name="connsiteX49" fmla="*/ 1628717 w 2812669"/>
                <a:gd name="connsiteY49" fmla="*/ 870513 h 1183728"/>
                <a:gd name="connsiteX50" fmla="*/ 1622453 w 2812669"/>
                <a:gd name="connsiteY50" fmla="*/ 823531 h 1183728"/>
                <a:gd name="connsiteX51" fmla="*/ 1616188 w 2812669"/>
                <a:gd name="connsiteY51" fmla="*/ 795342 h 1183728"/>
                <a:gd name="connsiteX52" fmla="*/ 1631848 w 2812669"/>
                <a:gd name="connsiteY52" fmla="*/ 767152 h 1183728"/>
                <a:gd name="connsiteX53" fmla="*/ 1631848 w 2812669"/>
                <a:gd name="connsiteY53" fmla="*/ 748360 h 1183728"/>
                <a:gd name="connsiteX54" fmla="*/ 1556677 w 2812669"/>
                <a:gd name="connsiteY54" fmla="*/ 748360 h 1183728"/>
                <a:gd name="connsiteX55" fmla="*/ 1544148 w 2812669"/>
                <a:gd name="connsiteY55" fmla="*/ 679452 h 1183728"/>
                <a:gd name="connsiteX56" fmla="*/ 1509695 w 2812669"/>
                <a:gd name="connsiteY56" fmla="*/ 651263 h 1183728"/>
                <a:gd name="connsiteX57" fmla="*/ 1453317 w 2812669"/>
                <a:gd name="connsiteY57" fmla="*/ 588620 h 1183728"/>
                <a:gd name="connsiteX58" fmla="*/ 1396938 w 2812669"/>
                <a:gd name="connsiteY58" fmla="*/ 563563 h 1183728"/>
                <a:gd name="connsiteX59" fmla="*/ 1362485 w 2812669"/>
                <a:gd name="connsiteY59" fmla="*/ 560431 h 1183728"/>
                <a:gd name="connsiteX60" fmla="*/ 1309238 w 2812669"/>
                <a:gd name="connsiteY60" fmla="*/ 535374 h 1183728"/>
                <a:gd name="connsiteX61" fmla="*/ 1205876 w 2812669"/>
                <a:gd name="connsiteY61" fmla="*/ 513449 h 1183728"/>
                <a:gd name="connsiteX62" fmla="*/ 1165159 w 2812669"/>
                <a:gd name="connsiteY62" fmla="*/ 500920 h 1183728"/>
                <a:gd name="connsiteX63" fmla="*/ 1099385 w 2812669"/>
                <a:gd name="connsiteY63" fmla="*/ 507184 h 1183728"/>
                <a:gd name="connsiteX64" fmla="*/ 1002288 w 2812669"/>
                <a:gd name="connsiteY64" fmla="*/ 535374 h 1183728"/>
                <a:gd name="connsiteX65" fmla="*/ 980361 w 2812669"/>
                <a:gd name="connsiteY65" fmla="*/ 563563 h 1183728"/>
                <a:gd name="connsiteX66" fmla="*/ 989759 w 2812669"/>
                <a:gd name="connsiteY66" fmla="*/ 604281 h 1183728"/>
                <a:gd name="connsiteX67" fmla="*/ 989759 w 2812669"/>
                <a:gd name="connsiteY67" fmla="*/ 626206 h 1183728"/>
                <a:gd name="connsiteX68" fmla="*/ 914587 w 2812669"/>
                <a:gd name="connsiteY68" fmla="*/ 626206 h 1183728"/>
                <a:gd name="connsiteX69" fmla="*/ 867604 w 2812669"/>
                <a:gd name="connsiteY69" fmla="*/ 660659 h 1183728"/>
                <a:gd name="connsiteX70" fmla="*/ 820623 w 2812669"/>
                <a:gd name="connsiteY70" fmla="*/ 657527 h 1183728"/>
                <a:gd name="connsiteX71" fmla="*/ 770509 w 2812669"/>
                <a:gd name="connsiteY71" fmla="*/ 685717 h 1183728"/>
                <a:gd name="connsiteX72" fmla="*/ 751716 w 2812669"/>
                <a:gd name="connsiteY72" fmla="*/ 717038 h 1183728"/>
                <a:gd name="connsiteX73" fmla="*/ 689073 w 2812669"/>
                <a:gd name="connsiteY73" fmla="*/ 723302 h 1183728"/>
                <a:gd name="connsiteX74" fmla="*/ 685942 w 2812669"/>
                <a:gd name="connsiteY74" fmla="*/ 754624 h 1183728"/>
                <a:gd name="connsiteX75" fmla="*/ 632694 w 2812669"/>
                <a:gd name="connsiteY75" fmla="*/ 764020 h 1183728"/>
                <a:gd name="connsiteX76" fmla="*/ 610770 w 2812669"/>
                <a:gd name="connsiteY76" fmla="*/ 789078 h 1183728"/>
                <a:gd name="connsiteX77" fmla="*/ 582580 w 2812669"/>
                <a:gd name="connsiteY77" fmla="*/ 814135 h 1183728"/>
                <a:gd name="connsiteX78" fmla="*/ 491746 w 2812669"/>
                <a:gd name="connsiteY78" fmla="*/ 854853 h 1183728"/>
                <a:gd name="connsiteX79" fmla="*/ 457294 w 2812669"/>
                <a:gd name="connsiteY79" fmla="*/ 848588 h 1183728"/>
                <a:gd name="connsiteX80" fmla="*/ 438501 w 2812669"/>
                <a:gd name="connsiteY80" fmla="*/ 886174 h 1183728"/>
                <a:gd name="connsiteX81" fmla="*/ 372727 w 2812669"/>
                <a:gd name="connsiteY81" fmla="*/ 917496 h 1183728"/>
                <a:gd name="connsiteX82" fmla="*/ 366460 w 2812669"/>
                <a:gd name="connsiteY82" fmla="*/ 939421 h 1183728"/>
                <a:gd name="connsiteX83" fmla="*/ 335141 w 2812669"/>
                <a:gd name="connsiteY83" fmla="*/ 951949 h 1183728"/>
                <a:gd name="connsiteX84" fmla="*/ 322612 w 2812669"/>
                <a:gd name="connsiteY84" fmla="*/ 958214 h 1183728"/>
                <a:gd name="connsiteX85" fmla="*/ 306951 w 2812669"/>
                <a:gd name="connsiteY85" fmla="*/ 945685 h 1183728"/>
                <a:gd name="connsiteX86" fmla="*/ 256836 w 2812669"/>
                <a:gd name="connsiteY86" fmla="*/ 930024 h 1183728"/>
                <a:gd name="connsiteX87" fmla="*/ 156608 w 2812669"/>
                <a:gd name="connsiteY87" fmla="*/ 911231 h 1183728"/>
                <a:gd name="connsiteX88" fmla="*/ 109626 w 2812669"/>
                <a:gd name="connsiteY88" fmla="*/ 923760 h 1183728"/>
                <a:gd name="connsiteX89" fmla="*/ 95591 w 2812669"/>
                <a:gd name="connsiteY89" fmla="*/ 912064 h 1183728"/>
                <a:gd name="connsiteX90" fmla="*/ 93965 w 2812669"/>
                <a:gd name="connsiteY90" fmla="*/ 902461 h 1183728"/>
                <a:gd name="connsiteX91" fmla="*/ 120275 w 2812669"/>
                <a:gd name="connsiteY91" fmla="*/ 864876 h 1183728"/>
                <a:gd name="connsiteX92" fmla="*/ 124033 w 2812669"/>
                <a:gd name="connsiteY92" fmla="*/ 816014 h 1183728"/>
                <a:gd name="connsiteX93" fmla="*/ 120275 w 2812669"/>
                <a:gd name="connsiteY93" fmla="*/ 767152 h 1183728"/>
                <a:gd name="connsiteX94" fmla="*/ 127792 w 2812669"/>
                <a:gd name="connsiteY94" fmla="*/ 733325 h 1183728"/>
                <a:gd name="connsiteX95" fmla="*/ 127792 w 2812669"/>
                <a:gd name="connsiteY95" fmla="*/ 699498 h 1183728"/>
                <a:gd name="connsiteX96" fmla="*/ 101482 w 2812669"/>
                <a:gd name="connsiteY96" fmla="*/ 601775 h 1183728"/>
                <a:gd name="connsiteX97" fmla="*/ 112757 w 2812669"/>
                <a:gd name="connsiteY97" fmla="*/ 466466 h 1183728"/>
                <a:gd name="connsiteX98" fmla="*/ 71413 w 2812669"/>
                <a:gd name="connsiteY98" fmla="*/ 410088 h 1183728"/>
                <a:gd name="connsiteX99" fmla="*/ 30069 w 2812669"/>
                <a:gd name="connsiteY99" fmla="*/ 428881 h 1183728"/>
                <a:gd name="connsiteX100" fmla="*/ 0 w 2812669"/>
                <a:gd name="connsiteY100" fmla="*/ 338675 h 1183728"/>
                <a:gd name="connsiteX101" fmla="*/ 75172 w 2812669"/>
                <a:gd name="connsiteY101" fmla="*/ 252227 h 1183728"/>
                <a:gd name="connsiteX102" fmla="*/ 86447 w 2812669"/>
                <a:gd name="connsiteY102" fmla="*/ 165780 h 1183728"/>
                <a:gd name="connsiteX103" fmla="*/ 101482 w 2812669"/>
                <a:gd name="connsiteY103" fmla="*/ 90609 h 1183728"/>
                <a:gd name="connsiteX104" fmla="*/ 97723 w 2812669"/>
                <a:gd name="connsiteY104" fmla="*/ 56781 h 1183728"/>
                <a:gd name="connsiteX105" fmla="*/ 75172 w 2812669"/>
                <a:gd name="connsiteY105" fmla="*/ 49264 h 1183728"/>
                <a:gd name="connsiteX106" fmla="*/ 56379 w 2812669"/>
                <a:gd name="connsiteY106" fmla="*/ 15437 h 1183728"/>
                <a:gd name="connsiteX0" fmla="*/ 60011 w 2812669"/>
                <a:gd name="connsiteY0" fmla="*/ 92180 h 1275908"/>
                <a:gd name="connsiteX1" fmla="*/ 1658090 w 2812669"/>
                <a:gd name="connsiteY1" fmla="*/ 0 h 1275908"/>
                <a:gd name="connsiteX2" fmla="*/ 2807473 w 2812669"/>
                <a:gd name="connsiteY2" fmla="*/ 92180 h 1275908"/>
                <a:gd name="connsiteX3" fmla="*/ 2809536 w 2812669"/>
                <a:gd name="connsiteY3" fmla="*/ 110749 h 1275908"/>
                <a:gd name="connsiteX4" fmla="*/ 2809536 w 2812669"/>
                <a:gd name="connsiteY4" fmla="*/ 145203 h 1275908"/>
                <a:gd name="connsiteX5" fmla="*/ 2806405 w 2812669"/>
                <a:gd name="connsiteY5" fmla="*/ 173392 h 1275908"/>
                <a:gd name="connsiteX6" fmla="*/ 2812669 w 2812669"/>
                <a:gd name="connsiteY6" fmla="*/ 195317 h 1275908"/>
                <a:gd name="connsiteX7" fmla="*/ 2797007 w 2812669"/>
                <a:gd name="connsiteY7" fmla="*/ 257960 h 1275908"/>
                <a:gd name="connsiteX8" fmla="*/ 2806405 w 2812669"/>
                <a:gd name="connsiteY8" fmla="*/ 276753 h 1275908"/>
                <a:gd name="connsiteX9" fmla="*/ 2778216 w 2812669"/>
                <a:gd name="connsiteY9" fmla="*/ 361321 h 1275908"/>
                <a:gd name="connsiteX10" fmla="*/ 2790745 w 2812669"/>
                <a:gd name="connsiteY10" fmla="*/ 436493 h 1275908"/>
                <a:gd name="connsiteX11" fmla="*/ 2759421 w 2812669"/>
                <a:gd name="connsiteY11" fmla="*/ 511664 h 1275908"/>
                <a:gd name="connsiteX12" fmla="*/ 2768819 w 2812669"/>
                <a:gd name="connsiteY12" fmla="*/ 605629 h 1275908"/>
                <a:gd name="connsiteX13" fmla="*/ 2768819 w 2812669"/>
                <a:gd name="connsiteY13" fmla="*/ 665139 h 1275908"/>
                <a:gd name="connsiteX14" fmla="*/ 2724969 w 2812669"/>
                <a:gd name="connsiteY14" fmla="*/ 724650 h 1275908"/>
                <a:gd name="connsiteX15" fmla="*/ 2721836 w 2812669"/>
                <a:gd name="connsiteY15" fmla="*/ 843672 h 1275908"/>
                <a:gd name="connsiteX16" fmla="*/ 2731233 w 2812669"/>
                <a:gd name="connsiteY16" fmla="*/ 871861 h 1275908"/>
                <a:gd name="connsiteX17" fmla="*/ 2731233 w 2812669"/>
                <a:gd name="connsiteY17" fmla="*/ 903183 h 1275908"/>
                <a:gd name="connsiteX18" fmla="*/ 2690516 w 2812669"/>
                <a:gd name="connsiteY18" fmla="*/ 943900 h 1275908"/>
                <a:gd name="connsiteX19" fmla="*/ 2677987 w 2812669"/>
                <a:gd name="connsiteY19" fmla="*/ 962693 h 1275908"/>
                <a:gd name="connsiteX20" fmla="*/ 2634135 w 2812669"/>
                <a:gd name="connsiteY20" fmla="*/ 1012808 h 1275908"/>
                <a:gd name="connsiteX21" fmla="*/ 2605947 w 2812669"/>
                <a:gd name="connsiteY21" fmla="*/ 990883 h 1275908"/>
                <a:gd name="connsiteX22" fmla="*/ 2552702 w 2812669"/>
                <a:gd name="connsiteY22" fmla="*/ 1031601 h 1275908"/>
                <a:gd name="connsiteX23" fmla="*/ 2511983 w 2812669"/>
                <a:gd name="connsiteY23" fmla="*/ 1050394 h 1275908"/>
                <a:gd name="connsiteX24" fmla="*/ 2490059 w 2812669"/>
                <a:gd name="connsiteY24" fmla="*/ 1062922 h 1275908"/>
                <a:gd name="connsiteX25" fmla="*/ 2455604 w 2812669"/>
                <a:gd name="connsiteY25" fmla="*/ 1084847 h 1275908"/>
                <a:gd name="connsiteX26" fmla="*/ 2433678 w 2812669"/>
                <a:gd name="connsiteY26" fmla="*/ 1138094 h 1275908"/>
                <a:gd name="connsiteX27" fmla="*/ 2383564 w 2812669"/>
                <a:gd name="connsiteY27" fmla="*/ 1113036 h 1275908"/>
                <a:gd name="connsiteX28" fmla="*/ 2342847 w 2812669"/>
                <a:gd name="connsiteY28" fmla="*/ 1128697 h 1275908"/>
                <a:gd name="connsiteX29" fmla="*/ 2314658 w 2812669"/>
                <a:gd name="connsiteY29" fmla="*/ 1100508 h 1275908"/>
                <a:gd name="connsiteX30" fmla="*/ 2258278 w 2812669"/>
                <a:gd name="connsiteY30" fmla="*/ 1078583 h 1275908"/>
                <a:gd name="connsiteX31" fmla="*/ 2198768 w 2812669"/>
                <a:gd name="connsiteY31" fmla="*/ 1069186 h 1275908"/>
                <a:gd name="connsiteX32" fmla="*/ 2145520 w 2812669"/>
                <a:gd name="connsiteY32" fmla="*/ 990883 h 1275908"/>
                <a:gd name="connsiteX33" fmla="*/ 2111068 w 2812669"/>
                <a:gd name="connsiteY33" fmla="*/ 994015 h 1275908"/>
                <a:gd name="connsiteX34" fmla="*/ 2111068 w 2812669"/>
                <a:gd name="connsiteY34" fmla="*/ 1040997 h 1275908"/>
                <a:gd name="connsiteX35" fmla="*/ 2145520 w 2812669"/>
                <a:gd name="connsiteY35" fmla="*/ 1106772 h 1275908"/>
                <a:gd name="connsiteX36" fmla="*/ 2064087 w 2812669"/>
                <a:gd name="connsiteY36" fmla="*/ 1153754 h 1275908"/>
                <a:gd name="connsiteX37" fmla="*/ 2051558 w 2812669"/>
                <a:gd name="connsiteY37" fmla="*/ 1163151 h 1275908"/>
                <a:gd name="connsiteX38" fmla="*/ 2020235 w 2812669"/>
                <a:gd name="connsiteY38" fmla="*/ 1210133 h 1275908"/>
                <a:gd name="connsiteX39" fmla="*/ 1988915 w 2812669"/>
                <a:gd name="connsiteY39" fmla="*/ 1232058 h 1275908"/>
                <a:gd name="connsiteX40" fmla="*/ 1960725 w 2812669"/>
                <a:gd name="connsiteY40" fmla="*/ 1275908 h 1275908"/>
                <a:gd name="connsiteX41" fmla="*/ 1923139 w 2812669"/>
                <a:gd name="connsiteY41" fmla="*/ 1228926 h 1275908"/>
                <a:gd name="connsiteX42" fmla="*/ 1885553 w 2812669"/>
                <a:gd name="connsiteY42" fmla="*/ 1203869 h 1275908"/>
                <a:gd name="connsiteX43" fmla="*/ 1816646 w 2812669"/>
                <a:gd name="connsiteY43" fmla="*/ 1185076 h 1275908"/>
                <a:gd name="connsiteX44" fmla="*/ 1800986 w 2812669"/>
                <a:gd name="connsiteY44" fmla="*/ 1109904 h 1275908"/>
                <a:gd name="connsiteX45" fmla="*/ 1744606 w 2812669"/>
                <a:gd name="connsiteY45" fmla="*/ 1084847 h 1275908"/>
                <a:gd name="connsiteX46" fmla="*/ 1722681 w 2812669"/>
                <a:gd name="connsiteY46" fmla="*/ 1031601 h 1275908"/>
                <a:gd name="connsiteX47" fmla="*/ 1672567 w 2812669"/>
                <a:gd name="connsiteY47" fmla="*/ 1019072 h 1275908"/>
                <a:gd name="connsiteX48" fmla="*/ 1644377 w 2812669"/>
                <a:gd name="connsiteY48" fmla="*/ 1012808 h 1275908"/>
                <a:gd name="connsiteX49" fmla="*/ 1622453 w 2812669"/>
                <a:gd name="connsiteY49" fmla="*/ 984618 h 1275908"/>
                <a:gd name="connsiteX50" fmla="*/ 1628717 w 2812669"/>
                <a:gd name="connsiteY50" fmla="*/ 962693 h 1275908"/>
                <a:gd name="connsiteX51" fmla="*/ 1622453 w 2812669"/>
                <a:gd name="connsiteY51" fmla="*/ 915711 h 1275908"/>
                <a:gd name="connsiteX52" fmla="*/ 1616188 w 2812669"/>
                <a:gd name="connsiteY52" fmla="*/ 887522 h 1275908"/>
                <a:gd name="connsiteX53" fmla="*/ 1631848 w 2812669"/>
                <a:gd name="connsiteY53" fmla="*/ 859332 h 1275908"/>
                <a:gd name="connsiteX54" fmla="*/ 1631848 w 2812669"/>
                <a:gd name="connsiteY54" fmla="*/ 840540 h 1275908"/>
                <a:gd name="connsiteX55" fmla="*/ 1556677 w 2812669"/>
                <a:gd name="connsiteY55" fmla="*/ 840540 h 1275908"/>
                <a:gd name="connsiteX56" fmla="*/ 1544148 w 2812669"/>
                <a:gd name="connsiteY56" fmla="*/ 771632 h 1275908"/>
                <a:gd name="connsiteX57" fmla="*/ 1509695 w 2812669"/>
                <a:gd name="connsiteY57" fmla="*/ 743443 h 1275908"/>
                <a:gd name="connsiteX58" fmla="*/ 1453317 w 2812669"/>
                <a:gd name="connsiteY58" fmla="*/ 680800 h 1275908"/>
                <a:gd name="connsiteX59" fmla="*/ 1396938 w 2812669"/>
                <a:gd name="connsiteY59" fmla="*/ 655743 h 1275908"/>
                <a:gd name="connsiteX60" fmla="*/ 1362485 w 2812669"/>
                <a:gd name="connsiteY60" fmla="*/ 652611 h 1275908"/>
                <a:gd name="connsiteX61" fmla="*/ 1309238 w 2812669"/>
                <a:gd name="connsiteY61" fmla="*/ 627554 h 1275908"/>
                <a:gd name="connsiteX62" fmla="*/ 1205876 w 2812669"/>
                <a:gd name="connsiteY62" fmla="*/ 605629 h 1275908"/>
                <a:gd name="connsiteX63" fmla="*/ 1165159 w 2812669"/>
                <a:gd name="connsiteY63" fmla="*/ 593100 h 1275908"/>
                <a:gd name="connsiteX64" fmla="*/ 1099385 w 2812669"/>
                <a:gd name="connsiteY64" fmla="*/ 599364 h 1275908"/>
                <a:gd name="connsiteX65" fmla="*/ 1002288 w 2812669"/>
                <a:gd name="connsiteY65" fmla="*/ 627554 h 1275908"/>
                <a:gd name="connsiteX66" fmla="*/ 980361 w 2812669"/>
                <a:gd name="connsiteY66" fmla="*/ 655743 h 1275908"/>
                <a:gd name="connsiteX67" fmla="*/ 989759 w 2812669"/>
                <a:gd name="connsiteY67" fmla="*/ 696461 h 1275908"/>
                <a:gd name="connsiteX68" fmla="*/ 989759 w 2812669"/>
                <a:gd name="connsiteY68" fmla="*/ 718386 h 1275908"/>
                <a:gd name="connsiteX69" fmla="*/ 914587 w 2812669"/>
                <a:gd name="connsiteY69" fmla="*/ 718386 h 1275908"/>
                <a:gd name="connsiteX70" fmla="*/ 867604 w 2812669"/>
                <a:gd name="connsiteY70" fmla="*/ 752839 h 1275908"/>
                <a:gd name="connsiteX71" fmla="*/ 820623 w 2812669"/>
                <a:gd name="connsiteY71" fmla="*/ 749707 h 1275908"/>
                <a:gd name="connsiteX72" fmla="*/ 770509 w 2812669"/>
                <a:gd name="connsiteY72" fmla="*/ 777897 h 1275908"/>
                <a:gd name="connsiteX73" fmla="*/ 751716 w 2812669"/>
                <a:gd name="connsiteY73" fmla="*/ 809218 h 1275908"/>
                <a:gd name="connsiteX74" fmla="*/ 689073 w 2812669"/>
                <a:gd name="connsiteY74" fmla="*/ 815482 h 1275908"/>
                <a:gd name="connsiteX75" fmla="*/ 685942 w 2812669"/>
                <a:gd name="connsiteY75" fmla="*/ 846804 h 1275908"/>
                <a:gd name="connsiteX76" fmla="*/ 632694 w 2812669"/>
                <a:gd name="connsiteY76" fmla="*/ 856200 h 1275908"/>
                <a:gd name="connsiteX77" fmla="*/ 610770 w 2812669"/>
                <a:gd name="connsiteY77" fmla="*/ 881258 h 1275908"/>
                <a:gd name="connsiteX78" fmla="*/ 582580 w 2812669"/>
                <a:gd name="connsiteY78" fmla="*/ 906315 h 1275908"/>
                <a:gd name="connsiteX79" fmla="*/ 491746 w 2812669"/>
                <a:gd name="connsiteY79" fmla="*/ 947033 h 1275908"/>
                <a:gd name="connsiteX80" fmla="*/ 457294 w 2812669"/>
                <a:gd name="connsiteY80" fmla="*/ 940768 h 1275908"/>
                <a:gd name="connsiteX81" fmla="*/ 438501 w 2812669"/>
                <a:gd name="connsiteY81" fmla="*/ 978354 h 1275908"/>
                <a:gd name="connsiteX82" fmla="*/ 372727 w 2812669"/>
                <a:gd name="connsiteY82" fmla="*/ 1009676 h 1275908"/>
                <a:gd name="connsiteX83" fmla="*/ 366460 w 2812669"/>
                <a:gd name="connsiteY83" fmla="*/ 1031601 h 1275908"/>
                <a:gd name="connsiteX84" fmla="*/ 335141 w 2812669"/>
                <a:gd name="connsiteY84" fmla="*/ 1044129 h 1275908"/>
                <a:gd name="connsiteX85" fmla="*/ 322612 w 2812669"/>
                <a:gd name="connsiteY85" fmla="*/ 1050394 h 1275908"/>
                <a:gd name="connsiteX86" fmla="*/ 306951 w 2812669"/>
                <a:gd name="connsiteY86" fmla="*/ 1037865 h 1275908"/>
                <a:gd name="connsiteX87" fmla="*/ 256836 w 2812669"/>
                <a:gd name="connsiteY87" fmla="*/ 1022204 h 1275908"/>
                <a:gd name="connsiteX88" fmla="*/ 156608 w 2812669"/>
                <a:gd name="connsiteY88" fmla="*/ 1003411 h 1275908"/>
                <a:gd name="connsiteX89" fmla="*/ 109626 w 2812669"/>
                <a:gd name="connsiteY89" fmla="*/ 1015940 h 1275908"/>
                <a:gd name="connsiteX90" fmla="*/ 95591 w 2812669"/>
                <a:gd name="connsiteY90" fmla="*/ 1004244 h 1275908"/>
                <a:gd name="connsiteX91" fmla="*/ 93965 w 2812669"/>
                <a:gd name="connsiteY91" fmla="*/ 994641 h 1275908"/>
                <a:gd name="connsiteX92" fmla="*/ 120275 w 2812669"/>
                <a:gd name="connsiteY92" fmla="*/ 957056 h 1275908"/>
                <a:gd name="connsiteX93" fmla="*/ 124033 w 2812669"/>
                <a:gd name="connsiteY93" fmla="*/ 908194 h 1275908"/>
                <a:gd name="connsiteX94" fmla="*/ 120275 w 2812669"/>
                <a:gd name="connsiteY94" fmla="*/ 859332 h 1275908"/>
                <a:gd name="connsiteX95" fmla="*/ 127792 w 2812669"/>
                <a:gd name="connsiteY95" fmla="*/ 825505 h 1275908"/>
                <a:gd name="connsiteX96" fmla="*/ 127792 w 2812669"/>
                <a:gd name="connsiteY96" fmla="*/ 791678 h 1275908"/>
                <a:gd name="connsiteX97" fmla="*/ 101482 w 2812669"/>
                <a:gd name="connsiteY97" fmla="*/ 693955 h 1275908"/>
                <a:gd name="connsiteX98" fmla="*/ 112757 w 2812669"/>
                <a:gd name="connsiteY98" fmla="*/ 558646 h 1275908"/>
                <a:gd name="connsiteX99" fmla="*/ 71413 w 2812669"/>
                <a:gd name="connsiteY99" fmla="*/ 502268 h 1275908"/>
                <a:gd name="connsiteX100" fmla="*/ 30069 w 2812669"/>
                <a:gd name="connsiteY100" fmla="*/ 521061 h 1275908"/>
                <a:gd name="connsiteX101" fmla="*/ 0 w 2812669"/>
                <a:gd name="connsiteY101" fmla="*/ 430855 h 1275908"/>
                <a:gd name="connsiteX102" fmla="*/ 75172 w 2812669"/>
                <a:gd name="connsiteY102" fmla="*/ 344407 h 1275908"/>
                <a:gd name="connsiteX103" fmla="*/ 86447 w 2812669"/>
                <a:gd name="connsiteY103" fmla="*/ 257960 h 1275908"/>
                <a:gd name="connsiteX104" fmla="*/ 101482 w 2812669"/>
                <a:gd name="connsiteY104" fmla="*/ 182789 h 1275908"/>
                <a:gd name="connsiteX105" fmla="*/ 97723 w 2812669"/>
                <a:gd name="connsiteY105" fmla="*/ 148961 h 1275908"/>
                <a:gd name="connsiteX106" fmla="*/ 75172 w 2812669"/>
                <a:gd name="connsiteY106" fmla="*/ 141444 h 1275908"/>
                <a:gd name="connsiteX107" fmla="*/ 56379 w 2812669"/>
                <a:gd name="connsiteY107" fmla="*/ 107617 h 1275908"/>
                <a:gd name="connsiteX108" fmla="*/ 60011 w 2812669"/>
                <a:gd name="connsiteY108" fmla="*/ 92180 h 1275908"/>
                <a:gd name="connsiteX0" fmla="*/ 1658090 w 2812669"/>
                <a:gd name="connsiteY0" fmla="*/ 0 h 1275908"/>
                <a:gd name="connsiteX1" fmla="*/ 2807473 w 2812669"/>
                <a:gd name="connsiteY1" fmla="*/ 92180 h 1275908"/>
                <a:gd name="connsiteX2" fmla="*/ 2809536 w 2812669"/>
                <a:gd name="connsiteY2" fmla="*/ 110749 h 1275908"/>
                <a:gd name="connsiteX3" fmla="*/ 2809536 w 2812669"/>
                <a:gd name="connsiteY3" fmla="*/ 145203 h 1275908"/>
                <a:gd name="connsiteX4" fmla="*/ 2806405 w 2812669"/>
                <a:gd name="connsiteY4" fmla="*/ 173392 h 1275908"/>
                <a:gd name="connsiteX5" fmla="*/ 2812669 w 2812669"/>
                <a:gd name="connsiteY5" fmla="*/ 195317 h 1275908"/>
                <a:gd name="connsiteX6" fmla="*/ 2797007 w 2812669"/>
                <a:gd name="connsiteY6" fmla="*/ 257960 h 1275908"/>
                <a:gd name="connsiteX7" fmla="*/ 2806405 w 2812669"/>
                <a:gd name="connsiteY7" fmla="*/ 276753 h 1275908"/>
                <a:gd name="connsiteX8" fmla="*/ 2778216 w 2812669"/>
                <a:gd name="connsiteY8" fmla="*/ 361321 h 1275908"/>
                <a:gd name="connsiteX9" fmla="*/ 2790745 w 2812669"/>
                <a:gd name="connsiteY9" fmla="*/ 436493 h 1275908"/>
                <a:gd name="connsiteX10" fmla="*/ 2759421 w 2812669"/>
                <a:gd name="connsiteY10" fmla="*/ 511664 h 1275908"/>
                <a:gd name="connsiteX11" fmla="*/ 2768819 w 2812669"/>
                <a:gd name="connsiteY11" fmla="*/ 605629 h 1275908"/>
                <a:gd name="connsiteX12" fmla="*/ 2768819 w 2812669"/>
                <a:gd name="connsiteY12" fmla="*/ 665139 h 1275908"/>
                <a:gd name="connsiteX13" fmla="*/ 2724969 w 2812669"/>
                <a:gd name="connsiteY13" fmla="*/ 724650 h 1275908"/>
                <a:gd name="connsiteX14" fmla="*/ 2721836 w 2812669"/>
                <a:gd name="connsiteY14" fmla="*/ 843672 h 1275908"/>
                <a:gd name="connsiteX15" fmla="*/ 2731233 w 2812669"/>
                <a:gd name="connsiteY15" fmla="*/ 871861 h 1275908"/>
                <a:gd name="connsiteX16" fmla="*/ 2731233 w 2812669"/>
                <a:gd name="connsiteY16" fmla="*/ 903183 h 1275908"/>
                <a:gd name="connsiteX17" fmla="*/ 2690516 w 2812669"/>
                <a:gd name="connsiteY17" fmla="*/ 943900 h 1275908"/>
                <a:gd name="connsiteX18" fmla="*/ 2677987 w 2812669"/>
                <a:gd name="connsiteY18" fmla="*/ 962693 h 1275908"/>
                <a:gd name="connsiteX19" fmla="*/ 2634135 w 2812669"/>
                <a:gd name="connsiteY19" fmla="*/ 1012808 h 1275908"/>
                <a:gd name="connsiteX20" fmla="*/ 2605947 w 2812669"/>
                <a:gd name="connsiteY20" fmla="*/ 990883 h 1275908"/>
                <a:gd name="connsiteX21" fmla="*/ 2552702 w 2812669"/>
                <a:gd name="connsiteY21" fmla="*/ 1031601 h 1275908"/>
                <a:gd name="connsiteX22" fmla="*/ 2511983 w 2812669"/>
                <a:gd name="connsiteY22" fmla="*/ 1050394 h 1275908"/>
                <a:gd name="connsiteX23" fmla="*/ 2490059 w 2812669"/>
                <a:gd name="connsiteY23" fmla="*/ 1062922 h 1275908"/>
                <a:gd name="connsiteX24" fmla="*/ 2455604 w 2812669"/>
                <a:gd name="connsiteY24" fmla="*/ 1084847 h 1275908"/>
                <a:gd name="connsiteX25" fmla="*/ 2433678 w 2812669"/>
                <a:gd name="connsiteY25" fmla="*/ 1138094 h 1275908"/>
                <a:gd name="connsiteX26" fmla="*/ 2383564 w 2812669"/>
                <a:gd name="connsiteY26" fmla="*/ 1113036 h 1275908"/>
                <a:gd name="connsiteX27" fmla="*/ 2342847 w 2812669"/>
                <a:gd name="connsiteY27" fmla="*/ 1128697 h 1275908"/>
                <a:gd name="connsiteX28" fmla="*/ 2314658 w 2812669"/>
                <a:gd name="connsiteY28" fmla="*/ 1100508 h 1275908"/>
                <a:gd name="connsiteX29" fmla="*/ 2258278 w 2812669"/>
                <a:gd name="connsiteY29" fmla="*/ 1078583 h 1275908"/>
                <a:gd name="connsiteX30" fmla="*/ 2198768 w 2812669"/>
                <a:gd name="connsiteY30" fmla="*/ 1069186 h 1275908"/>
                <a:gd name="connsiteX31" fmla="*/ 2145520 w 2812669"/>
                <a:gd name="connsiteY31" fmla="*/ 990883 h 1275908"/>
                <a:gd name="connsiteX32" fmla="*/ 2111068 w 2812669"/>
                <a:gd name="connsiteY32" fmla="*/ 994015 h 1275908"/>
                <a:gd name="connsiteX33" fmla="*/ 2111068 w 2812669"/>
                <a:gd name="connsiteY33" fmla="*/ 1040997 h 1275908"/>
                <a:gd name="connsiteX34" fmla="*/ 2145520 w 2812669"/>
                <a:gd name="connsiteY34" fmla="*/ 1106772 h 1275908"/>
                <a:gd name="connsiteX35" fmla="*/ 2064087 w 2812669"/>
                <a:gd name="connsiteY35" fmla="*/ 1153754 h 1275908"/>
                <a:gd name="connsiteX36" fmla="*/ 2051558 w 2812669"/>
                <a:gd name="connsiteY36" fmla="*/ 1163151 h 1275908"/>
                <a:gd name="connsiteX37" fmla="*/ 2020235 w 2812669"/>
                <a:gd name="connsiteY37" fmla="*/ 1210133 h 1275908"/>
                <a:gd name="connsiteX38" fmla="*/ 1988915 w 2812669"/>
                <a:gd name="connsiteY38" fmla="*/ 1232058 h 1275908"/>
                <a:gd name="connsiteX39" fmla="*/ 1960725 w 2812669"/>
                <a:gd name="connsiteY39" fmla="*/ 1275908 h 1275908"/>
                <a:gd name="connsiteX40" fmla="*/ 1923139 w 2812669"/>
                <a:gd name="connsiteY40" fmla="*/ 1228926 h 1275908"/>
                <a:gd name="connsiteX41" fmla="*/ 1885553 w 2812669"/>
                <a:gd name="connsiteY41" fmla="*/ 1203869 h 1275908"/>
                <a:gd name="connsiteX42" fmla="*/ 1816646 w 2812669"/>
                <a:gd name="connsiteY42" fmla="*/ 1185076 h 1275908"/>
                <a:gd name="connsiteX43" fmla="*/ 1800986 w 2812669"/>
                <a:gd name="connsiteY43" fmla="*/ 1109904 h 1275908"/>
                <a:gd name="connsiteX44" fmla="*/ 1744606 w 2812669"/>
                <a:gd name="connsiteY44" fmla="*/ 1084847 h 1275908"/>
                <a:gd name="connsiteX45" fmla="*/ 1722681 w 2812669"/>
                <a:gd name="connsiteY45" fmla="*/ 1031601 h 1275908"/>
                <a:gd name="connsiteX46" fmla="*/ 1672567 w 2812669"/>
                <a:gd name="connsiteY46" fmla="*/ 1019072 h 1275908"/>
                <a:gd name="connsiteX47" fmla="*/ 1644377 w 2812669"/>
                <a:gd name="connsiteY47" fmla="*/ 1012808 h 1275908"/>
                <a:gd name="connsiteX48" fmla="*/ 1622453 w 2812669"/>
                <a:gd name="connsiteY48" fmla="*/ 984618 h 1275908"/>
                <a:gd name="connsiteX49" fmla="*/ 1628717 w 2812669"/>
                <a:gd name="connsiteY49" fmla="*/ 962693 h 1275908"/>
                <a:gd name="connsiteX50" fmla="*/ 1622453 w 2812669"/>
                <a:gd name="connsiteY50" fmla="*/ 915711 h 1275908"/>
                <a:gd name="connsiteX51" fmla="*/ 1616188 w 2812669"/>
                <a:gd name="connsiteY51" fmla="*/ 887522 h 1275908"/>
                <a:gd name="connsiteX52" fmla="*/ 1631848 w 2812669"/>
                <a:gd name="connsiteY52" fmla="*/ 859332 h 1275908"/>
                <a:gd name="connsiteX53" fmla="*/ 1631848 w 2812669"/>
                <a:gd name="connsiteY53" fmla="*/ 840540 h 1275908"/>
                <a:gd name="connsiteX54" fmla="*/ 1556677 w 2812669"/>
                <a:gd name="connsiteY54" fmla="*/ 840540 h 1275908"/>
                <a:gd name="connsiteX55" fmla="*/ 1544148 w 2812669"/>
                <a:gd name="connsiteY55" fmla="*/ 771632 h 1275908"/>
                <a:gd name="connsiteX56" fmla="*/ 1509695 w 2812669"/>
                <a:gd name="connsiteY56" fmla="*/ 743443 h 1275908"/>
                <a:gd name="connsiteX57" fmla="*/ 1453317 w 2812669"/>
                <a:gd name="connsiteY57" fmla="*/ 680800 h 1275908"/>
                <a:gd name="connsiteX58" fmla="*/ 1396938 w 2812669"/>
                <a:gd name="connsiteY58" fmla="*/ 655743 h 1275908"/>
                <a:gd name="connsiteX59" fmla="*/ 1362485 w 2812669"/>
                <a:gd name="connsiteY59" fmla="*/ 652611 h 1275908"/>
                <a:gd name="connsiteX60" fmla="*/ 1309238 w 2812669"/>
                <a:gd name="connsiteY60" fmla="*/ 627554 h 1275908"/>
                <a:gd name="connsiteX61" fmla="*/ 1205876 w 2812669"/>
                <a:gd name="connsiteY61" fmla="*/ 605629 h 1275908"/>
                <a:gd name="connsiteX62" fmla="*/ 1165159 w 2812669"/>
                <a:gd name="connsiteY62" fmla="*/ 593100 h 1275908"/>
                <a:gd name="connsiteX63" fmla="*/ 1099385 w 2812669"/>
                <a:gd name="connsiteY63" fmla="*/ 599364 h 1275908"/>
                <a:gd name="connsiteX64" fmla="*/ 1002288 w 2812669"/>
                <a:gd name="connsiteY64" fmla="*/ 627554 h 1275908"/>
                <a:gd name="connsiteX65" fmla="*/ 980361 w 2812669"/>
                <a:gd name="connsiteY65" fmla="*/ 655743 h 1275908"/>
                <a:gd name="connsiteX66" fmla="*/ 989759 w 2812669"/>
                <a:gd name="connsiteY66" fmla="*/ 696461 h 1275908"/>
                <a:gd name="connsiteX67" fmla="*/ 989759 w 2812669"/>
                <a:gd name="connsiteY67" fmla="*/ 718386 h 1275908"/>
                <a:gd name="connsiteX68" fmla="*/ 914587 w 2812669"/>
                <a:gd name="connsiteY68" fmla="*/ 718386 h 1275908"/>
                <a:gd name="connsiteX69" fmla="*/ 867604 w 2812669"/>
                <a:gd name="connsiteY69" fmla="*/ 752839 h 1275908"/>
                <a:gd name="connsiteX70" fmla="*/ 820623 w 2812669"/>
                <a:gd name="connsiteY70" fmla="*/ 749707 h 1275908"/>
                <a:gd name="connsiteX71" fmla="*/ 770509 w 2812669"/>
                <a:gd name="connsiteY71" fmla="*/ 777897 h 1275908"/>
                <a:gd name="connsiteX72" fmla="*/ 751716 w 2812669"/>
                <a:gd name="connsiteY72" fmla="*/ 809218 h 1275908"/>
                <a:gd name="connsiteX73" fmla="*/ 689073 w 2812669"/>
                <a:gd name="connsiteY73" fmla="*/ 815482 h 1275908"/>
                <a:gd name="connsiteX74" fmla="*/ 685942 w 2812669"/>
                <a:gd name="connsiteY74" fmla="*/ 846804 h 1275908"/>
                <a:gd name="connsiteX75" fmla="*/ 632694 w 2812669"/>
                <a:gd name="connsiteY75" fmla="*/ 856200 h 1275908"/>
                <a:gd name="connsiteX76" fmla="*/ 610770 w 2812669"/>
                <a:gd name="connsiteY76" fmla="*/ 881258 h 1275908"/>
                <a:gd name="connsiteX77" fmla="*/ 582580 w 2812669"/>
                <a:gd name="connsiteY77" fmla="*/ 906315 h 1275908"/>
                <a:gd name="connsiteX78" fmla="*/ 491746 w 2812669"/>
                <a:gd name="connsiteY78" fmla="*/ 947033 h 1275908"/>
                <a:gd name="connsiteX79" fmla="*/ 457294 w 2812669"/>
                <a:gd name="connsiteY79" fmla="*/ 940768 h 1275908"/>
                <a:gd name="connsiteX80" fmla="*/ 438501 w 2812669"/>
                <a:gd name="connsiteY80" fmla="*/ 978354 h 1275908"/>
                <a:gd name="connsiteX81" fmla="*/ 372727 w 2812669"/>
                <a:gd name="connsiteY81" fmla="*/ 1009676 h 1275908"/>
                <a:gd name="connsiteX82" fmla="*/ 366460 w 2812669"/>
                <a:gd name="connsiteY82" fmla="*/ 1031601 h 1275908"/>
                <a:gd name="connsiteX83" fmla="*/ 335141 w 2812669"/>
                <a:gd name="connsiteY83" fmla="*/ 1044129 h 1275908"/>
                <a:gd name="connsiteX84" fmla="*/ 322612 w 2812669"/>
                <a:gd name="connsiteY84" fmla="*/ 1050394 h 1275908"/>
                <a:gd name="connsiteX85" fmla="*/ 306951 w 2812669"/>
                <a:gd name="connsiteY85" fmla="*/ 1037865 h 1275908"/>
                <a:gd name="connsiteX86" fmla="*/ 256836 w 2812669"/>
                <a:gd name="connsiteY86" fmla="*/ 1022204 h 1275908"/>
                <a:gd name="connsiteX87" fmla="*/ 156608 w 2812669"/>
                <a:gd name="connsiteY87" fmla="*/ 1003411 h 1275908"/>
                <a:gd name="connsiteX88" fmla="*/ 109626 w 2812669"/>
                <a:gd name="connsiteY88" fmla="*/ 1015940 h 1275908"/>
                <a:gd name="connsiteX89" fmla="*/ 95591 w 2812669"/>
                <a:gd name="connsiteY89" fmla="*/ 1004244 h 1275908"/>
                <a:gd name="connsiteX90" fmla="*/ 93965 w 2812669"/>
                <a:gd name="connsiteY90" fmla="*/ 994641 h 1275908"/>
                <a:gd name="connsiteX91" fmla="*/ 120275 w 2812669"/>
                <a:gd name="connsiteY91" fmla="*/ 957056 h 1275908"/>
                <a:gd name="connsiteX92" fmla="*/ 124033 w 2812669"/>
                <a:gd name="connsiteY92" fmla="*/ 908194 h 1275908"/>
                <a:gd name="connsiteX93" fmla="*/ 120275 w 2812669"/>
                <a:gd name="connsiteY93" fmla="*/ 859332 h 1275908"/>
                <a:gd name="connsiteX94" fmla="*/ 127792 w 2812669"/>
                <a:gd name="connsiteY94" fmla="*/ 825505 h 1275908"/>
                <a:gd name="connsiteX95" fmla="*/ 127792 w 2812669"/>
                <a:gd name="connsiteY95" fmla="*/ 791678 h 1275908"/>
                <a:gd name="connsiteX96" fmla="*/ 101482 w 2812669"/>
                <a:gd name="connsiteY96" fmla="*/ 693955 h 1275908"/>
                <a:gd name="connsiteX97" fmla="*/ 112757 w 2812669"/>
                <a:gd name="connsiteY97" fmla="*/ 558646 h 1275908"/>
                <a:gd name="connsiteX98" fmla="*/ 71413 w 2812669"/>
                <a:gd name="connsiteY98" fmla="*/ 502268 h 1275908"/>
                <a:gd name="connsiteX99" fmla="*/ 30069 w 2812669"/>
                <a:gd name="connsiteY99" fmla="*/ 521061 h 1275908"/>
                <a:gd name="connsiteX100" fmla="*/ 0 w 2812669"/>
                <a:gd name="connsiteY100" fmla="*/ 430855 h 1275908"/>
                <a:gd name="connsiteX101" fmla="*/ 75172 w 2812669"/>
                <a:gd name="connsiteY101" fmla="*/ 344407 h 1275908"/>
                <a:gd name="connsiteX102" fmla="*/ 86447 w 2812669"/>
                <a:gd name="connsiteY102" fmla="*/ 257960 h 1275908"/>
                <a:gd name="connsiteX103" fmla="*/ 101482 w 2812669"/>
                <a:gd name="connsiteY103" fmla="*/ 182789 h 1275908"/>
                <a:gd name="connsiteX104" fmla="*/ 97723 w 2812669"/>
                <a:gd name="connsiteY104" fmla="*/ 148961 h 1275908"/>
                <a:gd name="connsiteX105" fmla="*/ 75172 w 2812669"/>
                <a:gd name="connsiteY105" fmla="*/ 141444 h 1275908"/>
                <a:gd name="connsiteX106" fmla="*/ 56379 w 2812669"/>
                <a:gd name="connsiteY106" fmla="*/ 107617 h 1275908"/>
                <a:gd name="connsiteX107" fmla="*/ 60011 w 2812669"/>
                <a:gd name="connsiteY107" fmla="*/ 92180 h 1275908"/>
                <a:gd name="connsiteX108" fmla="*/ 1755146 w 2812669"/>
                <a:gd name="connsiteY108" fmla="*/ 97056 h 1275908"/>
                <a:gd name="connsiteX0" fmla="*/ 2807473 w 2812669"/>
                <a:gd name="connsiteY0" fmla="*/ 38785 h 1222513"/>
                <a:gd name="connsiteX1" fmla="*/ 2809536 w 2812669"/>
                <a:gd name="connsiteY1" fmla="*/ 57354 h 1222513"/>
                <a:gd name="connsiteX2" fmla="*/ 2809536 w 2812669"/>
                <a:gd name="connsiteY2" fmla="*/ 91808 h 1222513"/>
                <a:gd name="connsiteX3" fmla="*/ 2806405 w 2812669"/>
                <a:gd name="connsiteY3" fmla="*/ 119997 h 1222513"/>
                <a:gd name="connsiteX4" fmla="*/ 2812669 w 2812669"/>
                <a:gd name="connsiteY4" fmla="*/ 141922 h 1222513"/>
                <a:gd name="connsiteX5" fmla="*/ 2797007 w 2812669"/>
                <a:gd name="connsiteY5" fmla="*/ 204565 h 1222513"/>
                <a:gd name="connsiteX6" fmla="*/ 2806405 w 2812669"/>
                <a:gd name="connsiteY6" fmla="*/ 223358 h 1222513"/>
                <a:gd name="connsiteX7" fmla="*/ 2778216 w 2812669"/>
                <a:gd name="connsiteY7" fmla="*/ 307926 h 1222513"/>
                <a:gd name="connsiteX8" fmla="*/ 2790745 w 2812669"/>
                <a:gd name="connsiteY8" fmla="*/ 383098 h 1222513"/>
                <a:gd name="connsiteX9" fmla="*/ 2759421 w 2812669"/>
                <a:gd name="connsiteY9" fmla="*/ 458269 h 1222513"/>
                <a:gd name="connsiteX10" fmla="*/ 2768819 w 2812669"/>
                <a:gd name="connsiteY10" fmla="*/ 552234 h 1222513"/>
                <a:gd name="connsiteX11" fmla="*/ 2768819 w 2812669"/>
                <a:gd name="connsiteY11" fmla="*/ 611744 h 1222513"/>
                <a:gd name="connsiteX12" fmla="*/ 2724969 w 2812669"/>
                <a:gd name="connsiteY12" fmla="*/ 671255 h 1222513"/>
                <a:gd name="connsiteX13" fmla="*/ 2721836 w 2812669"/>
                <a:gd name="connsiteY13" fmla="*/ 790277 h 1222513"/>
                <a:gd name="connsiteX14" fmla="*/ 2731233 w 2812669"/>
                <a:gd name="connsiteY14" fmla="*/ 818466 h 1222513"/>
                <a:gd name="connsiteX15" fmla="*/ 2731233 w 2812669"/>
                <a:gd name="connsiteY15" fmla="*/ 849788 h 1222513"/>
                <a:gd name="connsiteX16" fmla="*/ 2690516 w 2812669"/>
                <a:gd name="connsiteY16" fmla="*/ 890505 h 1222513"/>
                <a:gd name="connsiteX17" fmla="*/ 2677987 w 2812669"/>
                <a:gd name="connsiteY17" fmla="*/ 909298 h 1222513"/>
                <a:gd name="connsiteX18" fmla="*/ 2634135 w 2812669"/>
                <a:gd name="connsiteY18" fmla="*/ 959413 h 1222513"/>
                <a:gd name="connsiteX19" fmla="*/ 2605947 w 2812669"/>
                <a:gd name="connsiteY19" fmla="*/ 937488 h 1222513"/>
                <a:gd name="connsiteX20" fmla="*/ 2552702 w 2812669"/>
                <a:gd name="connsiteY20" fmla="*/ 978206 h 1222513"/>
                <a:gd name="connsiteX21" fmla="*/ 2511983 w 2812669"/>
                <a:gd name="connsiteY21" fmla="*/ 996999 h 1222513"/>
                <a:gd name="connsiteX22" fmla="*/ 2490059 w 2812669"/>
                <a:gd name="connsiteY22" fmla="*/ 1009527 h 1222513"/>
                <a:gd name="connsiteX23" fmla="*/ 2455604 w 2812669"/>
                <a:gd name="connsiteY23" fmla="*/ 1031452 h 1222513"/>
                <a:gd name="connsiteX24" fmla="*/ 2433678 w 2812669"/>
                <a:gd name="connsiteY24" fmla="*/ 1084699 h 1222513"/>
                <a:gd name="connsiteX25" fmla="*/ 2383564 w 2812669"/>
                <a:gd name="connsiteY25" fmla="*/ 1059641 h 1222513"/>
                <a:gd name="connsiteX26" fmla="*/ 2342847 w 2812669"/>
                <a:gd name="connsiteY26" fmla="*/ 1075302 h 1222513"/>
                <a:gd name="connsiteX27" fmla="*/ 2314658 w 2812669"/>
                <a:gd name="connsiteY27" fmla="*/ 1047113 h 1222513"/>
                <a:gd name="connsiteX28" fmla="*/ 2258278 w 2812669"/>
                <a:gd name="connsiteY28" fmla="*/ 1025188 h 1222513"/>
                <a:gd name="connsiteX29" fmla="*/ 2198768 w 2812669"/>
                <a:gd name="connsiteY29" fmla="*/ 1015791 h 1222513"/>
                <a:gd name="connsiteX30" fmla="*/ 2145520 w 2812669"/>
                <a:gd name="connsiteY30" fmla="*/ 937488 h 1222513"/>
                <a:gd name="connsiteX31" fmla="*/ 2111068 w 2812669"/>
                <a:gd name="connsiteY31" fmla="*/ 940620 h 1222513"/>
                <a:gd name="connsiteX32" fmla="*/ 2111068 w 2812669"/>
                <a:gd name="connsiteY32" fmla="*/ 987602 h 1222513"/>
                <a:gd name="connsiteX33" fmla="*/ 2145520 w 2812669"/>
                <a:gd name="connsiteY33" fmla="*/ 1053377 h 1222513"/>
                <a:gd name="connsiteX34" fmla="*/ 2064087 w 2812669"/>
                <a:gd name="connsiteY34" fmla="*/ 1100359 h 1222513"/>
                <a:gd name="connsiteX35" fmla="*/ 2051558 w 2812669"/>
                <a:gd name="connsiteY35" fmla="*/ 1109756 h 1222513"/>
                <a:gd name="connsiteX36" fmla="*/ 2020235 w 2812669"/>
                <a:gd name="connsiteY36" fmla="*/ 1156738 h 1222513"/>
                <a:gd name="connsiteX37" fmla="*/ 1988915 w 2812669"/>
                <a:gd name="connsiteY37" fmla="*/ 1178663 h 1222513"/>
                <a:gd name="connsiteX38" fmla="*/ 1960725 w 2812669"/>
                <a:gd name="connsiteY38" fmla="*/ 1222513 h 1222513"/>
                <a:gd name="connsiteX39" fmla="*/ 1923139 w 2812669"/>
                <a:gd name="connsiteY39" fmla="*/ 1175531 h 1222513"/>
                <a:gd name="connsiteX40" fmla="*/ 1885553 w 2812669"/>
                <a:gd name="connsiteY40" fmla="*/ 1150474 h 1222513"/>
                <a:gd name="connsiteX41" fmla="*/ 1816646 w 2812669"/>
                <a:gd name="connsiteY41" fmla="*/ 1131681 h 1222513"/>
                <a:gd name="connsiteX42" fmla="*/ 1800986 w 2812669"/>
                <a:gd name="connsiteY42" fmla="*/ 1056509 h 1222513"/>
                <a:gd name="connsiteX43" fmla="*/ 1744606 w 2812669"/>
                <a:gd name="connsiteY43" fmla="*/ 1031452 h 1222513"/>
                <a:gd name="connsiteX44" fmla="*/ 1722681 w 2812669"/>
                <a:gd name="connsiteY44" fmla="*/ 978206 h 1222513"/>
                <a:gd name="connsiteX45" fmla="*/ 1672567 w 2812669"/>
                <a:gd name="connsiteY45" fmla="*/ 965677 h 1222513"/>
                <a:gd name="connsiteX46" fmla="*/ 1644377 w 2812669"/>
                <a:gd name="connsiteY46" fmla="*/ 959413 h 1222513"/>
                <a:gd name="connsiteX47" fmla="*/ 1622453 w 2812669"/>
                <a:gd name="connsiteY47" fmla="*/ 931223 h 1222513"/>
                <a:gd name="connsiteX48" fmla="*/ 1628717 w 2812669"/>
                <a:gd name="connsiteY48" fmla="*/ 909298 h 1222513"/>
                <a:gd name="connsiteX49" fmla="*/ 1622453 w 2812669"/>
                <a:gd name="connsiteY49" fmla="*/ 862316 h 1222513"/>
                <a:gd name="connsiteX50" fmla="*/ 1616188 w 2812669"/>
                <a:gd name="connsiteY50" fmla="*/ 834127 h 1222513"/>
                <a:gd name="connsiteX51" fmla="*/ 1631848 w 2812669"/>
                <a:gd name="connsiteY51" fmla="*/ 805937 h 1222513"/>
                <a:gd name="connsiteX52" fmla="*/ 1631848 w 2812669"/>
                <a:gd name="connsiteY52" fmla="*/ 787145 h 1222513"/>
                <a:gd name="connsiteX53" fmla="*/ 1556677 w 2812669"/>
                <a:gd name="connsiteY53" fmla="*/ 787145 h 1222513"/>
                <a:gd name="connsiteX54" fmla="*/ 1544148 w 2812669"/>
                <a:gd name="connsiteY54" fmla="*/ 718237 h 1222513"/>
                <a:gd name="connsiteX55" fmla="*/ 1509695 w 2812669"/>
                <a:gd name="connsiteY55" fmla="*/ 690048 h 1222513"/>
                <a:gd name="connsiteX56" fmla="*/ 1453317 w 2812669"/>
                <a:gd name="connsiteY56" fmla="*/ 627405 h 1222513"/>
                <a:gd name="connsiteX57" fmla="*/ 1396938 w 2812669"/>
                <a:gd name="connsiteY57" fmla="*/ 602348 h 1222513"/>
                <a:gd name="connsiteX58" fmla="*/ 1362485 w 2812669"/>
                <a:gd name="connsiteY58" fmla="*/ 599216 h 1222513"/>
                <a:gd name="connsiteX59" fmla="*/ 1309238 w 2812669"/>
                <a:gd name="connsiteY59" fmla="*/ 574159 h 1222513"/>
                <a:gd name="connsiteX60" fmla="*/ 1205876 w 2812669"/>
                <a:gd name="connsiteY60" fmla="*/ 552234 h 1222513"/>
                <a:gd name="connsiteX61" fmla="*/ 1165159 w 2812669"/>
                <a:gd name="connsiteY61" fmla="*/ 539705 h 1222513"/>
                <a:gd name="connsiteX62" fmla="*/ 1099385 w 2812669"/>
                <a:gd name="connsiteY62" fmla="*/ 545969 h 1222513"/>
                <a:gd name="connsiteX63" fmla="*/ 1002288 w 2812669"/>
                <a:gd name="connsiteY63" fmla="*/ 574159 h 1222513"/>
                <a:gd name="connsiteX64" fmla="*/ 980361 w 2812669"/>
                <a:gd name="connsiteY64" fmla="*/ 602348 h 1222513"/>
                <a:gd name="connsiteX65" fmla="*/ 989759 w 2812669"/>
                <a:gd name="connsiteY65" fmla="*/ 643066 h 1222513"/>
                <a:gd name="connsiteX66" fmla="*/ 989759 w 2812669"/>
                <a:gd name="connsiteY66" fmla="*/ 664991 h 1222513"/>
                <a:gd name="connsiteX67" fmla="*/ 914587 w 2812669"/>
                <a:gd name="connsiteY67" fmla="*/ 664991 h 1222513"/>
                <a:gd name="connsiteX68" fmla="*/ 867604 w 2812669"/>
                <a:gd name="connsiteY68" fmla="*/ 699444 h 1222513"/>
                <a:gd name="connsiteX69" fmla="*/ 820623 w 2812669"/>
                <a:gd name="connsiteY69" fmla="*/ 696312 h 1222513"/>
                <a:gd name="connsiteX70" fmla="*/ 770509 w 2812669"/>
                <a:gd name="connsiteY70" fmla="*/ 724502 h 1222513"/>
                <a:gd name="connsiteX71" fmla="*/ 751716 w 2812669"/>
                <a:gd name="connsiteY71" fmla="*/ 755823 h 1222513"/>
                <a:gd name="connsiteX72" fmla="*/ 689073 w 2812669"/>
                <a:gd name="connsiteY72" fmla="*/ 762087 h 1222513"/>
                <a:gd name="connsiteX73" fmla="*/ 685942 w 2812669"/>
                <a:gd name="connsiteY73" fmla="*/ 793409 h 1222513"/>
                <a:gd name="connsiteX74" fmla="*/ 632694 w 2812669"/>
                <a:gd name="connsiteY74" fmla="*/ 802805 h 1222513"/>
                <a:gd name="connsiteX75" fmla="*/ 610770 w 2812669"/>
                <a:gd name="connsiteY75" fmla="*/ 827863 h 1222513"/>
                <a:gd name="connsiteX76" fmla="*/ 582580 w 2812669"/>
                <a:gd name="connsiteY76" fmla="*/ 852920 h 1222513"/>
                <a:gd name="connsiteX77" fmla="*/ 491746 w 2812669"/>
                <a:gd name="connsiteY77" fmla="*/ 893638 h 1222513"/>
                <a:gd name="connsiteX78" fmla="*/ 457294 w 2812669"/>
                <a:gd name="connsiteY78" fmla="*/ 887373 h 1222513"/>
                <a:gd name="connsiteX79" fmla="*/ 438501 w 2812669"/>
                <a:gd name="connsiteY79" fmla="*/ 924959 h 1222513"/>
                <a:gd name="connsiteX80" fmla="*/ 372727 w 2812669"/>
                <a:gd name="connsiteY80" fmla="*/ 956281 h 1222513"/>
                <a:gd name="connsiteX81" fmla="*/ 366460 w 2812669"/>
                <a:gd name="connsiteY81" fmla="*/ 978206 h 1222513"/>
                <a:gd name="connsiteX82" fmla="*/ 335141 w 2812669"/>
                <a:gd name="connsiteY82" fmla="*/ 990734 h 1222513"/>
                <a:gd name="connsiteX83" fmla="*/ 322612 w 2812669"/>
                <a:gd name="connsiteY83" fmla="*/ 996999 h 1222513"/>
                <a:gd name="connsiteX84" fmla="*/ 306951 w 2812669"/>
                <a:gd name="connsiteY84" fmla="*/ 984470 h 1222513"/>
                <a:gd name="connsiteX85" fmla="*/ 256836 w 2812669"/>
                <a:gd name="connsiteY85" fmla="*/ 968809 h 1222513"/>
                <a:gd name="connsiteX86" fmla="*/ 156608 w 2812669"/>
                <a:gd name="connsiteY86" fmla="*/ 950016 h 1222513"/>
                <a:gd name="connsiteX87" fmla="*/ 109626 w 2812669"/>
                <a:gd name="connsiteY87" fmla="*/ 962545 h 1222513"/>
                <a:gd name="connsiteX88" fmla="*/ 95591 w 2812669"/>
                <a:gd name="connsiteY88" fmla="*/ 950849 h 1222513"/>
                <a:gd name="connsiteX89" fmla="*/ 93965 w 2812669"/>
                <a:gd name="connsiteY89" fmla="*/ 941246 h 1222513"/>
                <a:gd name="connsiteX90" fmla="*/ 120275 w 2812669"/>
                <a:gd name="connsiteY90" fmla="*/ 903661 h 1222513"/>
                <a:gd name="connsiteX91" fmla="*/ 124033 w 2812669"/>
                <a:gd name="connsiteY91" fmla="*/ 854799 h 1222513"/>
                <a:gd name="connsiteX92" fmla="*/ 120275 w 2812669"/>
                <a:gd name="connsiteY92" fmla="*/ 805937 h 1222513"/>
                <a:gd name="connsiteX93" fmla="*/ 127792 w 2812669"/>
                <a:gd name="connsiteY93" fmla="*/ 772110 h 1222513"/>
                <a:gd name="connsiteX94" fmla="*/ 127792 w 2812669"/>
                <a:gd name="connsiteY94" fmla="*/ 738283 h 1222513"/>
                <a:gd name="connsiteX95" fmla="*/ 101482 w 2812669"/>
                <a:gd name="connsiteY95" fmla="*/ 640560 h 1222513"/>
                <a:gd name="connsiteX96" fmla="*/ 112757 w 2812669"/>
                <a:gd name="connsiteY96" fmla="*/ 505251 h 1222513"/>
                <a:gd name="connsiteX97" fmla="*/ 71413 w 2812669"/>
                <a:gd name="connsiteY97" fmla="*/ 448873 h 1222513"/>
                <a:gd name="connsiteX98" fmla="*/ 30069 w 2812669"/>
                <a:gd name="connsiteY98" fmla="*/ 467666 h 1222513"/>
                <a:gd name="connsiteX99" fmla="*/ 0 w 2812669"/>
                <a:gd name="connsiteY99" fmla="*/ 377460 h 1222513"/>
                <a:gd name="connsiteX100" fmla="*/ 75172 w 2812669"/>
                <a:gd name="connsiteY100" fmla="*/ 291012 h 1222513"/>
                <a:gd name="connsiteX101" fmla="*/ 86447 w 2812669"/>
                <a:gd name="connsiteY101" fmla="*/ 204565 h 1222513"/>
                <a:gd name="connsiteX102" fmla="*/ 101482 w 2812669"/>
                <a:gd name="connsiteY102" fmla="*/ 129394 h 1222513"/>
                <a:gd name="connsiteX103" fmla="*/ 97723 w 2812669"/>
                <a:gd name="connsiteY103" fmla="*/ 95566 h 1222513"/>
                <a:gd name="connsiteX104" fmla="*/ 75172 w 2812669"/>
                <a:gd name="connsiteY104" fmla="*/ 88049 h 1222513"/>
                <a:gd name="connsiteX105" fmla="*/ 56379 w 2812669"/>
                <a:gd name="connsiteY105" fmla="*/ 54222 h 1222513"/>
                <a:gd name="connsiteX106" fmla="*/ 60011 w 2812669"/>
                <a:gd name="connsiteY106" fmla="*/ 38785 h 1222513"/>
                <a:gd name="connsiteX107" fmla="*/ 1755146 w 2812669"/>
                <a:gd name="connsiteY107" fmla="*/ 43661 h 1222513"/>
                <a:gd name="connsiteX0" fmla="*/ 2807473 w 2812669"/>
                <a:gd name="connsiteY0" fmla="*/ 0 h 1183728"/>
                <a:gd name="connsiteX1" fmla="*/ 2809536 w 2812669"/>
                <a:gd name="connsiteY1" fmla="*/ 18569 h 1183728"/>
                <a:gd name="connsiteX2" fmla="*/ 2809536 w 2812669"/>
                <a:gd name="connsiteY2" fmla="*/ 53023 h 1183728"/>
                <a:gd name="connsiteX3" fmla="*/ 2806405 w 2812669"/>
                <a:gd name="connsiteY3" fmla="*/ 81212 h 1183728"/>
                <a:gd name="connsiteX4" fmla="*/ 2812669 w 2812669"/>
                <a:gd name="connsiteY4" fmla="*/ 103137 h 1183728"/>
                <a:gd name="connsiteX5" fmla="*/ 2797007 w 2812669"/>
                <a:gd name="connsiteY5" fmla="*/ 165780 h 1183728"/>
                <a:gd name="connsiteX6" fmla="*/ 2806405 w 2812669"/>
                <a:gd name="connsiteY6" fmla="*/ 184573 h 1183728"/>
                <a:gd name="connsiteX7" fmla="*/ 2778216 w 2812669"/>
                <a:gd name="connsiteY7" fmla="*/ 269141 h 1183728"/>
                <a:gd name="connsiteX8" fmla="*/ 2790745 w 2812669"/>
                <a:gd name="connsiteY8" fmla="*/ 344313 h 1183728"/>
                <a:gd name="connsiteX9" fmla="*/ 2759421 w 2812669"/>
                <a:gd name="connsiteY9" fmla="*/ 419484 h 1183728"/>
                <a:gd name="connsiteX10" fmla="*/ 2768819 w 2812669"/>
                <a:gd name="connsiteY10" fmla="*/ 513449 h 1183728"/>
                <a:gd name="connsiteX11" fmla="*/ 2768819 w 2812669"/>
                <a:gd name="connsiteY11" fmla="*/ 572959 h 1183728"/>
                <a:gd name="connsiteX12" fmla="*/ 2724969 w 2812669"/>
                <a:gd name="connsiteY12" fmla="*/ 632470 h 1183728"/>
                <a:gd name="connsiteX13" fmla="*/ 2721836 w 2812669"/>
                <a:gd name="connsiteY13" fmla="*/ 751492 h 1183728"/>
                <a:gd name="connsiteX14" fmla="*/ 2731233 w 2812669"/>
                <a:gd name="connsiteY14" fmla="*/ 779681 h 1183728"/>
                <a:gd name="connsiteX15" fmla="*/ 2731233 w 2812669"/>
                <a:gd name="connsiteY15" fmla="*/ 811003 h 1183728"/>
                <a:gd name="connsiteX16" fmla="*/ 2690516 w 2812669"/>
                <a:gd name="connsiteY16" fmla="*/ 851720 h 1183728"/>
                <a:gd name="connsiteX17" fmla="*/ 2677987 w 2812669"/>
                <a:gd name="connsiteY17" fmla="*/ 870513 h 1183728"/>
                <a:gd name="connsiteX18" fmla="*/ 2634135 w 2812669"/>
                <a:gd name="connsiteY18" fmla="*/ 920628 h 1183728"/>
                <a:gd name="connsiteX19" fmla="*/ 2605947 w 2812669"/>
                <a:gd name="connsiteY19" fmla="*/ 898703 h 1183728"/>
                <a:gd name="connsiteX20" fmla="*/ 2552702 w 2812669"/>
                <a:gd name="connsiteY20" fmla="*/ 939421 h 1183728"/>
                <a:gd name="connsiteX21" fmla="*/ 2511983 w 2812669"/>
                <a:gd name="connsiteY21" fmla="*/ 958214 h 1183728"/>
                <a:gd name="connsiteX22" fmla="*/ 2490059 w 2812669"/>
                <a:gd name="connsiteY22" fmla="*/ 970742 h 1183728"/>
                <a:gd name="connsiteX23" fmla="*/ 2455604 w 2812669"/>
                <a:gd name="connsiteY23" fmla="*/ 992667 h 1183728"/>
                <a:gd name="connsiteX24" fmla="*/ 2433678 w 2812669"/>
                <a:gd name="connsiteY24" fmla="*/ 1045914 h 1183728"/>
                <a:gd name="connsiteX25" fmla="*/ 2383564 w 2812669"/>
                <a:gd name="connsiteY25" fmla="*/ 1020856 h 1183728"/>
                <a:gd name="connsiteX26" fmla="*/ 2342847 w 2812669"/>
                <a:gd name="connsiteY26" fmla="*/ 1036517 h 1183728"/>
                <a:gd name="connsiteX27" fmla="*/ 2314658 w 2812669"/>
                <a:gd name="connsiteY27" fmla="*/ 1008328 h 1183728"/>
                <a:gd name="connsiteX28" fmla="*/ 2258278 w 2812669"/>
                <a:gd name="connsiteY28" fmla="*/ 986403 h 1183728"/>
                <a:gd name="connsiteX29" fmla="*/ 2198768 w 2812669"/>
                <a:gd name="connsiteY29" fmla="*/ 977006 h 1183728"/>
                <a:gd name="connsiteX30" fmla="*/ 2145520 w 2812669"/>
                <a:gd name="connsiteY30" fmla="*/ 898703 h 1183728"/>
                <a:gd name="connsiteX31" fmla="*/ 2111068 w 2812669"/>
                <a:gd name="connsiteY31" fmla="*/ 901835 h 1183728"/>
                <a:gd name="connsiteX32" fmla="*/ 2111068 w 2812669"/>
                <a:gd name="connsiteY32" fmla="*/ 948817 h 1183728"/>
                <a:gd name="connsiteX33" fmla="*/ 2145520 w 2812669"/>
                <a:gd name="connsiteY33" fmla="*/ 1014592 h 1183728"/>
                <a:gd name="connsiteX34" fmla="*/ 2064087 w 2812669"/>
                <a:gd name="connsiteY34" fmla="*/ 1061574 h 1183728"/>
                <a:gd name="connsiteX35" fmla="*/ 2051558 w 2812669"/>
                <a:gd name="connsiteY35" fmla="*/ 1070971 h 1183728"/>
                <a:gd name="connsiteX36" fmla="*/ 2020235 w 2812669"/>
                <a:gd name="connsiteY36" fmla="*/ 1117953 h 1183728"/>
                <a:gd name="connsiteX37" fmla="*/ 1988915 w 2812669"/>
                <a:gd name="connsiteY37" fmla="*/ 1139878 h 1183728"/>
                <a:gd name="connsiteX38" fmla="*/ 1960725 w 2812669"/>
                <a:gd name="connsiteY38" fmla="*/ 1183728 h 1183728"/>
                <a:gd name="connsiteX39" fmla="*/ 1923139 w 2812669"/>
                <a:gd name="connsiteY39" fmla="*/ 1136746 h 1183728"/>
                <a:gd name="connsiteX40" fmla="*/ 1885553 w 2812669"/>
                <a:gd name="connsiteY40" fmla="*/ 1111689 h 1183728"/>
                <a:gd name="connsiteX41" fmla="*/ 1816646 w 2812669"/>
                <a:gd name="connsiteY41" fmla="*/ 1092896 h 1183728"/>
                <a:gd name="connsiteX42" fmla="*/ 1800986 w 2812669"/>
                <a:gd name="connsiteY42" fmla="*/ 1017724 h 1183728"/>
                <a:gd name="connsiteX43" fmla="*/ 1744606 w 2812669"/>
                <a:gd name="connsiteY43" fmla="*/ 992667 h 1183728"/>
                <a:gd name="connsiteX44" fmla="*/ 1722681 w 2812669"/>
                <a:gd name="connsiteY44" fmla="*/ 939421 h 1183728"/>
                <a:gd name="connsiteX45" fmla="*/ 1672567 w 2812669"/>
                <a:gd name="connsiteY45" fmla="*/ 926892 h 1183728"/>
                <a:gd name="connsiteX46" fmla="*/ 1644377 w 2812669"/>
                <a:gd name="connsiteY46" fmla="*/ 920628 h 1183728"/>
                <a:gd name="connsiteX47" fmla="*/ 1622453 w 2812669"/>
                <a:gd name="connsiteY47" fmla="*/ 892438 h 1183728"/>
                <a:gd name="connsiteX48" fmla="*/ 1628717 w 2812669"/>
                <a:gd name="connsiteY48" fmla="*/ 870513 h 1183728"/>
                <a:gd name="connsiteX49" fmla="*/ 1622453 w 2812669"/>
                <a:gd name="connsiteY49" fmla="*/ 823531 h 1183728"/>
                <a:gd name="connsiteX50" fmla="*/ 1616188 w 2812669"/>
                <a:gd name="connsiteY50" fmla="*/ 795342 h 1183728"/>
                <a:gd name="connsiteX51" fmla="*/ 1631848 w 2812669"/>
                <a:gd name="connsiteY51" fmla="*/ 767152 h 1183728"/>
                <a:gd name="connsiteX52" fmla="*/ 1631848 w 2812669"/>
                <a:gd name="connsiteY52" fmla="*/ 748360 h 1183728"/>
                <a:gd name="connsiteX53" fmla="*/ 1556677 w 2812669"/>
                <a:gd name="connsiteY53" fmla="*/ 748360 h 1183728"/>
                <a:gd name="connsiteX54" fmla="*/ 1544148 w 2812669"/>
                <a:gd name="connsiteY54" fmla="*/ 679452 h 1183728"/>
                <a:gd name="connsiteX55" fmla="*/ 1509695 w 2812669"/>
                <a:gd name="connsiteY55" fmla="*/ 651263 h 1183728"/>
                <a:gd name="connsiteX56" fmla="*/ 1453317 w 2812669"/>
                <a:gd name="connsiteY56" fmla="*/ 588620 h 1183728"/>
                <a:gd name="connsiteX57" fmla="*/ 1396938 w 2812669"/>
                <a:gd name="connsiteY57" fmla="*/ 563563 h 1183728"/>
                <a:gd name="connsiteX58" fmla="*/ 1362485 w 2812669"/>
                <a:gd name="connsiteY58" fmla="*/ 560431 h 1183728"/>
                <a:gd name="connsiteX59" fmla="*/ 1309238 w 2812669"/>
                <a:gd name="connsiteY59" fmla="*/ 535374 h 1183728"/>
                <a:gd name="connsiteX60" fmla="*/ 1205876 w 2812669"/>
                <a:gd name="connsiteY60" fmla="*/ 513449 h 1183728"/>
                <a:gd name="connsiteX61" fmla="*/ 1165159 w 2812669"/>
                <a:gd name="connsiteY61" fmla="*/ 500920 h 1183728"/>
                <a:gd name="connsiteX62" fmla="*/ 1099385 w 2812669"/>
                <a:gd name="connsiteY62" fmla="*/ 507184 h 1183728"/>
                <a:gd name="connsiteX63" fmla="*/ 1002288 w 2812669"/>
                <a:gd name="connsiteY63" fmla="*/ 535374 h 1183728"/>
                <a:gd name="connsiteX64" fmla="*/ 980361 w 2812669"/>
                <a:gd name="connsiteY64" fmla="*/ 563563 h 1183728"/>
                <a:gd name="connsiteX65" fmla="*/ 989759 w 2812669"/>
                <a:gd name="connsiteY65" fmla="*/ 604281 h 1183728"/>
                <a:gd name="connsiteX66" fmla="*/ 989759 w 2812669"/>
                <a:gd name="connsiteY66" fmla="*/ 626206 h 1183728"/>
                <a:gd name="connsiteX67" fmla="*/ 914587 w 2812669"/>
                <a:gd name="connsiteY67" fmla="*/ 626206 h 1183728"/>
                <a:gd name="connsiteX68" fmla="*/ 867604 w 2812669"/>
                <a:gd name="connsiteY68" fmla="*/ 660659 h 1183728"/>
                <a:gd name="connsiteX69" fmla="*/ 820623 w 2812669"/>
                <a:gd name="connsiteY69" fmla="*/ 657527 h 1183728"/>
                <a:gd name="connsiteX70" fmla="*/ 770509 w 2812669"/>
                <a:gd name="connsiteY70" fmla="*/ 685717 h 1183728"/>
                <a:gd name="connsiteX71" fmla="*/ 751716 w 2812669"/>
                <a:gd name="connsiteY71" fmla="*/ 717038 h 1183728"/>
                <a:gd name="connsiteX72" fmla="*/ 689073 w 2812669"/>
                <a:gd name="connsiteY72" fmla="*/ 723302 h 1183728"/>
                <a:gd name="connsiteX73" fmla="*/ 685942 w 2812669"/>
                <a:gd name="connsiteY73" fmla="*/ 754624 h 1183728"/>
                <a:gd name="connsiteX74" fmla="*/ 632694 w 2812669"/>
                <a:gd name="connsiteY74" fmla="*/ 764020 h 1183728"/>
                <a:gd name="connsiteX75" fmla="*/ 610770 w 2812669"/>
                <a:gd name="connsiteY75" fmla="*/ 789078 h 1183728"/>
                <a:gd name="connsiteX76" fmla="*/ 582580 w 2812669"/>
                <a:gd name="connsiteY76" fmla="*/ 814135 h 1183728"/>
                <a:gd name="connsiteX77" fmla="*/ 491746 w 2812669"/>
                <a:gd name="connsiteY77" fmla="*/ 854853 h 1183728"/>
                <a:gd name="connsiteX78" fmla="*/ 457294 w 2812669"/>
                <a:gd name="connsiteY78" fmla="*/ 848588 h 1183728"/>
                <a:gd name="connsiteX79" fmla="*/ 438501 w 2812669"/>
                <a:gd name="connsiteY79" fmla="*/ 886174 h 1183728"/>
                <a:gd name="connsiteX80" fmla="*/ 372727 w 2812669"/>
                <a:gd name="connsiteY80" fmla="*/ 917496 h 1183728"/>
                <a:gd name="connsiteX81" fmla="*/ 366460 w 2812669"/>
                <a:gd name="connsiteY81" fmla="*/ 939421 h 1183728"/>
                <a:gd name="connsiteX82" fmla="*/ 335141 w 2812669"/>
                <a:gd name="connsiteY82" fmla="*/ 951949 h 1183728"/>
                <a:gd name="connsiteX83" fmla="*/ 322612 w 2812669"/>
                <a:gd name="connsiteY83" fmla="*/ 958214 h 1183728"/>
                <a:gd name="connsiteX84" fmla="*/ 306951 w 2812669"/>
                <a:gd name="connsiteY84" fmla="*/ 945685 h 1183728"/>
                <a:gd name="connsiteX85" fmla="*/ 256836 w 2812669"/>
                <a:gd name="connsiteY85" fmla="*/ 930024 h 1183728"/>
                <a:gd name="connsiteX86" fmla="*/ 156608 w 2812669"/>
                <a:gd name="connsiteY86" fmla="*/ 911231 h 1183728"/>
                <a:gd name="connsiteX87" fmla="*/ 109626 w 2812669"/>
                <a:gd name="connsiteY87" fmla="*/ 923760 h 1183728"/>
                <a:gd name="connsiteX88" fmla="*/ 95591 w 2812669"/>
                <a:gd name="connsiteY88" fmla="*/ 912064 h 1183728"/>
                <a:gd name="connsiteX89" fmla="*/ 93965 w 2812669"/>
                <a:gd name="connsiteY89" fmla="*/ 902461 h 1183728"/>
                <a:gd name="connsiteX90" fmla="*/ 120275 w 2812669"/>
                <a:gd name="connsiteY90" fmla="*/ 864876 h 1183728"/>
                <a:gd name="connsiteX91" fmla="*/ 124033 w 2812669"/>
                <a:gd name="connsiteY91" fmla="*/ 816014 h 1183728"/>
                <a:gd name="connsiteX92" fmla="*/ 120275 w 2812669"/>
                <a:gd name="connsiteY92" fmla="*/ 767152 h 1183728"/>
                <a:gd name="connsiteX93" fmla="*/ 127792 w 2812669"/>
                <a:gd name="connsiteY93" fmla="*/ 733325 h 1183728"/>
                <a:gd name="connsiteX94" fmla="*/ 127792 w 2812669"/>
                <a:gd name="connsiteY94" fmla="*/ 699498 h 1183728"/>
                <a:gd name="connsiteX95" fmla="*/ 101482 w 2812669"/>
                <a:gd name="connsiteY95" fmla="*/ 601775 h 1183728"/>
                <a:gd name="connsiteX96" fmla="*/ 112757 w 2812669"/>
                <a:gd name="connsiteY96" fmla="*/ 466466 h 1183728"/>
                <a:gd name="connsiteX97" fmla="*/ 71413 w 2812669"/>
                <a:gd name="connsiteY97" fmla="*/ 410088 h 1183728"/>
                <a:gd name="connsiteX98" fmla="*/ 30069 w 2812669"/>
                <a:gd name="connsiteY98" fmla="*/ 428881 h 1183728"/>
                <a:gd name="connsiteX99" fmla="*/ 0 w 2812669"/>
                <a:gd name="connsiteY99" fmla="*/ 338675 h 1183728"/>
                <a:gd name="connsiteX100" fmla="*/ 75172 w 2812669"/>
                <a:gd name="connsiteY100" fmla="*/ 252227 h 1183728"/>
                <a:gd name="connsiteX101" fmla="*/ 86447 w 2812669"/>
                <a:gd name="connsiteY101" fmla="*/ 165780 h 1183728"/>
                <a:gd name="connsiteX102" fmla="*/ 101482 w 2812669"/>
                <a:gd name="connsiteY102" fmla="*/ 90609 h 1183728"/>
                <a:gd name="connsiteX103" fmla="*/ 97723 w 2812669"/>
                <a:gd name="connsiteY103" fmla="*/ 56781 h 1183728"/>
                <a:gd name="connsiteX104" fmla="*/ 75172 w 2812669"/>
                <a:gd name="connsiteY104" fmla="*/ 49264 h 1183728"/>
                <a:gd name="connsiteX105" fmla="*/ 56379 w 2812669"/>
                <a:gd name="connsiteY105" fmla="*/ 15437 h 1183728"/>
                <a:gd name="connsiteX106" fmla="*/ 60011 w 2812669"/>
                <a:gd name="connsiteY106" fmla="*/ 0 h 1183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2812669" h="1183728">
                  <a:moveTo>
                    <a:pt x="2807473" y="0"/>
                  </a:moveTo>
                  <a:lnTo>
                    <a:pt x="2809536" y="18569"/>
                  </a:lnTo>
                  <a:lnTo>
                    <a:pt x="2809536" y="53023"/>
                  </a:lnTo>
                  <a:lnTo>
                    <a:pt x="2806405" y="81212"/>
                  </a:lnTo>
                  <a:lnTo>
                    <a:pt x="2812669" y="103137"/>
                  </a:lnTo>
                  <a:lnTo>
                    <a:pt x="2797007" y="165780"/>
                  </a:lnTo>
                  <a:lnTo>
                    <a:pt x="2806405" y="184573"/>
                  </a:lnTo>
                  <a:lnTo>
                    <a:pt x="2778216" y="269141"/>
                  </a:lnTo>
                  <a:lnTo>
                    <a:pt x="2790745" y="344313"/>
                  </a:lnTo>
                  <a:lnTo>
                    <a:pt x="2759421" y="419484"/>
                  </a:lnTo>
                  <a:lnTo>
                    <a:pt x="2768819" y="513449"/>
                  </a:lnTo>
                  <a:lnTo>
                    <a:pt x="2768819" y="572959"/>
                  </a:lnTo>
                  <a:lnTo>
                    <a:pt x="2724969" y="632470"/>
                  </a:lnTo>
                  <a:cubicBezTo>
                    <a:pt x="2723925" y="672144"/>
                    <a:pt x="2722880" y="711818"/>
                    <a:pt x="2721836" y="751492"/>
                  </a:cubicBezTo>
                  <a:lnTo>
                    <a:pt x="2731233" y="779681"/>
                  </a:lnTo>
                  <a:lnTo>
                    <a:pt x="2731233" y="811003"/>
                  </a:lnTo>
                  <a:lnTo>
                    <a:pt x="2690516" y="851720"/>
                  </a:lnTo>
                  <a:lnTo>
                    <a:pt x="2677987" y="870513"/>
                  </a:lnTo>
                  <a:lnTo>
                    <a:pt x="2634135" y="920628"/>
                  </a:lnTo>
                  <a:lnTo>
                    <a:pt x="2605947" y="898703"/>
                  </a:lnTo>
                  <a:lnTo>
                    <a:pt x="2552702" y="939421"/>
                  </a:lnTo>
                  <a:lnTo>
                    <a:pt x="2511983" y="958214"/>
                  </a:lnTo>
                  <a:lnTo>
                    <a:pt x="2490059" y="970742"/>
                  </a:lnTo>
                  <a:lnTo>
                    <a:pt x="2455604" y="992667"/>
                  </a:lnTo>
                  <a:lnTo>
                    <a:pt x="2433678" y="1045914"/>
                  </a:lnTo>
                  <a:lnTo>
                    <a:pt x="2383564" y="1020856"/>
                  </a:lnTo>
                  <a:lnTo>
                    <a:pt x="2342847" y="1036517"/>
                  </a:lnTo>
                  <a:lnTo>
                    <a:pt x="2314658" y="1008328"/>
                  </a:lnTo>
                  <a:lnTo>
                    <a:pt x="2258278" y="986403"/>
                  </a:lnTo>
                  <a:lnTo>
                    <a:pt x="2198768" y="977006"/>
                  </a:lnTo>
                  <a:lnTo>
                    <a:pt x="2145520" y="898703"/>
                  </a:lnTo>
                  <a:lnTo>
                    <a:pt x="2111068" y="901835"/>
                  </a:lnTo>
                  <a:lnTo>
                    <a:pt x="2111068" y="948817"/>
                  </a:lnTo>
                  <a:lnTo>
                    <a:pt x="2145520" y="1014592"/>
                  </a:lnTo>
                  <a:lnTo>
                    <a:pt x="2064087" y="1061574"/>
                  </a:lnTo>
                  <a:lnTo>
                    <a:pt x="2051558" y="1070971"/>
                  </a:lnTo>
                  <a:lnTo>
                    <a:pt x="2020235" y="1117953"/>
                  </a:lnTo>
                  <a:lnTo>
                    <a:pt x="1988915" y="1139878"/>
                  </a:lnTo>
                  <a:lnTo>
                    <a:pt x="1960725" y="1183728"/>
                  </a:lnTo>
                  <a:lnTo>
                    <a:pt x="1923139" y="1136746"/>
                  </a:lnTo>
                  <a:lnTo>
                    <a:pt x="1885553" y="1111689"/>
                  </a:lnTo>
                  <a:lnTo>
                    <a:pt x="1816646" y="1092896"/>
                  </a:lnTo>
                  <a:lnTo>
                    <a:pt x="1800986" y="1017724"/>
                  </a:lnTo>
                  <a:lnTo>
                    <a:pt x="1744606" y="992667"/>
                  </a:lnTo>
                  <a:lnTo>
                    <a:pt x="1722681" y="939421"/>
                  </a:lnTo>
                  <a:lnTo>
                    <a:pt x="1672567" y="926892"/>
                  </a:lnTo>
                  <a:lnTo>
                    <a:pt x="1644377" y="920628"/>
                  </a:lnTo>
                  <a:lnTo>
                    <a:pt x="1622453" y="892438"/>
                  </a:lnTo>
                  <a:lnTo>
                    <a:pt x="1628717" y="870513"/>
                  </a:lnTo>
                  <a:lnTo>
                    <a:pt x="1622453" y="823531"/>
                  </a:lnTo>
                  <a:lnTo>
                    <a:pt x="1616188" y="795342"/>
                  </a:lnTo>
                  <a:lnTo>
                    <a:pt x="1631848" y="767152"/>
                  </a:lnTo>
                  <a:lnTo>
                    <a:pt x="1631848" y="748360"/>
                  </a:lnTo>
                  <a:lnTo>
                    <a:pt x="1556677" y="748360"/>
                  </a:lnTo>
                  <a:lnTo>
                    <a:pt x="1544148" y="679452"/>
                  </a:lnTo>
                  <a:lnTo>
                    <a:pt x="1509695" y="651263"/>
                  </a:lnTo>
                  <a:lnTo>
                    <a:pt x="1453317" y="588620"/>
                  </a:lnTo>
                  <a:lnTo>
                    <a:pt x="1396938" y="563563"/>
                  </a:lnTo>
                  <a:lnTo>
                    <a:pt x="1362485" y="560431"/>
                  </a:lnTo>
                  <a:lnTo>
                    <a:pt x="1309238" y="535374"/>
                  </a:lnTo>
                  <a:lnTo>
                    <a:pt x="1205876" y="513449"/>
                  </a:lnTo>
                  <a:lnTo>
                    <a:pt x="1165159" y="500920"/>
                  </a:lnTo>
                  <a:lnTo>
                    <a:pt x="1099385" y="507184"/>
                  </a:lnTo>
                  <a:lnTo>
                    <a:pt x="1002288" y="535374"/>
                  </a:lnTo>
                  <a:lnTo>
                    <a:pt x="980361" y="563563"/>
                  </a:lnTo>
                  <a:lnTo>
                    <a:pt x="989759" y="604281"/>
                  </a:lnTo>
                  <a:lnTo>
                    <a:pt x="989759" y="626206"/>
                  </a:lnTo>
                  <a:lnTo>
                    <a:pt x="914587" y="626206"/>
                  </a:lnTo>
                  <a:lnTo>
                    <a:pt x="867604" y="660659"/>
                  </a:lnTo>
                  <a:lnTo>
                    <a:pt x="820623" y="657527"/>
                  </a:lnTo>
                  <a:lnTo>
                    <a:pt x="770509" y="685717"/>
                  </a:lnTo>
                  <a:lnTo>
                    <a:pt x="751716" y="717038"/>
                  </a:lnTo>
                  <a:lnTo>
                    <a:pt x="689073" y="723302"/>
                  </a:lnTo>
                  <a:lnTo>
                    <a:pt x="685942" y="754624"/>
                  </a:lnTo>
                  <a:lnTo>
                    <a:pt x="632694" y="764020"/>
                  </a:lnTo>
                  <a:lnTo>
                    <a:pt x="610770" y="789078"/>
                  </a:lnTo>
                  <a:lnTo>
                    <a:pt x="582580" y="814135"/>
                  </a:lnTo>
                  <a:lnTo>
                    <a:pt x="491746" y="854853"/>
                  </a:lnTo>
                  <a:lnTo>
                    <a:pt x="457294" y="848588"/>
                  </a:lnTo>
                  <a:lnTo>
                    <a:pt x="438501" y="886174"/>
                  </a:lnTo>
                  <a:lnTo>
                    <a:pt x="372727" y="917496"/>
                  </a:lnTo>
                  <a:lnTo>
                    <a:pt x="366460" y="939421"/>
                  </a:lnTo>
                  <a:lnTo>
                    <a:pt x="335141" y="951949"/>
                  </a:lnTo>
                  <a:lnTo>
                    <a:pt x="322612" y="958214"/>
                  </a:lnTo>
                  <a:lnTo>
                    <a:pt x="306951" y="945685"/>
                  </a:lnTo>
                  <a:lnTo>
                    <a:pt x="256836" y="930024"/>
                  </a:lnTo>
                  <a:lnTo>
                    <a:pt x="156608" y="911231"/>
                  </a:lnTo>
                  <a:lnTo>
                    <a:pt x="109626" y="923760"/>
                  </a:lnTo>
                  <a:lnTo>
                    <a:pt x="95591" y="912064"/>
                  </a:lnTo>
                  <a:lnTo>
                    <a:pt x="93965" y="902461"/>
                  </a:lnTo>
                  <a:lnTo>
                    <a:pt x="120275" y="864876"/>
                  </a:lnTo>
                  <a:lnTo>
                    <a:pt x="124033" y="816014"/>
                  </a:lnTo>
                  <a:lnTo>
                    <a:pt x="120275" y="767152"/>
                  </a:lnTo>
                  <a:lnTo>
                    <a:pt x="127792" y="733325"/>
                  </a:lnTo>
                  <a:lnTo>
                    <a:pt x="127792" y="699498"/>
                  </a:lnTo>
                  <a:lnTo>
                    <a:pt x="101482" y="601775"/>
                  </a:lnTo>
                  <a:lnTo>
                    <a:pt x="112757" y="466466"/>
                  </a:lnTo>
                  <a:lnTo>
                    <a:pt x="71413" y="410088"/>
                  </a:lnTo>
                  <a:lnTo>
                    <a:pt x="30069" y="428881"/>
                  </a:lnTo>
                  <a:lnTo>
                    <a:pt x="0" y="338675"/>
                  </a:lnTo>
                  <a:lnTo>
                    <a:pt x="75172" y="252227"/>
                  </a:lnTo>
                  <a:lnTo>
                    <a:pt x="86447" y="165780"/>
                  </a:lnTo>
                  <a:lnTo>
                    <a:pt x="101482" y="90609"/>
                  </a:lnTo>
                  <a:lnTo>
                    <a:pt x="97723" y="56781"/>
                  </a:lnTo>
                  <a:lnTo>
                    <a:pt x="75172" y="49264"/>
                  </a:lnTo>
                  <a:lnTo>
                    <a:pt x="56379" y="15437"/>
                  </a:lnTo>
                  <a:lnTo>
                    <a:pt x="60011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5DB37A32-A302-ECEA-CB7A-A0CA267ECB47}"/>
                </a:ext>
              </a:extLst>
            </p:cNvPr>
            <p:cNvSpPr/>
            <p:nvPr/>
          </p:nvSpPr>
          <p:spPr>
            <a:xfrm>
              <a:off x="6577384" y="5804885"/>
              <a:ext cx="966894" cy="531331"/>
            </a:xfrm>
            <a:custGeom>
              <a:avLst/>
              <a:gdLst>
                <a:gd name="connsiteX0" fmla="*/ 35237 w 1026283"/>
                <a:gd name="connsiteY0" fmla="*/ 0 h 563967"/>
                <a:gd name="connsiteX1" fmla="*/ 129201 w 1026283"/>
                <a:gd name="connsiteY1" fmla="*/ 48862 h 563967"/>
                <a:gd name="connsiteX2" fmla="*/ 166787 w 1026283"/>
                <a:gd name="connsiteY2" fmla="*/ 63896 h 563967"/>
                <a:gd name="connsiteX3" fmla="*/ 260751 w 1026283"/>
                <a:gd name="connsiteY3" fmla="*/ 75172 h 563967"/>
                <a:gd name="connsiteX4" fmla="*/ 313371 w 1026283"/>
                <a:gd name="connsiteY4" fmla="*/ 52620 h 563967"/>
                <a:gd name="connsiteX5" fmla="*/ 377267 w 1026283"/>
                <a:gd name="connsiteY5" fmla="*/ 93965 h 563967"/>
                <a:gd name="connsiteX6" fmla="*/ 471232 w 1026283"/>
                <a:gd name="connsiteY6" fmla="*/ 169136 h 563967"/>
                <a:gd name="connsiteX7" fmla="*/ 523852 w 1026283"/>
                <a:gd name="connsiteY7" fmla="*/ 169136 h 563967"/>
                <a:gd name="connsiteX8" fmla="*/ 538886 w 1026283"/>
                <a:gd name="connsiteY8" fmla="*/ 157861 h 563967"/>
                <a:gd name="connsiteX9" fmla="*/ 568955 w 1026283"/>
                <a:gd name="connsiteY9" fmla="*/ 161619 h 563967"/>
                <a:gd name="connsiteX10" fmla="*/ 670436 w 1026283"/>
                <a:gd name="connsiteY10" fmla="*/ 135309 h 563967"/>
                <a:gd name="connsiteX11" fmla="*/ 692988 w 1026283"/>
                <a:gd name="connsiteY11" fmla="*/ 142826 h 563967"/>
                <a:gd name="connsiteX12" fmla="*/ 726815 w 1026283"/>
                <a:gd name="connsiteY12" fmla="*/ 165378 h 563967"/>
                <a:gd name="connsiteX13" fmla="*/ 756884 w 1026283"/>
                <a:gd name="connsiteY13" fmla="*/ 154102 h 563967"/>
                <a:gd name="connsiteX14" fmla="*/ 780538 w 1026283"/>
                <a:gd name="connsiteY14" fmla="*/ 125468 h 563967"/>
                <a:gd name="connsiteX15" fmla="*/ 778182 w 1026283"/>
                <a:gd name="connsiteY15" fmla="*/ 124033 h 563967"/>
                <a:gd name="connsiteX16" fmla="*/ 821460 w 1026283"/>
                <a:gd name="connsiteY16" fmla="*/ 150376 h 563967"/>
                <a:gd name="connsiteX17" fmla="*/ 813262 w 1026283"/>
                <a:gd name="connsiteY17" fmla="*/ 154102 h 563967"/>
                <a:gd name="connsiteX18" fmla="*/ 847089 w 1026283"/>
                <a:gd name="connsiteY18" fmla="*/ 244308 h 563967"/>
                <a:gd name="connsiteX19" fmla="*/ 880917 w 1026283"/>
                <a:gd name="connsiteY19" fmla="*/ 311963 h 563967"/>
                <a:gd name="connsiteX20" fmla="*/ 880917 w 1026283"/>
                <a:gd name="connsiteY20" fmla="*/ 349548 h 563967"/>
                <a:gd name="connsiteX21" fmla="*/ 953036 w 1026283"/>
                <a:gd name="connsiteY21" fmla="*/ 371184 h 563967"/>
                <a:gd name="connsiteX22" fmla="*/ 983337 w 1026283"/>
                <a:gd name="connsiteY22" fmla="*/ 434117 h 563967"/>
                <a:gd name="connsiteX23" fmla="*/ 1018575 w 1026283"/>
                <a:gd name="connsiteY23" fmla="*/ 452909 h 563967"/>
                <a:gd name="connsiteX24" fmla="*/ 1016225 w 1026283"/>
                <a:gd name="connsiteY24" fmla="*/ 542175 h 563967"/>
                <a:gd name="connsiteX25" fmla="*/ 1026283 w 1026283"/>
                <a:gd name="connsiteY25" fmla="*/ 563967 h 563967"/>
                <a:gd name="connsiteX26" fmla="*/ 0 w 1026283"/>
                <a:gd name="connsiteY26" fmla="*/ 563967 h 563967"/>
                <a:gd name="connsiteX27" fmla="*/ 0 w 1026283"/>
                <a:gd name="connsiteY27" fmla="*/ 2203 h 563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26283" h="563967">
                  <a:moveTo>
                    <a:pt x="35237" y="0"/>
                  </a:moveTo>
                  <a:lnTo>
                    <a:pt x="129201" y="48862"/>
                  </a:lnTo>
                  <a:lnTo>
                    <a:pt x="166787" y="63896"/>
                  </a:lnTo>
                  <a:lnTo>
                    <a:pt x="260751" y="75172"/>
                  </a:lnTo>
                  <a:lnTo>
                    <a:pt x="313371" y="52620"/>
                  </a:lnTo>
                  <a:lnTo>
                    <a:pt x="377267" y="93965"/>
                  </a:lnTo>
                  <a:lnTo>
                    <a:pt x="471232" y="169136"/>
                  </a:lnTo>
                  <a:lnTo>
                    <a:pt x="523852" y="169136"/>
                  </a:lnTo>
                  <a:lnTo>
                    <a:pt x="538886" y="157861"/>
                  </a:lnTo>
                  <a:lnTo>
                    <a:pt x="568955" y="161619"/>
                  </a:lnTo>
                  <a:lnTo>
                    <a:pt x="670436" y="135309"/>
                  </a:lnTo>
                  <a:lnTo>
                    <a:pt x="692988" y="142826"/>
                  </a:lnTo>
                  <a:lnTo>
                    <a:pt x="726815" y="165378"/>
                  </a:lnTo>
                  <a:lnTo>
                    <a:pt x="756884" y="154102"/>
                  </a:lnTo>
                  <a:lnTo>
                    <a:pt x="780538" y="125468"/>
                  </a:lnTo>
                  <a:lnTo>
                    <a:pt x="778182" y="124033"/>
                  </a:lnTo>
                  <a:lnTo>
                    <a:pt x="821460" y="150376"/>
                  </a:lnTo>
                  <a:lnTo>
                    <a:pt x="813262" y="154102"/>
                  </a:lnTo>
                  <a:lnTo>
                    <a:pt x="847089" y="244308"/>
                  </a:lnTo>
                  <a:lnTo>
                    <a:pt x="880917" y="311963"/>
                  </a:lnTo>
                  <a:lnTo>
                    <a:pt x="880917" y="349548"/>
                  </a:lnTo>
                  <a:lnTo>
                    <a:pt x="953036" y="371184"/>
                  </a:lnTo>
                  <a:lnTo>
                    <a:pt x="983337" y="434117"/>
                  </a:lnTo>
                  <a:lnTo>
                    <a:pt x="1018575" y="452909"/>
                  </a:lnTo>
                  <a:lnTo>
                    <a:pt x="1016225" y="542175"/>
                  </a:lnTo>
                  <a:lnTo>
                    <a:pt x="1026283" y="563967"/>
                  </a:lnTo>
                  <a:lnTo>
                    <a:pt x="0" y="563967"/>
                  </a:lnTo>
                  <a:lnTo>
                    <a:pt x="0" y="220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69158322-6CD8-699A-7E75-DB80D83DE8E3}"/>
                </a:ext>
              </a:extLst>
            </p:cNvPr>
            <p:cNvSpPr/>
            <p:nvPr/>
          </p:nvSpPr>
          <p:spPr>
            <a:xfrm>
              <a:off x="6841336" y="4254480"/>
              <a:ext cx="1376887" cy="1692074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FADCDF95-A5AC-5592-6DC8-198665D25B74}"/>
                </a:ext>
              </a:extLst>
            </p:cNvPr>
            <p:cNvSpPr/>
            <p:nvPr/>
          </p:nvSpPr>
          <p:spPr>
            <a:xfrm>
              <a:off x="7343580" y="4629243"/>
              <a:ext cx="1589942" cy="1706970"/>
            </a:xfrm>
            <a:custGeom>
              <a:avLst/>
              <a:gdLst>
                <a:gd name="connsiteX0" fmla="*/ 1371252 w 1687600"/>
                <a:gd name="connsiteY0" fmla="*/ 0 h 1811818"/>
                <a:gd name="connsiteX1" fmla="*/ 1424500 w 1687600"/>
                <a:gd name="connsiteY1" fmla="*/ 78304 h 1811818"/>
                <a:gd name="connsiteX2" fmla="*/ 1484010 w 1687600"/>
                <a:gd name="connsiteY2" fmla="*/ 87700 h 1811818"/>
                <a:gd name="connsiteX3" fmla="*/ 1540390 w 1687600"/>
                <a:gd name="connsiteY3" fmla="*/ 109625 h 1811818"/>
                <a:gd name="connsiteX4" fmla="*/ 1568578 w 1687600"/>
                <a:gd name="connsiteY4" fmla="*/ 137815 h 1811818"/>
                <a:gd name="connsiteX5" fmla="*/ 1609295 w 1687600"/>
                <a:gd name="connsiteY5" fmla="*/ 122154 h 1811818"/>
                <a:gd name="connsiteX6" fmla="*/ 1659410 w 1687600"/>
                <a:gd name="connsiteY6" fmla="*/ 147211 h 1811818"/>
                <a:gd name="connsiteX7" fmla="*/ 1662154 w 1687600"/>
                <a:gd name="connsiteY7" fmla="*/ 140548 h 1811818"/>
                <a:gd name="connsiteX8" fmla="*/ 1687600 w 1687600"/>
                <a:gd name="connsiteY8" fmla="*/ 184170 h 1811818"/>
                <a:gd name="connsiteX9" fmla="*/ 1687600 w 1687600"/>
                <a:gd name="connsiteY9" fmla="*/ 217997 h 1811818"/>
                <a:gd name="connsiteX10" fmla="*/ 1646256 w 1687600"/>
                <a:gd name="connsiteY10" fmla="*/ 233032 h 1811818"/>
                <a:gd name="connsiteX11" fmla="*/ 1578601 w 1687600"/>
                <a:gd name="connsiteY11" fmla="*/ 364582 h 1811818"/>
                <a:gd name="connsiteX12" fmla="*/ 1574843 w 1687600"/>
                <a:gd name="connsiteY12" fmla="*/ 435995 h 1811818"/>
                <a:gd name="connsiteX13" fmla="*/ 1552291 w 1687600"/>
                <a:gd name="connsiteY13" fmla="*/ 466063 h 1811818"/>
                <a:gd name="connsiteX14" fmla="*/ 1556050 w 1687600"/>
                <a:gd name="connsiteY14" fmla="*/ 533717 h 1811818"/>
                <a:gd name="connsiteX15" fmla="*/ 1518464 w 1687600"/>
                <a:gd name="connsiteY15" fmla="*/ 590096 h 1811818"/>
                <a:gd name="connsiteX16" fmla="*/ 1495913 w 1687600"/>
                <a:gd name="connsiteY16" fmla="*/ 623923 h 1811818"/>
                <a:gd name="connsiteX17" fmla="*/ 1428258 w 1687600"/>
                <a:gd name="connsiteY17" fmla="*/ 793059 h 1811818"/>
                <a:gd name="connsiteX18" fmla="*/ 1428258 w 1687600"/>
                <a:gd name="connsiteY18" fmla="*/ 838162 h 1811818"/>
                <a:gd name="connsiteX19" fmla="*/ 1405707 w 1687600"/>
                <a:gd name="connsiteY19" fmla="*/ 871989 h 1811818"/>
                <a:gd name="connsiteX20" fmla="*/ 1401948 w 1687600"/>
                <a:gd name="connsiteY20" fmla="*/ 905816 h 1811818"/>
                <a:gd name="connsiteX21" fmla="*/ 1405707 w 1687600"/>
                <a:gd name="connsiteY21" fmla="*/ 954677 h 1811818"/>
                <a:gd name="connsiteX22" fmla="*/ 1447051 w 1687600"/>
                <a:gd name="connsiteY22" fmla="*/ 1029849 h 1811818"/>
                <a:gd name="connsiteX23" fmla="*/ 1428258 w 1687600"/>
                <a:gd name="connsiteY23" fmla="*/ 1082469 h 1811818"/>
                <a:gd name="connsiteX24" fmla="*/ 1390673 w 1687600"/>
                <a:gd name="connsiteY24" fmla="*/ 1123813 h 1811818"/>
                <a:gd name="connsiteX25" fmla="*/ 1379397 w 1687600"/>
                <a:gd name="connsiteY25" fmla="*/ 1161399 h 1811818"/>
                <a:gd name="connsiteX26" fmla="*/ 1368121 w 1687600"/>
                <a:gd name="connsiteY26" fmla="*/ 1195226 h 1811818"/>
                <a:gd name="connsiteX27" fmla="*/ 1326777 w 1687600"/>
                <a:gd name="connsiteY27" fmla="*/ 1202743 h 1811818"/>
                <a:gd name="connsiteX28" fmla="*/ 1323018 w 1687600"/>
                <a:gd name="connsiteY28" fmla="*/ 1259122 h 1811818"/>
                <a:gd name="connsiteX29" fmla="*/ 1338053 w 1687600"/>
                <a:gd name="connsiteY29" fmla="*/ 1416982 h 1811818"/>
                <a:gd name="connsiteX30" fmla="*/ 1401948 w 1687600"/>
                <a:gd name="connsiteY30" fmla="*/ 1601152 h 1811818"/>
                <a:gd name="connsiteX31" fmla="*/ 1492753 w 1687600"/>
                <a:gd name="connsiteY31" fmla="*/ 1811818 h 1811818"/>
                <a:gd name="connsiteX32" fmla="*/ 318180 w 1687600"/>
                <a:gd name="connsiteY32" fmla="*/ 1811818 h 1811818"/>
                <a:gd name="connsiteX33" fmla="*/ 289410 w 1687600"/>
                <a:gd name="connsiteY33" fmla="*/ 1732702 h 1811818"/>
                <a:gd name="connsiteX34" fmla="*/ 244308 w 1687600"/>
                <a:gd name="connsiteY34" fmla="*/ 1702633 h 1811818"/>
                <a:gd name="connsiteX35" fmla="*/ 206722 w 1687600"/>
                <a:gd name="connsiteY35" fmla="*/ 1657530 h 1811818"/>
                <a:gd name="connsiteX36" fmla="*/ 172895 w 1687600"/>
                <a:gd name="connsiteY36" fmla="*/ 1582359 h 1811818"/>
                <a:gd name="connsiteX37" fmla="*/ 142826 w 1687600"/>
                <a:gd name="connsiteY37" fmla="*/ 1589876 h 1811818"/>
                <a:gd name="connsiteX38" fmla="*/ 142826 w 1687600"/>
                <a:gd name="connsiteY38" fmla="*/ 1619945 h 1811818"/>
                <a:gd name="connsiteX39" fmla="*/ 67655 w 1687600"/>
                <a:gd name="connsiteY39" fmla="*/ 1597393 h 1811818"/>
                <a:gd name="connsiteX40" fmla="*/ 67655 w 1687600"/>
                <a:gd name="connsiteY40" fmla="*/ 1559808 h 1811818"/>
                <a:gd name="connsiteX41" fmla="*/ 33827 w 1687600"/>
                <a:gd name="connsiteY41" fmla="*/ 1492153 h 1811818"/>
                <a:gd name="connsiteX42" fmla="*/ 0 w 1687600"/>
                <a:gd name="connsiteY42" fmla="*/ 1401948 h 1811818"/>
                <a:gd name="connsiteX43" fmla="*/ 41345 w 1687600"/>
                <a:gd name="connsiteY43" fmla="*/ 1383155 h 1811818"/>
                <a:gd name="connsiteX44" fmla="*/ 82689 w 1687600"/>
                <a:gd name="connsiteY44" fmla="*/ 1383155 h 1811818"/>
                <a:gd name="connsiteX45" fmla="*/ 217998 w 1687600"/>
                <a:gd name="connsiteY45" fmla="*/ 1311742 h 1811818"/>
                <a:gd name="connsiteX46" fmla="*/ 240549 w 1687600"/>
                <a:gd name="connsiteY46" fmla="*/ 1198985 h 1811818"/>
                <a:gd name="connsiteX47" fmla="*/ 289410 w 1687600"/>
                <a:gd name="connsiteY47" fmla="*/ 1172675 h 1811818"/>
                <a:gd name="connsiteX48" fmla="*/ 323238 w 1687600"/>
                <a:gd name="connsiteY48" fmla="*/ 1198985 h 1811818"/>
                <a:gd name="connsiteX49" fmla="*/ 345789 w 1687600"/>
                <a:gd name="connsiteY49" fmla="*/ 1198985 h 1811818"/>
                <a:gd name="connsiteX50" fmla="*/ 345789 w 1687600"/>
                <a:gd name="connsiteY50" fmla="*/ 1135089 h 1811818"/>
                <a:gd name="connsiteX51" fmla="*/ 428478 w 1687600"/>
                <a:gd name="connsiteY51" fmla="*/ 1101262 h 1811818"/>
                <a:gd name="connsiteX52" fmla="*/ 428478 w 1687600"/>
                <a:gd name="connsiteY52" fmla="*/ 1067435 h 1811818"/>
                <a:gd name="connsiteX53" fmla="*/ 451029 w 1687600"/>
                <a:gd name="connsiteY53" fmla="*/ 1082469 h 1811818"/>
                <a:gd name="connsiteX54" fmla="*/ 552511 w 1687600"/>
                <a:gd name="connsiteY54" fmla="*/ 1063676 h 1811818"/>
                <a:gd name="connsiteX55" fmla="*/ 582579 w 1687600"/>
                <a:gd name="connsiteY55" fmla="*/ 1041125 h 1811818"/>
                <a:gd name="connsiteX56" fmla="*/ 582579 w 1687600"/>
                <a:gd name="connsiteY56" fmla="*/ 1011056 h 1811818"/>
                <a:gd name="connsiteX57" fmla="*/ 653992 w 1687600"/>
                <a:gd name="connsiteY57" fmla="*/ 1018573 h 1811818"/>
                <a:gd name="connsiteX58" fmla="*/ 665268 w 1687600"/>
                <a:gd name="connsiteY58" fmla="*/ 992263 h 1811818"/>
                <a:gd name="connsiteX59" fmla="*/ 687819 w 1687600"/>
                <a:gd name="connsiteY59" fmla="*/ 992263 h 1811818"/>
                <a:gd name="connsiteX60" fmla="*/ 717888 w 1687600"/>
                <a:gd name="connsiteY60" fmla="*/ 1022332 h 1811818"/>
                <a:gd name="connsiteX61" fmla="*/ 762991 w 1687600"/>
                <a:gd name="connsiteY61" fmla="*/ 1014815 h 1811818"/>
                <a:gd name="connsiteX62" fmla="*/ 785542 w 1687600"/>
                <a:gd name="connsiteY62" fmla="*/ 977229 h 1811818"/>
                <a:gd name="connsiteX63" fmla="*/ 789301 w 1687600"/>
                <a:gd name="connsiteY63" fmla="*/ 902057 h 1811818"/>
                <a:gd name="connsiteX64" fmla="*/ 860714 w 1687600"/>
                <a:gd name="connsiteY64" fmla="*/ 800576 h 1811818"/>
                <a:gd name="connsiteX65" fmla="*/ 841921 w 1687600"/>
                <a:gd name="connsiteY65" fmla="*/ 755473 h 1811818"/>
                <a:gd name="connsiteX66" fmla="*/ 849438 w 1687600"/>
                <a:gd name="connsiteY66" fmla="*/ 623923 h 1811818"/>
                <a:gd name="connsiteX67" fmla="*/ 834404 w 1687600"/>
                <a:gd name="connsiteY67" fmla="*/ 533717 h 1811818"/>
                <a:gd name="connsiteX68" fmla="*/ 815611 w 1687600"/>
                <a:gd name="connsiteY68" fmla="*/ 481097 h 1811818"/>
                <a:gd name="connsiteX69" fmla="*/ 834404 w 1687600"/>
                <a:gd name="connsiteY69" fmla="*/ 451029 h 1811818"/>
                <a:gd name="connsiteX70" fmla="*/ 928368 w 1687600"/>
                <a:gd name="connsiteY70" fmla="*/ 439753 h 1811818"/>
                <a:gd name="connsiteX71" fmla="*/ 871989 w 1687600"/>
                <a:gd name="connsiteY71" fmla="*/ 345789 h 1811818"/>
                <a:gd name="connsiteX72" fmla="*/ 875748 w 1687600"/>
                <a:gd name="connsiteY72" fmla="*/ 304445 h 1811818"/>
                <a:gd name="connsiteX73" fmla="*/ 887024 w 1687600"/>
                <a:gd name="connsiteY73" fmla="*/ 289410 h 1811818"/>
                <a:gd name="connsiteX74" fmla="*/ 890782 w 1687600"/>
                <a:gd name="connsiteY74" fmla="*/ 217997 h 1811818"/>
                <a:gd name="connsiteX75" fmla="*/ 864472 w 1687600"/>
                <a:gd name="connsiteY75" fmla="*/ 165377 h 1811818"/>
                <a:gd name="connsiteX76" fmla="*/ 856955 w 1687600"/>
                <a:gd name="connsiteY76" fmla="*/ 37586 h 1811818"/>
                <a:gd name="connsiteX77" fmla="*/ 869267 w 1687600"/>
                <a:gd name="connsiteY77" fmla="*/ 20842 h 1811818"/>
                <a:gd name="connsiteX78" fmla="*/ 870109 w 1687600"/>
                <a:gd name="connsiteY78" fmla="*/ 21925 h 1811818"/>
                <a:gd name="connsiteX79" fmla="*/ 898299 w 1687600"/>
                <a:gd name="connsiteY79" fmla="*/ 28190 h 1811818"/>
                <a:gd name="connsiteX80" fmla="*/ 948414 w 1687600"/>
                <a:gd name="connsiteY80" fmla="*/ 40718 h 1811818"/>
                <a:gd name="connsiteX81" fmla="*/ 970338 w 1687600"/>
                <a:gd name="connsiteY81" fmla="*/ 93965 h 1811818"/>
                <a:gd name="connsiteX82" fmla="*/ 1026718 w 1687600"/>
                <a:gd name="connsiteY82" fmla="*/ 119022 h 1811818"/>
                <a:gd name="connsiteX83" fmla="*/ 1042378 w 1687600"/>
                <a:gd name="connsiteY83" fmla="*/ 194193 h 1811818"/>
                <a:gd name="connsiteX84" fmla="*/ 1111285 w 1687600"/>
                <a:gd name="connsiteY84" fmla="*/ 212986 h 1811818"/>
                <a:gd name="connsiteX85" fmla="*/ 1148871 w 1687600"/>
                <a:gd name="connsiteY85" fmla="*/ 238043 h 1811818"/>
                <a:gd name="connsiteX86" fmla="*/ 1186457 w 1687600"/>
                <a:gd name="connsiteY86" fmla="*/ 285025 h 1811818"/>
                <a:gd name="connsiteX87" fmla="*/ 1214647 w 1687600"/>
                <a:gd name="connsiteY87" fmla="*/ 241175 h 1811818"/>
                <a:gd name="connsiteX88" fmla="*/ 1245967 w 1687600"/>
                <a:gd name="connsiteY88" fmla="*/ 219250 h 1811818"/>
                <a:gd name="connsiteX89" fmla="*/ 1277290 w 1687600"/>
                <a:gd name="connsiteY89" fmla="*/ 172268 h 1811818"/>
                <a:gd name="connsiteX90" fmla="*/ 1289819 w 1687600"/>
                <a:gd name="connsiteY90" fmla="*/ 162872 h 1811818"/>
                <a:gd name="connsiteX91" fmla="*/ 1371252 w 1687600"/>
                <a:gd name="connsiteY91" fmla="*/ 115890 h 1811818"/>
                <a:gd name="connsiteX92" fmla="*/ 1336800 w 1687600"/>
                <a:gd name="connsiteY92" fmla="*/ 50115 h 1811818"/>
                <a:gd name="connsiteX93" fmla="*/ 1336800 w 1687600"/>
                <a:gd name="connsiteY93" fmla="*/ 3132 h 1811818"/>
                <a:gd name="connsiteX0" fmla="*/ 1371252 w 1687600"/>
                <a:gd name="connsiteY0" fmla="*/ 0 h 1945078"/>
                <a:gd name="connsiteX1" fmla="*/ 1424500 w 1687600"/>
                <a:gd name="connsiteY1" fmla="*/ 78304 h 1945078"/>
                <a:gd name="connsiteX2" fmla="*/ 1484010 w 1687600"/>
                <a:gd name="connsiteY2" fmla="*/ 87700 h 1945078"/>
                <a:gd name="connsiteX3" fmla="*/ 1540390 w 1687600"/>
                <a:gd name="connsiteY3" fmla="*/ 109625 h 1945078"/>
                <a:gd name="connsiteX4" fmla="*/ 1568578 w 1687600"/>
                <a:gd name="connsiteY4" fmla="*/ 137815 h 1945078"/>
                <a:gd name="connsiteX5" fmla="*/ 1609295 w 1687600"/>
                <a:gd name="connsiteY5" fmla="*/ 122154 h 1945078"/>
                <a:gd name="connsiteX6" fmla="*/ 1659410 w 1687600"/>
                <a:gd name="connsiteY6" fmla="*/ 147211 h 1945078"/>
                <a:gd name="connsiteX7" fmla="*/ 1662154 w 1687600"/>
                <a:gd name="connsiteY7" fmla="*/ 140548 h 1945078"/>
                <a:gd name="connsiteX8" fmla="*/ 1687600 w 1687600"/>
                <a:gd name="connsiteY8" fmla="*/ 184170 h 1945078"/>
                <a:gd name="connsiteX9" fmla="*/ 1687600 w 1687600"/>
                <a:gd name="connsiteY9" fmla="*/ 217997 h 1945078"/>
                <a:gd name="connsiteX10" fmla="*/ 1646256 w 1687600"/>
                <a:gd name="connsiteY10" fmla="*/ 233032 h 1945078"/>
                <a:gd name="connsiteX11" fmla="*/ 1578601 w 1687600"/>
                <a:gd name="connsiteY11" fmla="*/ 364582 h 1945078"/>
                <a:gd name="connsiteX12" fmla="*/ 1574843 w 1687600"/>
                <a:gd name="connsiteY12" fmla="*/ 435995 h 1945078"/>
                <a:gd name="connsiteX13" fmla="*/ 1552291 w 1687600"/>
                <a:gd name="connsiteY13" fmla="*/ 466063 h 1945078"/>
                <a:gd name="connsiteX14" fmla="*/ 1556050 w 1687600"/>
                <a:gd name="connsiteY14" fmla="*/ 533717 h 1945078"/>
                <a:gd name="connsiteX15" fmla="*/ 1518464 w 1687600"/>
                <a:gd name="connsiteY15" fmla="*/ 590096 h 1945078"/>
                <a:gd name="connsiteX16" fmla="*/ 1495913 w 1687600"/>
                <a:gd name="connsiteY16" fmla="*/ 623923 h 1945078"/>
                <a:gd name="connsiteX17" fmla="*/ 1428258 w 1687600"/>
                <a:gd name="connsiteY17" fmla="*/ 793059 h 1945078"/>
                <a:gd name="connsiteX18" fmla="*/ 1428258 w 1687600"/>
                <a:gd name="connsiteY18" fmla="*/ 838162 h 1945078"/>
                <a:gd name="connsiteX19" fmla="*/ 1405707 w 1687600"/>
                <a:gd name="connsiteY19" fmla="*/ 871989 h 1945078"/>
                <a:gd name="connsiteX20" fmla="*/ 1401948 w 1687600"/>
                <a:gd name="connsiteY20" fmla="*/ 905816 h 1945078"/>
                <a:gd name="connsiteX21" fmla="*/ 1405707 w 1687600"/>
                <a:gd name="connsiteY21" fmla="*/ 954677 h 1945078"/>
                <a:gd name="connsiteX22" fmla="*/ 1447051 w 1687600"/>
                <a:gd name="connsiteY22" fmla="*/ 1029849 h 1945078"/>
                <a:gd name="connsiteX23" fmla="*/ 1428258 w 1687600"/>
                <a:gd name="connsiteY23" fmla="*/ 1082469 h 1945078"/>
                <a:gd name="connsiteX24" fmla="*/ 1390673 w 1687600"/>
                <a:gd name="connsiteY24" fmla="*/ 1123813 h 1945078"/>
                <a:gd name="connsiteX25" fmla="*/ 1379397 w 1687600"/>
                <a:gd name="connsiteY25" fmla="*/ 1161399 h 1945078"/>
                <a:gd name="connsiteX26" fmla="*/ 1368121 w 1687600"/>
                <a:gd name="connsiteY26" fmla="*/ 1195226 h 1945078"/>
                <a:gd name="connsiteX27" fmla="*/ 1326777 w 1687600"/>
                <a:gd name="connsiteY27" fmla="*/ 1202743 h 1945078"/>
                <a:gd name="connsiteX28" fmla="*/ 1323018 w 1687600"/>
                <a:gd name="connsiteY28" fmla="*/ 1259122 h 1945078"/>
                <a:gd name="connsiteX29" fmla="*/ 1338053 w 1687600"/>
                <a:gd name="connsiteY29" fmla="*/ 1416982 h 1945078"/>
                <a:gd name="connsiteX30" fmla="*/ 1401948 w 1687600"/>
                <a:gd name="connsiteY30" fmla="*/ 1601152 h 1945078"/>
                <a:gd name="connsiteX31" fmla="*/ 1492753 w 1687600"/>
                <a:gd name="connsiteY31" fmla="*/ 1811818 h 1945078"/>
                <a:gd name="connsiteX32" fmla="*/ 1053674 w 1687600"/>
                <a:gd name="connsiteY32" fmla="*/ 1945078 h 1945078"/>
                <a:gd name="connsiteX33" fmla="*/ 318180 w 1687600"/>
                <a:gd name="connsiteY33" fmla="*/ 1811818 h 1945078"/>
                <a:gd name="connsiteX34" fmla="*/ 289410 w 1687600"/>
                <a:gd name="connsiteY34" fmla="*/ 1732702 h 1945078"/>
                <a:gd name="connsiteX35" fmla="*/ 244308 w 1687600"/>
                <a:gd name="connsiteY35" fmla="*/ 1702633 h 1945078"/>
                <a:gd name="connsiteX36" fmla="*/ 206722 w 1687600"/>
                <a:gd name="connsiteY36" fmla="*/ 1657530 h 1945078"/>
                <a:gd name="connsiteX37" fmla="*/ 172895 w 1687600"/>
                <a:gd name="connsiteY37" fmla="*/ 1582359 h 1945078"/>
                <a:gd name="connsiteX38" fmla="*/ 142826 w 1687600"/>
                <a:gd name="connsiteY38" fmla="*/ 1589876 h 1945078"/>
                <a:gd name="connsiteX39" fmla="*/ 142826 w 1687600"/>
                <a:gd name="connsiteY39" fmla="*/ 1619945 h 1945078"/>
                <a:gd name="connsiteX40" fmla="*/ 67655 w 1687600"/>
                <a:gd name="connsiteY40" fmla="*/ 1597393 h 1945078"/>
                <a:gd name="connsiteX41" fmla="*/ 67655 w 1687600"/>
                <a:gd name="connsiteY41" fmla="*/ 1559808 h 1945078"/>
                <a:gd name="connsiteX42" fmla="*/ 33827 w 1687600"/>
                <a:gd name="connsiteY42" fmla="*/ 1492153 h 1945078"/>
                <a:gd name="connsiteX43" fmla="*/ 0 w 1687600"/>
                <a:gd name="connsiteY43" fmla="*/ 1401948 h 1945078"/>
                <a:gd name="connsiteX44" fmla="*/ 41345 w 1687600"/>
                <a:gd name="connsiteY44" fmla="*/ 1383155 h 1945078"/>
                <a:gd name="connsiteX45" fmla="*/ 82689 w 1687600"/>
                <a:gd name="connsiteY45" fmla="*/ 1383155 h 1945078"/>
                <a:gd name="connsiteX46" fmla="*/ 217998 w 1687600"/>
                <a:gd name="connsiteY46" fmla="*/ 1311742 h 1945078"/>
                <a:gd name="connsiteX47" fmla="*/ 240549 w 1687600"/>
                <a:gd name="connsiteY47" fmla="*/ 1198985 h 1945078"/>
                <a:gd name="connsiteX48" fmla="*/ 289410 w 1687600"/>
                <a:gd name="connsiteY48" fmla="*/ 1172675 h 1945078"/>
                <a:gd name="connsiteX49" fmla="*/ 323238 w 1687600"/>
                <a:gd name="connsiteY49" fmla="*/ 1198985 h 1945078"/>
                <a:gd name="connsiteX50" fmla="*/ 345789 w 1687600"/>
                <a:gd name="connsiteY50" fmla="*/ 1198985 h 1945078"/>
                <a:gd name="connsiteX51" fmla="*/ 345789 w 1687600"/>
                <a:gd name="connsiteY51" fmla="*/ 1135089 h 1945078"/>
                <a:gd name="connsiteX52" fmla="*/ 428478 w 1687600"/>
                <a:gd name="connsiteY52" fmla="*/ 1101262 h 1945078"/>
                <a:gd name="connsiteX53" fmla="*/ 428478 w 1687600"/>
                <a:gd name="connsiteY53" fmla="*/ 1067435 h 1945078"/>
                <a:gd name="connsiteX54" fmla="*/ 451029 w 1687600"/>
                <a:gd name="connsiteY54" fmla="*/ 1082469 h 1945078"/>
                <a:gd name="connsiteX55" fmla="*/ 552511 w 1687600"/>
                <a:gd name="connsiteY55" fmla="*/ 1063676 h 1945078"/>
                <a:gd name="connsiteX56" fmla="*/ 582579 w 1687600"/>
                <a:gd name="connsiteY56" fmla="*/ 1041125 h 1945078"/>
                <a:gd name="connsiteX57" fmla="*/ 582579 w 1687600"/>
                <a:gd name="connsiteY57" fmla="*/ 1011056 h 1945078"/>
                <a:gd name="connsiteX58" fmla="*/ 653992 w 1687600"/>
                <a:gd name="connsiteY58" fmla="*/ 1018573 h 1945078"/>
                <a:gd name="connsiteX59" fmla="*/ 665268 w 1687600"/>
                <a:gd name="connsiteY59" fmla="*/ 992263 h 1945078"/>
                <a:gd name="connsiteX60" fmla="*/ 687819 w 1687600"/>
                <a:gd name="connsiteY60" fmla="*/ 992263 h 1945078"/>
                <a:gd name="connsiteX61" fmla="*/ 717888 w 1687600"/>
                <a:gd name="connsiteY61" fmla="*/ 1022332 h 1945078"/>
                <a:gd name="connsiteX62" fmla="*/ 762991 w 1687600"/>
                <a:gd name="connsiteY62" fmla="*/ 1014815 h 1945078"/>
                <a:gd name="connsiteX63" fmla="*/ 785542 w 1687600"/>
                <a:gd name="connsiteY63" fmla="*/ 977229 h 1945078"/>
                <a:gd name="connsiteX64" fmla="*/ 789301 w 1687600"/>
                <a:gd name="connsiteY64" fmla="*/ 902057 h 1945078"/>
                <a:gd name="connsiteX65" fmla="*/ 860714 w 1687600"/>
                <a:gd name="connsiteY65" fmla="*/ 800576 h 1945078"/>
                <a:gd name="connsiteX66" fmla="*/ 841921 w 1687600"/>
                <a:gd name="connsiteY66" fmla="*/ 755473 h 1945078"/>
                <a:gd name="connsiteX67" fmla="*/ 849438 w 1687600"/>
                <a:gd name="connsiteY67" fmla="*/ 623923 h 1945078"/>
                <a:gd name="connsiteX68" fmla="*/ 834404 w 1687600"/>
                <a:gd name="connsiteY68" fmla="*/ 533717 h 1945078"/>
                <a:gd name="connsiteX69" fmla="*/ 815611 w 1687600"/>
                <a:gd name="connsiteY69" fmla="*/ 481097 h 1945078"/>
                <a:gd name="connsiteX70" fmla="*/ 834404 w 1687600"/>
                <a:gd name="connsiteY70" fmla="*/ 451029 h 1945078"/>
                <a:gd name="connsiteX71" fmla="*/ 928368 w 1687600"/>
                <a:gd name="connsiteY71" fmla="*/ 439753 h 1945078"/>
                <a:gd name="connsiteX72" fmla="*/ 871989 w 1687600"/>
                <a:gd name="connsiteY72" fmla="*/ 345789 h 1945078"/>
                <a:gd name="connsiteX73" fmla="*/ 875748 w 1687600"/>
                <a:gd name="connsiteY73" fmla="*/ 304445 h 1945078"/>
                <a:gd name="connsiteX74" fmla="*/ 887024 w 1687600"/>
                <a:gd name="connsiteY74" fmla="*/ 289410 h 1945078"/>
                <a:gd name="connsiteX75" fmla="*/ 890782 w 1687600"/>
                <a:gd name="connsiteY75" fmla="*/ 217997 h 1945078"/>
                <a:gd name="connsiteX76" fmla="*/ 864472 w 1687600"/>
                <a:gd name="connsiteY76" fmla="*/ 165377 h 1945078"/>
                <a:gd name="connsiteX77" fmla="*/ 856955 w 1687600"/>
                <a:gd name="connsiteY77" fmla="*/ 37586 h 1945078"/>
                <a:gd name="connsiteX78" fmla="*/ 869267 w 1687600"/>
                <a:gd name="connsiteY78" fmla="*/ 20842 h 1945078"/>
                <a:gd name="connsiteX79" fmla="*/ 870109 w 1687600"/>
                <a:gd name="connsiteY79" fmla="*/ 21925 h 1945078"/>
                <a:gd name="connsiteX80" fmla="*/ 898299 w 1687600"/>
                <a:gd name="connsiteY80" fmla="*/ 28190 h 1945078"/>
                <a:gd name="connsiteX81" fmla="*/ 948414 w 1687600"/>
                <a:gd name="connsiteY81" fmla="*/ 40718 h 1945078"/>
                <a:gd name="connsiteX82" fmla="*/ 970338 w 1687600"/>
                <a:gd name="connsiteY82" fmla="*/ 93965 h 1945078"/>
                <a:gd name="connsiteX83" fmla="*/ 1026718 w 1687600"/>
                <a:gd name="connsiteY83" fmla="*/ 119022 h 1945078"/>
                <a:gd name="connsiteX84" fmla="*/ 1042378 w 1687600"/>
                <a:gd name="connsiteY84" fmla="*/ 194193 h 1945078"/>
                <a:gd name="connsiteX85" fmla="*/ 1111285 w 1687600"/>
                <a:gd name="connsiteY85" fmla="*/ 212986 h 1945078"/>
                <a:gd name="connsiteX86" fmla="*/ 1148871 w 1687600"/>
                <a:gd name="connsiteY86" fmla="*/ 238043 h 1945078"/>
                <a:gd name="connsiteX87" fmla="*/ 1186457 w 1687600"/>
                <a:gd name="connsiteY87" fmla="*/ 285025 h 1945078"/>
                <a:gd name="connsiteX88" fmla="*/ 1214647 w 1687600"/>
                <a:gd name="connsiteY88" fmla="*/ 241175 h 1945078"/>
                <a:gd name="connsiteX89" fmla="*/ 1245967 w 1687600"/>
                <a:gd name="connsiteY89" fmla="*/ 219250 h 1945078"/>
                <a:gd name="connsiteX90" fmla="*/ 1277290 w 1687600"/>
                <a:gd name="connsiteY90" fmla="*/ 172268 h 1945078"/>
                <a:gd name="connsiteX91" fmla="*/ 1289819 w 1687600"/>
                <a:gd name="connsiteY91" fmla="*/ 162872 h 1945078"/>
                <a:gd name="connsiteX92" fmla="*/ 1371252 w 1687600"/>
                <a:gd name="connsiteY92" fmla="*/ 115890 h 1945078"/>
                <a:gd name="connsiteX93" fmla="*/ 1336800 w 1687600"/>
                <a:gd name="connsiteY93" fmla="*/ 50115 h 1945078"/>
                <a:gd name="connsiteX94" fmla="*/ 1336800 w 1687600"/>
                <a:gd name="connsiteY94" fmla="*/ 3132 h 1945078"/>
                <a:gd name="connsiteX95" fmla="*/ 1371252 w 1687600"/>
                <a:gd name="connsiteY95" fmla="*/ 0 h 1945078"/>
                <a:gd name="connsiteX0" fmla="*/ 1053674 w 1687600"/>
                <a:gd name="connsiteY0" fmla="*/ 1945078 h 2042135"/>
                <a:gd name="connsiteX1" fmla="*/ 318180 w 1687600"/>
                <a:gd name="connsiteY1" fmla="*/ 1811818 h 2042135"/>
                <a:gd name="connsiteX2" fmla="*/ 289410 w 1687600"/>
                <a:gd name="connsiteY2" fmla="*/ 1732702 h 2042135"/>
                <a:gd name="connsiteX3" fmla="*/ 244308 w 1687600"/>
                <a:gd name="connsiteY3" fmla="*/ 1702633 h 2042135"/>
                <a:gd name="connsiteX4" fmla="*/ 206722 w 1687600"/>
                <a:gd name="connsiteY4" fmla="*/ 1657530 h 2042135"/>
                <a:gd name="connsiteX5" fmla="*/ 172895 w 1687600"/>
                <a:gd name="connsiteY5" fmla="*/ 1582359 h 2042135"/>
                <a:gd name="connsiteX6" fmla="*/ 142826 w 1687600"/>
                <a:gd name="connsiteY6" fmla="*/ 1589876 h 2042135"/>
                <a:gd name="connsiteX7" fmla="*/ 142826 w 1687600"/>
                <a:gd name="connsiteY7" fmla="*/ 1619945 h 2042135"/>
                <a:gd name="connsiteX8" fmla="*/ 67655 w 1687600"/>
                <a:gd name="connsiteY8" fmla="*/ 1597393 h 2042135"/>
                <a:gd name="connsiteX9" fmla="*/ 67655 w 1687600"/>
                <a:gd name="connsiteY9" fmla="*/ 1559808 h 2042135"/>
                <a:gd name="connsiteX10" fmla="*/ 33827 w 1687600"/>
                <a:gd name="connsiteY10" fmla="*/ 1492153 h 2042135"/>
                <a:gd name="connsiteX11" fmla="*/ 0 w 1687600"/>
                <a:gd name="connsiteY11" fmla="*/ 1401948 h 2042135"/>
                <a:gd name="connsiteX12" fmla="*/ 41345 w 1687600"/>
                <a:gd name="connsiteY12" fmla="*/ 1383155 h 2042135"/>
                <a:gd name="connsiteX13" fmla="*/ 82689 w 1687600"/>
                <a:gd name="connsiteY13" fmla="*/ 1383155 h 2042135"/>
                <a:gd name="connsiteX14" fmla="*/ 217998 w 1687600"/>
                <a:gd name="connsiteY14" fmla="*/ 1311742 h 2042135"/>
                <a:gd name="connsiteX15" fmla="*/ 240549 w 1687600"/>
                <a:gd name="connsiteY15" fmla="*/ 1198985 h 2042135"/>
                <a:gd name="connsiteX16" fmla="*/ 289410 w 1687600"/>
                <a:gd name="connsiteY16" fmla="*/ 1172675 h 2042135"/>
                <a:gd name="connsiteX17" fmla="*/ 323238 w 1687600"/>
                <a:gd name="connsiteY17" fmla="*/ 1198985 h 2042135"/>
                <a:gd name="connsiteX18" fmla="*/ 345789 w 1687600"/>
                <a:gd name="connsiteY18" fmla="*/ 1198985 h 2042135"/>
                <a:gd name="connsiteX19" fmla="*/ 345789 w 1687600"/>
                <a:gd name="connsiteY19" fmla="*/ 1135089 h 2042135"/>
                <a:gd name="connsiteX20" fmla="*/ 428478 w 1687600"/>
                <a:gd name="connsiteY20" fmla="*/ 1101262 h 2042135"/>
                <a:gd name="connsiteX21" fmla="*/ 428478 w 1687600"/>
                <a:gd name="connsiteY21" fmla="*/ 1067435 h 2042135"/>
                <a:gd name="connsiteX22" fmla="*/ 451029 w 1687600"/>
                <a:gd name="connsiteY22" fmla="*/ 1082469 h 2042135"/>
                <a:gd name="connsiteX23" fmla="*/ 552511 w 1687600"/>
                <a:gd name="connsiteY23" fmla="*/ 1063676 h 2042135"/>
                <a:gd name="connsiteX24" fmla="*/ 582579 w 1687600"/>
                <a:gd name="connsiteY24" fmla="*/ 1041125 h 2042135"/>
                <a:gd name="connsiteX25" fmla="*/ 582579 w 1687600"/>
                <a:gd name="connsiteY25" fmla="*/ 1011056 h 2042135"/>
                <a:gd name="connsiteX26" fmla="*/ 653992 w 1687600"/>
                <a:gd name="connsiteY26" fmla="*/ 1018573 h 2042135"/>
                <a:gd name="connsiteX27" fmla="*/ 665268 w 1687600"/>
                <a:gd name="connsiteY27" fmla="*/ 992263 h 2042135"/>
                <a:gd name="connsiteX28" fmla="*/ 687819 w 1687600"/>
                <a:gd name="connsiteY28" fmla="*/ 992263 h 2042135"/>
                <a:gd name="connsiteX29" fmla="*/ 717888 w 1687600"/>
                <a:gd name="connsiteY29" fmla="*/ 1022332 h 2042135"/>
                <a:gd name="connsiteX30" fmla="*/ 762991 w 1687600"/>
                <a:gd name="connsiteY30" fmla="*/ 1014815 h 2042135"/>
                <a:gd name="connsiteX31" fmla="*/ 785542 w 1687600"/>
                <a:gd name="connsiteY31" fmla="*/ 977229 h 2042135"/>
                <a:gd name="connsiteX32" fmla="*/ 789301 w 1687600"/>
                <a:gd name="connsiteY32" fmla="*/ 902057 h 2042135"/>
                <a:gd name="connsiteX33" fmla="*/ 860714 w 1687600"/>
                <a:gd name="connsiteY33" fmla="*/ 800576 h 2042135"/>
                <a:gd name="connsiteX34" fmla="*/ 841921 w 1687600"/>
                <a:gd name="connsiteY34" fmla="*/ 755473 h 2042135"/>
                <a:gd name="connsiteX35" fmla="*/ 849438 w 1687600"/>
                <a:gd name="connsiteY35" fmla="*/ 623923 h 2042135"/>
                <a:gd name="connsiteX36" fmla="*/ 834404 w 1687600"/>
                <a:gd name="connsiteY36" fmla="*/ 533717 h 2042135"/>
                <a:gd name="connsiteX37" fmla="*/ 815611 w 1687600"/>
                <a:gd name="connsiteY37" fmla="*/ 481097 h 2042135"/>
                <a:gd name="connsiteX38" fmla="*/ 834404 w 1687600"/>
                <a:gd name="connsiteY38" fmla="*/ 451029 h 2042135"/>
                <a:gd name="connsiteX39" fmla="*/ 928368 w 1687600"/>
                <a:gd name="connsiteY39" fmla="*/ 439753 h 2042135"/>
                <a:gd name="connsiteX40" fmla="*/ 871989 w 1687600"/>
                <a:gd name="connsiteY40" fmla="*/ 345789 h 2042135"/>
                <a:gd name="connsiteX41" fmla="*/ 875748 w 1687600"/>
                <a:gd name="connsiteY41" fmla="*/ 304445 h 2042135"/>
                <a:gd name="connsiteX42" fmla="*/ 887024 w 1687600"/>
                <a:gd name="connsiteY42" fmla="*/ 289410 h 2042135"/>
                <a:gd name="connsiteX43" fmla="*/ 890782 w 1687600"/>
                <a:gd name="connsiteY43" fmla="*/ 217997 h 2042135"/>
                <a:gd name="connsiteX44" fmla="*/ 864472 w 1687600"/>
                <a:gd name="connsiteY44" fmla="*/ 165377 h 2042135"/>
                <a:gd name="connsiteX45" fmla="*/ 856955 w 1687600"/>
                <a:gd name="connsiteY45" fmla="*/ 37586 h 2042135"/>
                <a:gd name="connsiteX46" fmla="*/ 869267 w 1687600"/>
                <a:gd name="connsiteY46" fmla="*/ 20842 h 2042135"/>
                <a:gd name="connsiteX47" fmla="*/ 870109 w 1687600"/>
                <a:gd name="connsiteY47" fmla="*/ 21925 h 2042135"/>
                <a:gd name="connsiteX48" fmla="*/ 898299 w 1687600"/>
                <a:gd name="connsiteY48" fmla="*/ 28190 h 2042135"/>
                <a:gd name="connsiteX49" fmla="*/ 948414 w 1687600"/>
                <a:gd name="connsiteY49" fmla="*/ 40718 h 2042135"/>
                <a:gd name="connsiteX50" fmla="*/ 970338 w 1687600"/>
                <a:gd name="connsiteY50" fmla="*/ 93965 h 2042135"/>
                <a:gd name="connsiteX51" fmla="*/ 1026718 w 1687600"/>
                <a:gd name="connsiteY51" fmla="*/ 119022 h 2042135"/>
                <a:gd name="connsiteX52" fmla="*/ 1042378 w 1687600"/>
                <a:gd name="connsiteY52" fmla="*/ 194193 h 2042135"/>
                <a:gd name="connsiteX53" fmla="*/ 1111285 w 1687600"/>
                <a:gd name="connsiteY53" fmla="*/ 212986 h 2042135"/>
                <a:gd name="connsiteX54" fmla="*/ 1148871 w 1687600"/>
                <a:gd name="connsiteY54" fmla="*/ 238043 h 2042135"/>
                <a:gd name="connsiteX55" fmla="*/ 1186457 w 1687600"/>
                <a:gd name="connsiteY55" fmla="*/ 285025 h 2042135"/>
                <a:gd name="connsiteX56" fmla="*/ 1214647 w 1687600"/>
                <a:gd name="connsiteY56" fmla="*/ 241175 h 2042135"/>
                <a:gd name="connsiteX57" fmla="*/ 1245967 w 1687600"/>
                <a:gd name="connsiteY57" fmla="*/ 219250 h 2042135"/>
                <a:gd name="connsiteX58" fmla="*/ 1277290 w 1687600"/>
                <a:gd name="connsiteY58" fmla="*/ 172268 h 2042135"/>
                <a:gd name="connsiteX59" fmla="*/ 1289819 w 1687600"/>
                <a:gd name="connsiteY59" fmla="*/ 162872 h 2042135"/>
                <a:gd name="connsiteX60" fmla="*/ 1371252 w 1687600"/>
                <a:gd name="connsiteY60" fmla="*/ 115890 h 2042135"/>
                <a:gd name="connsiteX61" fmla="*/ 1336800 w 1687600"/>
                <a:gd name="connsiteY61" fmla="*/ 50115 h 2042135"/>
                <a:gd name="connsiteX62" fmla="*/ 1336800 w 1687600"/>
                <a:gd name="connsiteY62" fmla="*/ 3132 h 2042135"/>
                <a:gd name="connsiteX63" fmla="*/ 1371252 w 1687600"/>
                <a:gd name="connsiteY63" fmla="*/ 0 h 2042135"/>
                <a:gd name="connsiteX64" fmla="*/ 1424500 w 1687600"/>
                <a:gd name="connsiteY64" fmla="*/ 78304 h 2042135"/>
                <a:gd name="connsiteX65" fmla="*/ 1484010 w 1687600"/>
                <a:gd name="connsiteY65" fmla="*/ 87700 h 2042135"/>
                <a:gd name="connsiteX66" fmla="*/ 1540390 w 1687600"/>
                <a:gd name="connsiteY66" fmla="*/ 109625 h 2042135"/>
                <a:gd name="connsiteX67" fmla="*/ 1568578 w 1687600"/>
                <a:gd name="connsiteY67" fmla="*/ 137815 h 2042135"/>
                <a:gd name="connsiteX68" fmla="*/ 1609295 w 1687600"/>
                <a:gd name="connsiteY68" fmla="*/ 122154 h 2042135"/>
                <a:gd name="connsiteX69" fmla="*/ 1659410 w 1687600"/>
                <a:gd name="connsiteY69" fmla="*/ 147211 h 2042135"/>
                <a:gd name="connsiteX70" fmla="*/ 1662154 w 1687600"/>
                <a:gd name="connsiteY70" fmla="*/ 140548 h 2042135"/>
                <a:gd name="connsiteX71" fmla="*/ 1687600 w 1687600"/>
                <a:gd name="connsiteY71" fmla="*/ 184170 h 2042135"/>
                <a:gd name="connsiteX72" fmla="*/ 1687600 w 1687600"/>
                <a:gd name="connsiteY72" fmla="*/ 217997 h 2042135"/>
                <a:gd name="connsiteX73" fmla="*/ 1646256 w 1687600"/>
                <a:gd name="connsiteY73" fmla="*/ 233032 h 2042135"/>
                <a:gd name="connsiteX74" fmla="*/ 1578601 w 1687600"/>
                <a:gd name="connsiteY74" fmla="*/ 364582 h 2042135"/>
                <a:gd name="connsiteX75" fmla="*/ 1574843 w 1687600"/>
                <a:gd name="connsiteY75" fmla="*/ 435995 h 2042135"/>
                <a:gd name="connsiteX76" fmla="*/ 1552291 w 1687600"/>
                <a:gd name="connsiteY76" fmla="*/ 466063 h 2042135"/>
                <a:gd name="connsiteX77" fmla="*/ 1556050 w 1687600"/>
                <a:gd name="connsiteY77" fmla="*/ 533717 h 2042135"/>
                <a:gd name="connsiteX78" fmla="*/ 1518464 w 1687600"/>
                <a:gd name="connsiteY78" fmla="*/ 590096 h 2042135"/>
                <a:gd name="connsiteX79" fmla="*/ 1495913 w 1687600"/>
                <a:gd name="connsiteY79" fmla="*/ 623923 h 2042135"/>
                <a:gd name="connsiteX80" fmla="*/ 1428258 w 1687600"/>
                <a:gd name="connsiteY80" fmla="*/ 793059 h 2042135"/>
                <a:gd name="connsiteX81" fmla="*/ 1428258 w 1687600"/>
                <a:gd name="connsiteY81" fmla="*/ 838162 h 2042135"/>
                <a:gd name="connsiteX82" fmla="*/ 1405707 w 1687600"/>
                <a:gd name="connsiteY82" fmla="*/ 871989 h 2042135"/>
                <a:gd name="connsiteX83" fmla="*/ 1401948 w 1687600"/>
                <a:gd name="connsiteY83" fmla="*/ 905816 h 2042135"/>
                <a:gd name="connsiteX84" fmla="*/ 1405707 w 1687600"/>
                <a:gd name="connsiteY84" fmla="*/ 954677 h 2042135"/>
                <a:gd name="connsiteX85" fmla="*/ 1447051 w 1687600"/>
                <a:gd name="connsiteY85" fmla="*/ 1029849 h 2042135"/>
                <a:gd name="connsiteX86" fmla="*/ 1428258 w 1687600"/>
                <a:gd name="connsiteY86" fmla="*/ 1082469 h 2042135"/>
                <a:gd name="connsiteX87" fmla="*/ 1390673 w 1687600"/>
                <a:gd name="connsiteY87" fmla="*/ 1123813 h 2042135"/>
                <a:gd name="connsiteX88" fmla="*/ 1379397 w 1687600"/>
                <a:gd name="connsiteY88" fmla="*/ 1161399 h 2042135"/>
                <a:gd name="connsiteX89" fmla="*/ 1368121 w 1687600"/>
                <a:gd name="connsiteY89" fmla="*/ 1195226 h 2042135"/>
                <a:gd name="connsiteX90" fmla="*/ 1326777 w 1687600"/>
                <a:gd name="connsiteY90" fmla="*/ 1202743 h 2042135"/>
                <a:gd name="connsiteX91" fmla="*/ 1323018 w 1687600"/>
                <a:gd name="connsiteY91" fmla="*/ 1259122 h 2042135"/>
                <a:gd name="connsiteX92" fmla="*/ 1338053 w 1687600"/>
                <a:gd name="connsiteY92" fmla="*/ 1416982 h 2042135"/>
                <a:gd name="connsiteX93" fmla="*/ 1401948 w 1687600"/>
                <a:gd name="connsiteY93" fmla="*/ 1601152 h 2042135"/>
                <a:gd name="connsiteX94" fmla="*/ 1492753 w 1687600"/>
                <a:gd name="connsiteY94" fmla="*/ 1811818 h 2042135"/>
                <a:gd name="connsiteX95" fmla="*/ 1150730 w 1687600"/>
                <a:gd name="connsiteY95" fmla="*/ 2042135 h 2042135"/>
                <a:gd name="connsiteX0" fmla="*/ 318180 w 1687600"/>
                <a:gd name="connsiteY0" fmla="*/ 1811818 h 2042135"/>
                <a:gd name="connsiteX1" fmla="*/ 289410 w 1687600"/>
                <a:gd name="connsiteY1" fmla="*/ 1732702 h 2042135"/>
                <a:gd name="connsiteX2" fmla="*/ 244308 w 1687600"/>
                <a:gd name="connsiteY2" fmla="*/ 1702633 h 2042135"/>
                <a:gd name="connsiteX3" fmla="*/ 206722 w 1687600"/>
                <a:gd name="connsiteY3" fmla="*/ 1657530 h 2042135"/>
                <a:gd name="connsiteX4" fmla="*/ 172895 w 1687600"/>
                <a:gd name="connsiteY4" fmla="*/ 1582359 h 2042135"/>
                <a:gd name="connsiteX5" fmla="*/ 142826 w 1687600"/>
                <a:gd name="connsiteY5" fmla="*/ 1589876 h 2042135"/>
                <a:gd name="connsiteX6" fmla="*/ 142826 w 1687600"/>
                <a:gd name="connsiteY6" fmla="*/ 1619945 h 2042135"/>
                <a:gd name="connsiteX7" fmla="*/ 67655 w 1687600"/>
                <a:gd name="connsiteY7" fmla="*/ 1597393 h 2042135"/>
                <a:gd name="connsiteX8" fmla="*/ 67655 w 1687600"/>
                <a:gd name="connsiteY8" fmla="*/ 1559808 h 2042135"/>
                <a:gd name="connsiteX9" fmla="*/ 33827 w 1687600"/>
                <a:gd name="connsiteY9" fmla="*/ 1492153 h 2042135"/>
                <a:gd name="connsiteX10" fmla="*/ 0 w 1687600"/>
                <a:gd name="connsiteY10" fmla="*/ 1401948 h 2042135"/>
                <a:gd name="connsiteX11" fmla="*/ 41345 w 1687600"/>
                <a:gd name="connsiteY11" fmla="*/ 1383155 h 2042135"/>
                <a:gd name="connsiteX12" fmla="*/ 82689 w 1687600"/>
                <a:gd name="connsiteY12" fmla="*/ 1383155 h 2042135"/>
                <a:gd name="connsiteX13" fmla="*/ 217998 w 1687600"/>
                <a:gd name="connsiteY13" fmla="*/ 1311742 h 2042135"/>
                <a:gd name="connsiteX14" fmla="*/ 240549 w 1687600"/>
                <a:gd name="connsiteY14" fmla="*/ 1198985 h 2042135"/>
                <a:gd name="connsiteX15" fmla="*/ 289410 w 1687600"/>
                <a:gd name="connsiteY15" fmla="*/ 1172675 h 2042135"/>
                <a:gd name="connsiteX16" fmla="*/ 323238 w 1687600"/>
                <a:gd name="connsiteY16" fmla="*/ 1198985 h 2042135"/>
                <a:gd name="connsiteX17" fmla="*/ 345789 w 1687600"/>
                <a:gd name="connsiteY17" fmla="*/ 1198985 h 2042135"/>
                <a:gd name="connsiteX18" fmla="*/ 345789 w 1687600"/>
                <a:gd name="connsiteY18" fmla="*/ 1135089 h 2042135"/>
                <a:gd name="connsiteX19" fmla="*/ 428478 w 1687600"/>
                <a:gd name="connsiteY19" fmla="*/ 1101262 h 2042135"/>
                <a:gd name="connsiteX20" fmla="*/ 428478 w 1687600"/>
                <a:gd name="connsiteY20" fmla="*/ 1067435 h 2042135"/>
                <a:gd name="connsiteX21" fmla="*/ 451029 w 1687600"/>
                <a:gd name="connsiteY21" fmla="*/ 1082469 h 2042135"/>
                <a:gd name="connsiteX22" fmla="*/ 552511 w 1687600"/>
                <a:gd name="connsiteY22" fmla="*/ 1063676 h 2042135"/>
                <a:gd name="connsiteX23" fmla="*/ 582579 w 1687600"/>
                <a:gd name="connsiteY23" fmla="*/ 1041125 h 2042135"/>
                <a:gd name="connsiteX24" fmla="*/ 582579 w 1687600"/>
                <a:gd name="connsiteY24" fmla="*/ 1011056 h 2042135"/>
                <a:gd name="connsiteX25" fmla="*/ 653992 w 1687600"/>
                <a:gd name="connsiteY25" fmla="*/ 1018573 h 2042135"/>
                <a:gd name="connsiteX26" fmla="*/ 665268 w 1687600"/>
                <a:gd name="connsiteY26" fmla="*/ 992263 h 2042135"/>
                <a:gd name="connsiteX27" fmla="*/ 687819 w 1687600"/>
                <a:gd name="connsiteY27" fmla="*/ 992263 h 2042135"/>
                <a:gd name="connsiteX28" fmla="*/ 717888 w 1687600"/>
                <a:gd name="connsiteY28" fmla="*/ 1022332 h 2042135"/>
                <a:gd name="connsiteX29" fmla="*/ 762991 w 1687600"/>
                <a:gd name="connsiteY29" fmla="*/ 1014815 h 2042135"/>
                <a:gd name="connsiteX30" fmla="*/ 785542 w 1687600"/>
                <a:gd name="connsiteY30" fmla="*/ 977229 h 2042135"/>
                <a:gd name="connsiteX31" fmla="*/ 789301 w 1687600"/>
                <a:gd name="connsiteY31" fmla="*/ 902057 h 2042135"/>
                <a:gd name="connsiteX32" fmla="*/ 860714 w 1687600"/>
                <a:gd name="connsiteY32" fmla="*/ 800576 h 2042135"/>
                <a:gd name="connsiteX33" fmla="*/ 841921 w 1687600"/>
                <a:gd name="connsiteY33" fmla="*/ 755473 h 2042135"/>
                <a:gd name="connsiteX34" fmla="*/ 849438 w 1687600"/>
                <a:gd name="connsiteY34" fmla="*/ 623923 h 2042135"/>
                <a:gd name="connsiteX35" fmla="*/ 834404 w 1687600"/>
                <a:gd name="connsiteY35" fmla="*/ 533717 h 2042135"/>
                <a:gd name="connsiteX36" fmla="*/ 815611 w 1687600"/>
                <a:gd name="connsiteY36" fmla="*/ 481097 h 2042135"/>
                <a:gd name="connsiteX37" fmla="*/ 834404 w 1687600"/>
                <a:gd name="connsiteY37" fmla="*/ 451029 h 2042135"/>
                <a:gd name="connsiteX38" fmla="*/ 928368 w 1687600"/>
                <a:gd name="connsiteY38" fmla="*/ 439753 h 2042135"/>
                <a:gd name="connsiteX39" fmla="*/ 871989 w 1687600"/>
                <a:gd name="connsiteY39" fmla="*/ 345789 h 2042135"/>
                <a:gd name="connsiteX40" fmla="*/ 875748 w 1687600"/>
                <a:gd name="connsiteY40" fmla="*/ 304445 h 2042135"/>
                <a:gd name="connsiteX41" fmla="*/ 887024 w 1687600"/>
                <a:gd name="connsiteY41" fmla="*/ 289410 h 2042135"/>
                <a:gd name="connsiteX42" fmla="*/ 890782 w 1687600"/>
                <a:gd name="connsiteY42" fmla="*/ 217997 h 2042135"/>
                <a:gd name="connsiteX43" fmla="*/ 864472 w 1687600"/>
                <a:gd name="connsiteY43" fmla="*/ 165377 h 2042135"/>
                <a:gd name="connsiteX44" fmla="*/ 856955 w 1687600"/>
                <a:gd name="connsiteY44" fmla="*/ 37586 h 2042135"/>
                <a:gd name="connsiteX45" fmla="*/ 869267 w 1687600"/>
                <a:gd name="connsiteY45" fmla="*/ 20842 h 2042135"/>
                <a:gd name="connsiteX46" fmla="*/ 870109 w 1687600"/>
                <a:gd name="connsiteY46" fmla="*/ 21925 h 2042135"/>
                <a:gd name="connsiteX47" fmla="*/ 898299 w 1687600"/>
                <a:gd name="connsiteY47" fmla="*/ 28190 h 2042135"/>
                <a:gd name="connsiteX48" fmla="*/ 948414 w 1687600"/>
                <a:gd name="connsiteY48" fmla="*/ 40718 h 2042135"/>
                <a:gd name="connsiteX49" fmla="*/ 970338 w 1687600"/>
                <a:gd name="connsiteY49" fmla="*/ 93965 h 2042135"/>
                <a:gd name="connsiteX50" fmla="*/ 1026718 w 1687600"/>
                <a:gd name="connsiteY50" fmla="*/ 119022 h 2042135"/>
                <a:gd name="connsiteX51" fmla="*/ 1042378 w 1687600"/>
                <a:gd name="connsiteY51" fmla="*/ 194193 h 2042135"/>
                <a:gd name="connsiteX52" fmla="*/ 1111285 w 1687600"/>
                <a:gd name="connsiteY52" fmla="*/ 212986 h 2042135"/>
                <a:gd name="connsiteX53" fmla="*/ 1148871 w 1687600"/>
                <a:gd name="connsiteY53" fmla="*/ 238043 h 2042135"/>
                <a:gd name="connsiteX54" fmla="*/ 1186457 w 1687600"/>
                <a:gd name="connsiteY54" fmla="*/ 285025 h 2042135"/>
                <a:gd name="connsiteX55" fmla="*/ 1214647 w 1687600"/>
                <a:gd name="connsiteY55" fmla="*/ 241175 h 2042135"/>
                <a:gd name="connsiteX56" fmla="*/ 1245967 w 1687600"/>
                <a:gd name="connsiteY56" fmla="*/ 219250 h 2042135"/>
                <a:gd name="connsiteX57" fmla="*/ 1277290 w 1687600"/>
                <a:gd name="connsiteY57" fmla="*/ 172268 h 2042135"/>
                <a:gd name="connsiteX58" fmla="*/ 1289819 w 1687600"/>
                <a:gd name="connsiteY58" fmla="*/ 162872 h 2042135"/>
                <a:gd name="connsiteX59" fmla="*/ 1371252 w 1687600"/>
                <a:gd name="connsiteY59" fmla="*/ 115890 h 2042135"/>
                <a:gd name="connsiteX60" fmla="*/ 1336800 w 1687600"/>
                <a:gd name="connsiteY60" fmla="*/ 50115 h 2042135"/>
                <a:gd name="connsiteX61" fmla="*/ 1336800 w 1687600"/>
                <a:gd name="connsiteY61" fmla="*/ 3132 h 2042135"/>
                <a:gd name="connsiteX62" fmla="*/ 1371252 w 1687600"/>
                <a:gd name="connsiteY62" fmla="*/ 0 h 2042135"/>
                <a:gd name="connsiteX63" fmla="*/ 1424500 w 1687600"/>
                <a:gd name="connsiteY63" fmla="*/ 78304 h 2042135"/>
                <a:gd name="connsiteX64" fmla="*/ 1484010 w 1687600"/>
                <a:gd name="connsiteY64" fmla="*/ 87700 h 2042135"/>
                <a:gd name="connsiteX65" fmla="*/ 1540390 w 1687600"/>
                <a:gd name="connsiteY65" fmla="*/ 109625 h 2042135"/>
                <a:gd name="connsiteX66" fmla="*/ 1568578 w 1687600"/>
                <a:gd name="connsiteY66" fmla="*/ 137815 h 2042135"/>
                <a:gd name="connsiteX67" fmla="*/ 1609295 w 1687600"/>
                <a:gd name="connsiteY67" fmla="*/ 122154 h 2042135"/>
                <a:gd name="connsiteX68" fmla="*/ 1659410 w 1687600"/>
                <a:gd name="connsiteY68" fmla="*/ 147211 h 2042135"/>
                <a:gd name="connsiteX69" fmla="*/ 1662154 w 1687600"/>
                <a:gd name="connsiteY69" fmla="*/ 140548 h 2042135"/>
                <a:gd name="connsiteX70" fmla="*/ 1687600 w 1687600"/>
                <a:gd name="connsiteY70" fmla="*/ 184170 h 2042135"/>
                <a:gd name="connsiteX71" fmla="*/ 1687600 w 1687600"/>
                <a:gd name="connsiteY71" fmla="*/ 217997 h 2042135"/>
                <a:gd name="connsiteX72" fmla="*/ 1646256 w 1687600"/>
                <a:gd name="connsiteY72" fmla="*/ 233032 h 2042135"/>
                <a:gd name="connsiteX73" fmla="*/ 1578601 w 1687600"/>
                <a:gd name="connsiteY73" fmla="*/ 364582 h 2042135"/>
                <a:gd name="connsiteX74" fmla="*/ 1574843 w 1687600"/>
                <a:gd name="connsiteY74" fmla="*/ 435995 h 2042135"/>
                <a:gd name="connsiteX75" fmla="*/ 1552291 w 1687600"/>
                <a:gd name="connsiteY75" fmla="*/ 466063 h 2042135"/>
                <a:gd name="connsiteX76" fmla="*/ 1556050 w 1687600"/>
                <a:gd name="connsiteY76" fmla="*/ 533717 h 2042135"/>
                <a:gd name="connsiteX77" fmla="*/ 1518464 w 1687600"/>
                <a:gd name="connsiteY77" fmla="*/ 590096 h 2042135"/>
                <a:gd name="connsiteX78" fmla="*/ 1495913 w 1687600"/>
                <a:gd name="connsiteY78" fmla="*/ 623923 h 2042135"/>
                <a:gd name="connsiteX79" fmla="*/ 1428258 w 1687600"/>
                <a:gd name="connsiteY79" fmla="*/ 793059 h 2042135"/>
                <a:gd name="connsiteX80" fmla="*/ 1428258 w 1687600"/>
                <a:gd name="connsiteY80" fmla="*/ 838162 h 2042135"/>
                <a:gd name="connsiteX81" fmla="*/ 1405707 w 1687600"/>
                <a:gd name="connsiteY81" fmla="*/ 871989 h 2042135"/>
                <a:gd name="connsiteX82" fmla="*/ 1401948 w 1687600"/>
                <a:gd name="connsiteY82" fmla="*/ 905816 h 2042135"/>
                <a:gd name="connsiteX83" fmla="*/ 1405707 w 1687600"/>
                <a:gd name="connsiteY83" fmla="*/ 954677 h 2042135"/>
                <a:gd name="connsiteX84" fmla="*/ 1447051 w 1687600"/>
                <a:gd name="connsiteY84" fmla="*/ 1029849 h 2042135"/>
                <a:gd name="connsiteX85" fmla="*/ 1428258 w 1687600"/>
                <a:gd name="connsiteY85" fmla="*/ 1082469 h 2042135"/>
                <a:gd name="connsiteX86" fmla="*/ 1390673 w 1687600"/>
                <a:gd name="connsiteY86" fmla="*/ 1123813 h 2042135"/>
                <a:gd name="connsiteX87" fmla="*/ 1379397 w 1687600"/>
                <a:gd name="connsiteY87" fmla="*/ 1161399 h 2042135"/>
                <a:gd name="connsiteX88" fmla="*/ 1368121 w 1687600"/>
                <a:gd name="connsiteY88" fmla="*/ 1195226 h 2042135"/>
                <a:gd name="connsiteX89" fmla="*/ 1326777 w 1687600"/>
                <a:gd name="connsiteY89" fmla="*/ 1202743 h 2042135"/>
                <a:gd name="connsiteX90" fmla="*/ 1323018 w 1687600"/>
                <a:gd name="connsiteY90" fmla="*/ 1259122 h 2042135"/>
                <a:gd name="connsiteX91" fmla="*/ 1338053 w 1687600"/>
                <a:gd name="connsiteY91" fmla="*/ 1416982 h 2042135"/>
                <a:gd name="connsiteX92" fmla="*/ 1401948 w 1687600"/>
                <a:gd name="connsiteY92" fmla="*/ 1601152 h 2042135"/>
                <a:gd name="connsiteX93" fmla="*/ 1492753 w 1687600"/>
                <a:gd name="connsiteY93" fmla="*/ 1811818 h 2042135"/>
                <a:gd name="connsiteX94" fmla="*/ 1150730 w 1687600"/>
                <a:gd name="connsiteY94" fmla="*/ 2042135 h 2042135"/>
                <a:gd name="connsiteX0" fmla="*/ 318180 w 1687600"/>
                <a:gd name="connsiteY0" fmla="*/ 1811818 h 1811818"/>
                <a:gd name="connsiteX1" fmla="*/ 289410 w 1687600"/>
                <a:gd name="connsiteY1" fmla="*/ 1732702 h 1811818"/>
                <a:gd name="connsiteX2" fmla="*/ 244308 w 1687600"/>
                <a:gd name="connsiteY2" fmla="*/ 1702633 h 1811818"/>
                <a:gd name="connsiteX3" fmla="*/ 206722 w 1687600"/>
                <a:gd name="connsiteY3" fmla="*/ 1657530 h 1811818"/>
                <a:gd name="connsiteX4" fmla="*/ 172895 w 1687600"/>
                <a:gd name="connsiteY4" fmla="*/ 1582359 h 1811818"/>
                <a:gd name="connsiteX5" fmla="*/ 142826 w 1687600"/>
                <a:gd name="connsiteY5" fmla="*/ 1589876 h 1811818"/>
                <a:gd name="connsiteX6" fmla="*/ 142826 w 1687600"/>
                <a:gd name="connsiteY6" fmla="*/ 1619945 h 1811818"/>
                <a:gd name="connsiteX7" fmla="*/ 67655 w 1687600"/>
                <a:gd name="connsiteY7" fmla="*/ 1597393 h 1811818"/>
                <a:gd name="connsiteX8" fmla="*/ 67655 w 1687600"/>
                <a:gd name="connsiteY8" fmla="*/ 1559808 h 1811818"/>
                <a:gd name="connsiteX9" fmla="*/ 33827 w 1687600"/>
                <a:gd name="connsiteY9" fmla="*/ 1492153 h 1811818"/>
                <a:gd name="connsiteX10" fmla="*/ 0 w 1687600"/>
                <a:gd name="connsiteY10" fmla="*/ 1401948 h 1811818"/>
                <a:gd name="connsiteX11" fmla="*/ 41345 w 1687600"/>
                <a:gd name="connsiteY11" fmla="*/ 1383155 h 1811818"/>
                <a:gd name="connsiteX12" fmla="*/ 82689 w 1687600"/>
                <a:gd name="connsiteY12" fmla="*/ 1383155 h 1811818"/>
                <a:gd name="connsiteX13" fmla="*/ 217998 w 1687600"/>
                <a:gd name="connsiteY13" fmla="*/ 1311742 h 1811818"/>
                <a:gd name="connsiteX14" fmla="*/ 240549 w 1687600"/>
                <a:gd name="connsiteY14" fmla="*/ 1198985 h 1811818"/>
                <a:gd name="connsiteX15" fmla="*/ 289410 w 1687600"/>
                <a:gd name="connsiteY15" fmla="*/ 1172675 h 1811818"/>
                <a:gd name="connsiteX16" fmla="*/ 323238 w 1687600"/>
                <a:gd name="connsiteY16" fmla="*/ 1198985 h 1811818"/>
                <a:gd name="connsiteX17" fmla="*/ 345789 w 1687600"/>
                <a:gd name="connsiteY17" fmla="*/ 1198985 h 1811818"/>
                <a:gd name="connsiteX18" fmla="*/ 345789 w 1687600"/>
                <a:gd name="connsiteY18" fmla="*/ 1135089 h 1811818"/>
                <a:gd name="connsiteX19" fmla="*/ 428478 w 1687600"/>
                <a:gd name="connsiteY19" fmla="*/ 1101262 h 1811818"/>
                <a:gd name="connsiteX20" fmla="*/ 428478 w 1687600"/>
                <a:gd name="connsiteY20" fmla="*/ 1067435 h 1811818"/>
                <a:gd name="connsiteX21" fmla="*/ 451029 w 1687600"/>
                <a:gd name="connsiteY21" fmla="*/ 1082469 h 1811818"/>
                <a:gd name="connsiteX22" fmla="*/ 552511 w 1687600"/>
                <a:gd name="connsiteY22" fmla="*/ 1063676 h 1811818"/>
                <a:gd name="connsiteX23" fmla="*/ 582579 w 1687600"/>
                <a:gd name="connsiteY23" fmla="*/ 1041125 h 1811818"/>
                <a:gd name="connsiteX24" fmla="*/ 582579 w 1687600"/>
                <a:gd name="connsiteY24" fmla="*/ 1011056 h 1811818"/>
                <a:gd name="connsiteX25" fmla="*/ 653992 w 1687600"/>
                <a:gd name="connsiteY25" fmla="*/ 1018573 h 1811818"/>
                <a:gd name="connsiteX26" fmla="*/ 665268 w 1687600"/>
                <a:gd name="connsiteY26" fmla="*/ 992263 h 1811818"/>
                <a:gd name="connsiteX27" fmla="*/ 687819 w 1687600"/>
                <a:gd name="connsiteY27" fmla="*/ 992263 h 1811818"/>
                <a:gd name="connsiteX28" fmla="*/ 717888 w 1687600"/>
                <a:gd name="connsiteY28" fmla="*/ 1022332 h 1811818"/>
                <a:gd name="connsiteX29" fmla="*/ 762991 w 1687600"/>
                <a:gd name="connsiteY29" fmla="*/ 1014815 h 1811818"/>
                <a:gd name="connsiteX30" fmla="*/ 785542 w 1687600"/>
                <a:gd name="connsiteY30" fmla="*/ 977229 h 1811818"/>
                <a:gd name="connsiteX31" fmla="*/ 789301 w 1687600"/>
                <a:gd name="connsiteY31" fmla="*/ 902057 h 1811818"/>
                <a:gd name="connsiteX32" fmla="*/ 860714 w 1687600"/>
                <a:gd name="connsiteY32" fmla="*/ 800576 h 1811818"/>
                <a:gd name="connsiteX33" fmla="*/ 841921 w 1687600"/>
                <a:gd name="connsiteY33" fmla="*/ 755473 h 1811818"/>
                <a:gd name="connsiteX34" fmla="*/ 849438 w 1687600"/>
                <a:gd name="connsiteY34" fmla="*/ 623923 h 1811818"/>
                <a:gd name="connsiteX35" fmla="*/ 834404 w 1687600"/>
                <a:gd name="connsiteY35" fmla="*/ 533717 h 1811818"/>
                <a:gd name="connsiteX36" fmla="*/ 815611 w 1687600"/>
                <a:gd name="connsiteY36" fmla="*/ 481097 h 1811818"/>
                <a:gd name="connsiteX37" fmla="*/ 834404 w 1687600"/>
                <a:gd name="connsiteY37" fmla="*/ 451029 h 1811818"/>
                <a:gd name="connsiteX38" fmla="*/ 928368 w 1687600"/>
                <a:gd name="connsiteY38" fmla="*/ 439753 h 1811818"/>
                <a:gd name="connsiteX39" fmla="*/ 871989 w 1687600"/>
                <a:gd name="connsiteY39" fmla="*/ 345789 h 1811818"/>
                <a:gd name="connsiteX40" fmla="*/ 875748 w 1687600"/>
                <a:gd name="connsiteY40" fmla="*/ 304445 h 1811818"/>
                <a:gd name="connsiteX41" fmla="*/ 887024 w 1687600"/>
                <a:gd name="connsiteY41" fmla="*/ 289410 h 1811818"/>
                <a:gd name="connsiteX42" fmla="*/ 890782 w 1687600"/>
                <a:gd name="connsiteY42" fmla="*/ 217997 h 1811818"/>
                <a:gd name="connsiteX43" fmla="*/ 864472 w 1687600"/>
                <a:gd name="connsiteY43" fmla="*/ 165377 h 1811818"/>
                <a:gd name="connsiteX44" fmla="*/ 856955 w 1687600"/>
                <a:gd name="connsiteY44" fmla="*/ 37586 h 1811818"/>
                <a:gd name="connsiteX45" fmla="*/ 869267 w 1687600"/>
                <a:gd name="connsiteY45" fmla="*/ 20842 h 1811818"/>
                <a:gd name="connsiteX46" fmla="*/ 870109 w 1687600"/>
                <a:gd name="connsiteY46" fmla="*/ 21925 h 1811818"/>
                <a:gd name="connsiteX47" fmla="*/ 898299 w 1687600"/>
                <a:gd name="connsiteY47" fmla="*/ 28190 h 1811818"/>
                <a:gd name="connsiteX48" fmla="*/ 948414 w 1687600"/>
                <a:gd name="connsiteY48" fmla="*/ 40718 h 1811818"/>
                <a:gd name="connsiteX49" fmla="*/ 970338 w 1687600"/>
                <a:gd name="connsiteY49" fmla="*/ 93965 h 1811818"/>
                <a:gd name="connsiteX50" fmla="*/ 1026718 w 1687600"/>
                <a:gd name="connsiteY50" fmla="*/ 119022 h 1811818"/>
                <a:gd name="connsiteX51" fmla="*/ 1042378 w 1687600"/>
                <a:gd name="connsiteY51" fmla="*/ 194193 h 1811818"/>
                <a:gd name="connsiteX52" fmla="*/ 1111285 w 1687600"/>
                <a:gd name="connsiteY52" fmla="*/ 212986 h 1811818"/>
                <a:gd name="connsiteX53" fmla="*/ 1148871 w 1687600"/>
                <a:gd name="connsiteY53" fmla="*/ 238043 h 1811818"/>
                <a:gd name="connsiteX54" fmla="*/ 1186457 w 1687600"/>
                <a:gd name="connsiteY54" fmla="*/ 285025 h 1811818"/>
                <a:gd name="connsiteX55" fmla="*/ 1214647 w 1687600"/>
                <a:gd name="connsiteY55" fmla="*/ 241175 h 1811818"/>
                <a:gd name="connsiteX56" fmla="*/ 1245967 w 1687600"/>
                <a:gd name="connsiteY56" fmla="*/ 219250 h 1811818"/>
                <a:gd name="connsiteX57" fmla="*/ 1277290 w 1687600"/>
                <a:gd name="connsiteY57" fmla="*/ 172268 h 1811818"/>
                <a:gd name="connsiteX58" fmla="*/ 1289819 w 1687600"/>
                <a:gd name="connsiteY58" fmla="*/ 162872 h 1811818"/>
                <a:gd name="connsiteX59" fmla="*/ 1371252 w 1687600"/>
                <a:gd name="connsiteY59" fmla="*/ 115890 h 1811818"/>
                <a:gd name="connsiteX60" fmla="*/ 1336800 w 1687600"/>
                <a:gd name="connsiteY60" fmla="*/ 50115 h 1811818"/>
                <a:gd name="connsiteX61" fmla="*/ 1336800 w 1687600"/>
                <a:gd name="connsiteY61" fmla="*/ 3132 h 1811818"/>
                <a:gd name="connsiteX62" fmla="*/ 1371252 w 1687600"/>
                <a:gd name="connsiteY62" fmla="*/ 0 h 1811818"/>
                <a:gd name="connsiteX63" fmla="*/ 1424500 w 1687600"/>
                <a:gd name="connsiteY63" fmla="*/ 78304 h 1811818"/>
                <a:gd name="connsiteX64" fmla="*/ 1484010 w 1687600"/>
                <a:gd name="connsiteY64" fmla="*/ 87700 h 1811818"/>
                <a:gd name="connsiteX65" fmla="*/ 1540390 w 1687600"/>
                <a:gd name="connsiteY65" fmla="*/ 109625 h 1811818"/>
                <a:gd name="connsiteX66" fmla="*/ 1568578 w 1687600"/>
                <a:gd name="connsiteY66" fmla="*/ 137815 h 1811818"/>
                <a:gd name="connsiteX67" fmla="*/ 1609295 w 1687600"/>
                <a:gd name="connsiteY67" fmla="*/ 122154 h 1811818"/>
                <a:gd name="connsiteX68" fmla="*/ 1659410 w 1687600"/>
                <a:gd name="connsiteY68" fmla="*/ 147211 h 1811818"/>
                <a:gd name="connsiteX69" fmla="*/ 1662154 w 1687600"/>
                <a:gd name="connsiteY69" fmla="*/ 140548 h 1811818"/>
                <a:gd name="connsiteX70" fmla="*/ 1687600 w 1687600"/>
                <a:gd name="connsiteY70" fmla="*/ 184170 h 1811818"/>
                <a:gd name="connsiteX71" fmla="*/ 1687600 w 1687600"/>
                <a:gd name="connsiteY71" fmla="*/ 217997 h 1811818"/>
                <a:gd name="connsiteX72" fmla="*/ 1646256 w 1687600"/>
                <a:gd name="connsiteY72" fmla="*/ 233032 h 1811818"/>
                <a:gd name="connsiteX73" fmla="*/ 1578601 w 1687600"/>
                <a:gd name="connsiteY73" fmla="*/ 364582 h 1811818"/>
                <a:gd name="connsiteX74" fmla="*/ 1574843 w 1687600"/>
                <a:gd name="connsiteY74" fmla="*/ 435995 h 1811818"/>
                <a:gd name="connsiteX75" fmla="*/ 1552291 w 1687600"/>
                <a:gd name="connsiteY75" fmla="*/ 466063 h 1811818"/>
                <a:gd name="connsiteX76" fmla="*/ 1556050 w 1687600"/>
                <a:gd name="connsiteY76" fmla="*/ 533717 h 1811818"/>
                <a:gd name="connsiteX77" fmla="*/ 1518464 w 1687600"/>
                <a:gd name="connsiteY77" fmla="*/ 590096 h 1811818"/>
                <a:gd name="connsiteX78" fmla="*/ 1495913 w 1687600"/>
                <a:gd name="connsiteY78" fmla="*/ 623923 h 1811818"/>
                <a:gd name="connsiteX79" fmla="*/ 1428258 w 1687600"/>
                <a:gd name="connsiteY79" fmla="*/ 793059 h 1811818"/>
                <a:gd name="connsiteX80" fmla="*/ 1428258 w 1687600"/>
                <a:gd name="connsiteY80" fmla="*/ 838162 h 1811818"/>
                <a:gd name="connsiteX81" fmla="*/ 1405707 w 1687600"/>
                <a:gd name="connsiteY81" fmla="*/ 871989 h 1811818"/>
                <a:gd name="connsiteX82" fmla="*/ 1401948 w 1687600"/>
                <a:gd name="connsiteY82" fmla="*/ 905816 h 1811818"/>
                <a:gd name="connsiteX83" fmla="*/ 1405707 w 1687600"/>
                <a:gd name="connsiteY83" fmla="*/ 954677 h 1811818"/>
                <a:gd name="connsiteX84" fmla="*/ 1447051 w 1687600"/>
                <a:gd name="connsiteY84" fmla="*/ 1029849 h 1811818"/>
                <a:gd name="connsiteX85" fmla="*/ 1428258 w 1687600"/>
                <a:gd name="connsiteY85" fmla="*/ 1082469 h 1811818"/>
                <a:gd name="connsiteX86" fmla="*/ 1390673 w 1687600"/>
                <a:gd name="connsiteY86" fmla="*/ 1123813 h 1811818"/>
                <a:gd name="connsiteX87" fmla="*/ 1379397 w 1687600"/>
                <a:gd name="connsiteY87" fmla="*/ 1161399 h 1811818"/>
                <a:gd name="connsiteX88" fmla="*/ 1368121 w 1687600"/>
                <a:gd name="connsiteY88" fmla="*/ 1195226 h 1811818"/>
                <a:gd name="connsiteX89" fmla="*/ 1326777 w 1687600"/>
                <a:gd name="connsiteY89" fmla="*/ 1202743 h 1811818"/>
                <a:gd name="connsiteX90" fmla="*/ 1323018 w 1687600"/>
                <a:gd name="connsiteY90" fmla="*/ 1259122 h 1811818"/>
                <a:gd name="connsiteX91" fmla="*/ 1338053 w 1687600"/>
                <a:gd name="connsiteY91" fmla="*/ 1416982 h 1811818"/>
                <a:gd name="connsiteX92" fmla="*/ 1401948 w 1687600"/>
                <a:gd name="connsiteY92" fmla="*/ 1601152 h 1811818"/>
                <a:gd name="connsiteX93" fmla="*/ 1492753 w 1687600"/>
                <a:gd name="connsiteY93" fmla="*/ 1811818 h 1811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1687600" h="1811818">
                  <a:moveTo>
                    <a:pt x="318180" y="1811818"/>
                  </a:moveTo>
                  <a:lnTo>
                    <a:pt x="289410" y="1732702"/>
                  </a:lnTo>
                  <a:lnTo>
                    <a:pt x="244308" y="1702633"/>
                  </a:lnTo>
                  <a:lnTo>
                    <a:pt x="206722" y="1657530"/>
                  </a:lnTo>
                  <a:lnTo>
                    <a:pt x="172895" y="1582359"/>
                  </a:lnTo>
                  <a:lnTo>
                    <a:pt x="142826" y="1589876"/>
                  </a:lnTo>
                  <a:lnTo>
                    <a:pt x="142826" y="1619945"/>
                  </a:lnTo>
                  <a:lnTo>
                    <a:pt x="67655" y="1597393"/>
                  </a:lnTo>
                  <a:lnTo>
                    <a:pt x="67655" y="1559808"/>
                  </a:lnTo>
                  <a:lnTo>
                    <a:pt x="33827" y="1492153"/>
                  </a:lnTo>
                  <a:lnTo>
                    <a:pt x="0" y="1401948"/>
                  </a:lnTo>
                  <a:lnTo>
                    <a:pt x="41345" y="1383155"/>
                  </a:lnTo>
                  <a:lnTo>
                    <a:pt x="82689" y="1383155"/>
                  </a:lnTo>
                  <a:lnTo>
                    <a:pt x="217998" y="1311742"/>
                  </a:lnTo>
                  <a:lnTo>
                    <a:pt x="240549" y="1198985"/>
                  </a:lnTo>
                  <a:lnTo>
                    <a:pt x="289410" y="1172675"/>
                  </a:lnTo>
                  <a:lnTo>
                    <a:pt x="323238" y="1198985"/>
                  </a:lnTo>
                  <a:lnTo>
                    <a:pt x="345789" y="1198985"/>
                  </a:lnTo>
                  <a:lnTo>
                    <a:pt x="345789" y="1135089"/>
                  </a:lnTo>
                  <a:lnTo>
                    <a:pt x="428478" y="1101262"/>
                  </a:lnTo>
                  <a:lnTo>
                    <a:pt x="428478" y="1067435"/>
                  </a:lnTo>
                  <a:lnTo>
                    <a:pt x="451029" y="1082469"/>
                  </a:lnTo>
                  <a:lnTo>
                    <a:pt x="552511" y="1063676"/>
                  </a:lnTo>
                  <a:lnTo>
                    <a:pt x="582579" y="1041125"/>
                  </a:lnTo>
                  <a:lnTo>
                    <a:pt x="582579" y="1011056"/>
                  </a:lnTo>
                  <a:lnTo>
                    <a:pt x="653992" y="1018573"/>
                  </a:lnTo>
                  <a:lnTo>
                    <a:pt x="665268" y="992263"/>
                  </a:lnTo>
                  <a:lnTo>
                    <a:pt x="687819" y="992263"/>
                  </a:lnTo>
                  <a:lnTo>
                    <a:pt x="717888" y="1022332"/>
                  </a:lnTo>
                  <a:lnTo>
                    <a:pt x="762991" y="1014815"/>
                  </a:lnTo>
                  <a:lnTo>
                    <a:pt x="785542" y="977229"/>
                  </a:lnTo>
                  <a:lnTo>
                    <a:pt x="789301" y="902057"/>
                  </a:lnTo>
                  <a:lnTo>
                    <a:pt x="860714" y="800576"/>
                  </a:lnTo>
                  <a:lnTo>
                    <a:pt x="841921" y="755473"/>
                  </a:lnTo>
                  <a:lnTo>
                    <a:pt x="849438" y="623923"/>
                  </a:lnTo>
                  <a:lnTo>
                    <a:pt x="834404" y="533717"/>
                  </a:lnTo>
                  <a:lnTo>
                    <a:pt x="815611" y="481097"/>
                  </a:lnTo>
                  <a:lnTo>
                    <a:pt x="834404" y="451029"/>
                  </a:lnTo>
                  <a:lnTo>
                    <a:pt x="928368" y="439753"/>
                  </a:lnTo>
                  <a:lnTo>
                    <a:pt x="871989" y="345789"/>
                  </a:lnTo>
                  <a:lnTo>
                    <a:pt x="875748" y="304445"/>
                  </a:lnTo>
                  <a:lnTo>
                    <a:pt x="887024" y="289410"/>
                  </a:lnTo>
                  <a:lnTo>
                    <a:pt x="890782" y="217997"/>
                  </a:lnTo>
                  <a:lnTo>
                    <a:pt x="864472" y="165377"/>
                  </a:lnTo>
                  <a:lnTo>
                    <a:pt x="856955" y="37586"/>
                  </a:lnTo>
                  <a:lnTo>
                    <a:pt x="869267" y="20842"/>
                  </a:lnTo>
                  <a:lnTo>
                    <a:pt x="870109" y="21925"/>
                  </a:lnTo>
                  <a:lnTo>
                    <a:pt x="898299" y="28190"/>
                  </a:lnTo>
                  <a:lnTo>
                    <a:pt x="948414" y="40718"/>
                  </a:lnTo>
                  <a:lnTo>
                    <a:pt x="970338" y="93965"/>
                  </a:lnTo>
                  <a:lnTo>
                    <a:pt x="1026718" y="119022"/>
                  </a:lnTo>
                  <a:lnTo>
                    <a:pt x="1042378" y="194193"/>
                  </a:lnTo>
                  <a:lnTo>
                    <a:pt x="1111285" y="212986"/>
                  </a:lnTo>
                  <a:lnTo>
                    <a:pt x="1148871" y="238043"/>
                  </a:lnTo>
                  <a:lnTo>
                    <a:pt x="1186457" y="285025"/>
                  </a:lnTo>
                  <a:lnTo>
                    <a:pt x="1214647" y="241175"/>
                  </a:lnTo>
                  <a:lnTo>
                    <a:pt x="1245967" y="219250"/>
                  </a:lnTo>
                  <a:lnTo>
                    <a:pt x="1277290" y="172268"/>
                  </a:lnTo>
                  <a:lnTo>
                    <a:pt x="1289819" y="162872"/>
                  </a:lnTo>
                  <a:lnTo>
                    <a:pt x="1371252" y="115890"/>
                  </a:lnTo>
                  <a:lnTo>
                    <a:pt x="1336800" y="50115"/>
                  </a:lnTo>
                  <a:lnTo>
                    <a:pt x="1336800" y="3132"/>
                  </a:lnTo>
                  <a:lnTo>
                    <a:pt x="1371252" y="0"/>
                  </a:lnTo>
                  <a:lnTo>
                    <a:pt x="1424500" y="78304"/>
                  </a:lnTo>
                  <a:lnTo>
                    <a:pt x="1484010" y="87700"/>
                  </a:lnTo>
                  <a:lnTo>
                    <a:pt x="1540390" y="109625"/>
                  </a:lnTo>
                  <a:lnTo>
                    <a:pt x="1568578" y="137815"/>
                  </a:lnTo>
                  <a:lnTo>
                    <a:pt x="1609295" y="122154"/>
                  </a:lnTo>
                  <a:lnTo>
                    <a:pt x="1659410" y="147211"/>
                  </a:lnTo>
                  <a:lnTo>
                    <a:pt x="1662154" y="140548"/>
                  </a:lnTo>
                  <a:lnTo>
                    <a:pt x="1687600" y="184170"/>
                  </a:lnTo>
                  <a:lnTo>
                    <a:pt x="1687600" y="217997"/>
                  </a:lnTo>
                  <a:lnTo>
                    <a:pt x="1646256" y="233032"/>
                  </a:lnTo>
                  <a:lnTo>
                    <a:pt x="1578601" y="364582"/>
                  </a:lnTo>
                  <a:lnTo>
                    <a:pt x="1574843" y="435995"/>
                  </a:lnTo>
                  <a:lnTo>
                    <a:pt x="1552291" y="466063"/>
                  </a:lnTo>
                  <a:lnTo>
                    <a:pt x="1556050" y="533717"/>
                  </a:lnTo>
                  <a:lnTo>
                    <a:pt x="1518464" y="590096"/>
                  </a:lnTo>
                  <a:lnTo>
                    <a:pt x="1495913" y="623923"/>
                  </a:lnTo>
                  <a:lnTo>
                    <a:pt x="1428258" y="793059"/>
                  </a:lnTo>
                  <a:lnTo>
                    <a:pt x="1428258" y="838162"/>
                  </a:lnTo>
                  <a:lnTo>
                    <a:pt x="1405707" y="871989"/>
                  </a:lnTo>
                  <a:lnTo>
                    <a:pt x="1401948" y="905816"/>
                  </a:lnTo>
                  <a:lnTo>
                    <a:pt x="1405707" y="954677"/>
                  </a:lnTo>
                  <a:lnTo>
                    <a:pt x="1447051" y="1029849"/>
                  </a:lnTo>
                  <a:lnTo>
                    <a:pt x="1428258" y="1082469"/>
                  </a:lnTo>
                  <a:lnTo>
                    <a:pt x="1390673" y="1123813"/>
                  </a:lnTo>
                  <a:lnTo>
                    <a:pt x="1379397" y="1161399"/>
                  </a:lnTo>
                  <a:lnTo>
                    <a:pt x="1368121" y="1195226"/>
                  </a:lnTo>
                  <a:lnTo>
                    <a:pt x="1326777" y="1202743"/>
                  </a:lnTo>
                  <a:lnTo>
                    <a:pt x="1323018" y="1259122"/>
                  </a:lnTo>
                  <a:lnTo>
                    <a:pt x="1338053" y="1416982"/>
                  </a:lnTo>
                  <a:lnTo>
                    <a:pt x="1401948" y="1601152"/>
                  </a:lnTo>
                  <a:lnTo>
                    <a:pt x="1492753" y="1811818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382A036F-9EDB-06C9-8776-0DAB6A3B0A7C}"/>
                </a:ext>
              </a:extLst>
            </p:cNvPr>
            <p:cNvSpPr/>
            <p:nvPr/>
          </p:nvSpPr>
          <p:spPr>
            <a:xfrm>
              <a:off x="6577385" y="4490982"/>
              <a:ext cx="735367" cy="1473246"/>
            </a:xfrm>
            <a:custGeom>
              <a:avLst/>
              <a:gdLst>
                <a:gd name="connsiteX0" fmla="*/ 0 w 780535"/>
                <a:gd name="connsiteY0" fmla="*/ 0 h 1563736"/>
                <a:gd name="connsiteX1" fmla="*/ 17066 w 780535"/>
                <a:gd name="connsiteY1" fmla="*/ 27732 h 1563736"/>
                <a:gd name="connsiteX2" fmla="*/ 45256 w 780535"/>
                <a:gd name="connsiteY2" fmla="*/ 33996 h 1563736"/>
                <a:gd name="connsiteX3" fmla="*/ 48389 w 780535"/>
                <a:gd name="connsiteY3" fmla="*/ 87242 h 1563736"/>
                <a:gd name="connsiteX4" fmla="*/ 64049 w 780535"/>
                <a:gd name="connsiteY4" fmla="*/ 106035 h 1563736"/>
                <a:gd name="connsiteX5" fmla="*/ 92238 w 780535"/>
                <a:gd name="connsiteY5" fmla="*/ 118564 h 1563736"/>
                <a:gd name="connsiteX6" fmla="*/ 114164 w 780535"/>
                <a:gd name="connsiteY6" fmla="*/ 115432 h 1563736"/>
                <a:gd name="connsiteX7" fmla="*/ 153643 w 780535"/>
                <a:gd name="connsiteY7" fmla="*/ 120959 h 1563736"/>
                <a:gd name="connsiteX8" fmla="*/ 132956 w 780535"/>
                <a:gd name="connsiteY8" fmla="*/ 150512 h 1563736"/>
                <a:gd name="connsiteX9" fmla="*/ 134582 w 780535"/>
                <a:gd name="connsiteY9" fmla="*/ 160114 h 1563736"/>
                <a:gd name="connsiteX10" fmla="*/ 148618 w 780535"/>
                <a:gd name="connsiteY10" fmla="*/ 171810 h 1563736"/>
                <a:gd name="connsiteX11" fmla="*/ 195599 w 780535"/>
                <a:gd name="connsiteY11" fmla="*/ 159282 h 1563736"/>
                <a:gd name="connsiteX12" fmla="*/ 295828 w 780535"/>
                <a:gd name="connsiteY12" fmla="*/ 178075 h 1563736"/>
                <a:gd name="connsiteX13" fmla="*/ 345943 w 780535"/>
                <a:gd name="connsiteY13" fmla="*/ 193735 h 1563736"/>
                <a:gd name="connsiteX14" fmla="*/ 361604 w 780535"/>
                <a:gd name="connsiteY14" fmla="*/ 206264 h 1563736"/>
                <a:gd name="connsiteX15" fmla="*/ 367867 w 780535"/>
                <a:gd name="connsiteY15" fmla="*/ 203133 h 1563736"/>
                <a:gd name="connsiteX16" fmla="*/ 367867 w 780535"/>
                <a:gd name="connsiteY16" fmla="*/ 228189 h 1563736"/>
                <a:gd name="connsiteX17" fmla="*/ 345943 w 780535"/>
                <a:gd name="connsiteY17" fmla="*/ 237585 h 1563736"/>
                <a:gd name="connsiteX18" fmla="*/ 339678 w 780535"/>
                <a:gd name="connsiteY18" fmla="*/ 259510 h 1563736"/>
                <a:gd name="connsiteX19" fmla="*/ 324019 w 780535"/>
                <a:gd name="connsiteY19" fmla="*/ 262642 h 1563736"/>
                <a:gd name="connsiteX20" fmla="*/ 317752 w 780535"/>
                <a:gd name="connsiteY20" fmla="*/ 319021 h 1563736"/>
                <a:gd name="connsiteX21" fmla="*/ 352207 w 780535"/>
                <a:gd name="connsiteY21" fmla="*/ 350343 h 1563736"/>
                <a:gd name="connsiteX22" fmla="*/ 374133 w 780535"/>
                <a:gd name="connsiteY22" fmla="*/ 353475 h 1563736"/>
                <a:gd name="connsiteX23" fmla="*/ 396057 w 780535"/>
                <a:gd name="connsiteY23" fmla="*/ 378532 h 1563736"/>
                <a:gd name="connsiteX24" fmla="*/ 352207 w 780535"/>
                <a:gd name="connsiteY24" fmla="*/ 438043 h 1563736"/>
                <a:gd name="connsiteX25" fmla="*/ 314621 w 780535"/>
                <a:gd name="connsiteY25" fmla="*/ 472496 h 1563736"/>
                <a:gd name="connsiteX26" fmla="*/ 314621 w 780535"/>
                <a:gd name="connsiteY26" fmla="*/ 491289 h 1563736"/>
                <a:gd name="connsiteX27" fmla="*/ 345943 w 780535"/>
                <a:gd name="connsiteY27" fmla="*/ 528875 h 1563736"/>
                <a:gd name="connsiteX28" fmla="*/ 327150 w 780535"/>
                <a:gd name="connsiteY28" fmla="*/ 569593 h 1563736"/>
                <a:gd name="connsiteX29" fmla="*/ 286433 w 780535"/>
                <a:gd name="connsiteY29" fmla="*/ 625971 h 1563736"/>
                <a:gd name="connsiteX30" fmla="*/ 298961 w 780535"/>
                <a:gd name="connsiteY30" fmla="*/ 651028 h 1563736"/>
                <a:gd name="connsiteX31" fmla="*/ 280167 w 780535"/>
                <a:gd name="connsiteY31" fmla="*/ 688614 h 1563736"/>
                <a:gd name="connsiteX32" fmla="*/ 292695 w 780535"/>
                <a:gd name="connsiteY32" fmla="*/ 738729 h 1563736"/>
                <a:gd name="connsiteX33" fmla="*/ 327150 w 780535"/>
                <a:gd name="connsiteY33" fmla="*/ 770050 h 1563736"/>
                <a:gd name="connsiteX34" fmla="*/ 367867 w 780535"/>
                <a:gd name="connsiteY34" fmla="*/ 773182 h 1563736"/>
                <a:gd name="connsiteX35" fmla="*/ 386662 w 780535"/>
                <a:gd name="connsiteY35" fmla="*/ 782579 h 1563736"/>
                <a:gd name="connsiteX36" fmla="*/ 411719 w 780535"/>
                <a:gd name="connsiteY36" fmla="*/ 782579 h 1563736"/>
                <a:gd name="connsiteX37" fmla="*/ 427379 w 780535"/>
                <a:gd name="connsiteY37" fmla="*/ 795107 h 1563736"/>
                <a:gd name="connsiteX38" fmla="*/ 458700 w 780535"/>
                <a:gd name="connsiteY38" fmla="*/ 773182 h 1563736"/>
                <a:gd name="connsiteX39" fmla="*/ 490022 w 780535"/>
                <a:gd name="connsiteY39" fmla="*/ 782579 h 1563736"/>
                <a:gd name="connsiteX40" fmla="*/ 515079 w 780535"/>
                <a:gd name="connsiteY40" fmla="*/ 832693 h 1563736"/>
                <a:gd name="connsiteX41" fmla="*/ 486890 w 780535"/>
                <a:gd name="connsiteY41" fmla="*/ 882807 h 1563736"/>
                <a:gd name="connsiteX42" fmla="*/ 446171 w 780535"/>
                <a:gd name="connsiteY42" fmla="*/ 882807 h 1563736"/>
                <a:gd name="connsiteX43" fmla="*/ 443038 w 780535"/>
                <a:gd name="connsiteY43" fmla="*/ 932922 h 1563736"/>
                <a:gd name="connsiteX44" fmla="*/ 411719 w 780535"/>
                <a:gd name="connsiteY44" fmla="*/ 983036 h 1563736"/>
                <a:gd name="connsiteX45" fmla="*/ 443038 w 780535"/>
                <a:gd name="connsiteY45" fmla="*/ 1023754 h 1563736"/>
                <a:gd name="connsiteX46" fmla="*/ 436776 w 780535"/>
                <a:gd name="connsiteY46" fmla="*/ 1048811 h 1563736"/>
                <a:gd name="connsiteX47" fmla="*/ 402321 w 780535"/>
                <a:gd name="connsiteY47" fmla="*/ 1058207 h 1563736"/>
                <a:gd name="connsiteX48" fmla="*/ 399190 w 780535"/>
                <a:gd name="connsiteY48" fmla="*/ 1077000 h 1563736"/>
                <a:gd name="connsiteX49" fmla="*/ 339678 w 780535"/>
                <a:gd name="connsiteY49" fmla="*/ 1167832 h 1563736"/>
                <a:gd name="connsiteX50" fmla="*/ 333414 w 780535"/>
                <a:gd name="connsiteY50" fmla="*/ 1227343 h 1563736"/>
                <a:gd name="connsiteX51" fmla="*/ 380395 w 780535"/>
                <a:gd name="connsiteY51" fmla="*/ 1277458 h 1563736"/>
                <a:gd name="connsiteX52" fmla="*/ 411719 w 780535"/>
                <a:gd name="connsiteY52" fmla="*/ 1283722 h 1563736"/>
                <a:gd name="connsiteX53" fmla="*/ 417981 w 780535"/>
                <a:gd name="connsiteY53" fmla="*/ 1299383 h 1563736"/>
                <a:gd name="connsiteX54" fmla="*/ 408586 w 780535"/>
                <a:gd name="connsiteY54" fmla="*/ 1321308 h 1563736"/>
                <a:gd name="connsiteX55" fmla="*/ 486890 w 780535"/>
                <a:gd name="connsiteY55" fmla="*/ 1405875 h 1563736"/>
                <a:gd name="connsiteX56" fmla="*/ 543267 w 780535"/>
                <a:gd name="connsiteY56" fmla="*/ 1405875 h 1563736"/>
                <a:gd name="connsiteX57" fmla="*/ 583986 w 780535"/>
                <a:gd name="connsiteY57" fmla="*/ 1390215 h 1563736"/>
                <a:gd name="connsiteX58" fmla="*/ 621572 w 780535"/>
                <a:gd name="connsiteY58" fmla="*/ 1396479 h 1563736"/>
                <a:gd name="connsiteX59" fmla="*/ 634101 w 780535"/>
                <a:gd name="connsiteY59" fmla="*/ 1409008 h 1563736"/>
                <a:gd name="connsiteX60" fmla="*/ 703008 w 780535"/>
                <a:gd name="connsiteY60" fmla="*/ 1412140 h 1563736"/>
                <a:gd name="connsiteX61" fmla="*/ 709272 w 780535"/>
                <a:gd name="connsiteY61" fmla="*/ 1405875 h 1563736"/>
                <a:gd name="connsiteX62" fmla="*/ 743725 w 780535"/>
                <a:gd name="connsiteY62" fmla="*/ 1402743 h 1563736"/>
                <a:gd name="connsiteX63" fmla="*/ 740594 w 780535"/>
                <a:gd name="connsiteY63" fmla="*/ 1440329 h 1563736"/>
                <a:gd name="connsiteX64" fmla="*/ 775048 w 780535"/>
                <a:gd name="connsiteY64" fmla="*/ 1496708 h 1563736"/>
                <a:gd name="connsiteX65" fmla="*/ 778179 w 780535"/>
                <a:gd name="connsiteY65" fmla="*/ 1518633 h 1563736"/>
                <a:gd name="connsiteX66" fmla="*/ 780535 w 780535"/>
                <a:gd name="connsiteY66" fmla="*/ 1520067 h 1563736"/>
                <a:gd name="connsiteX67" fmla="*/ 756881 w 780535"/>
                <a:gd name="connsiteY67" fmla="*/ 1548701 h 1563736"/>
                <a:gd name="connsiteX68" fmla="*/ 726812 w 780535"/>
                <a:gd name="connsiteY68" fmla="*/ 1559977 h 1563736"/>
                <a:gd name="connsiteX69" fmla="*/ 692985 w 780535"/>
                <a:gd name="connsiteY69" fmla="*/ 1537426 h 1563736"/>
                <a:gd name="connsiteX70" fmla="*/ 670433 w 780535"/>
                <a:gd name="connsiteY70" fmla="*/ 1529908 h 1563736"/>
                <a:gd name="connsiteX71" fmla="*/ 568952 w 780535"/>
                <a:gd name="connsiteY71" fmla="*/ 1556218 h 1563736"/>
                <a:gd name="connsiteX72" fmla="*/ 538883 w 780535"/>
                <a:gd name="connsiteY72" fmla="*/ 1552460 h 1563736"/>
                <a:gd name="connsiteX73" fmla="*/ 523849 w 780535"/>
                <a:gd name="connsiteY73" fmla="*/ 1563736 h 1563736"/>
                <a:gd name="connsiteX74" fmla="*/ 471229 w 780535"/>
                <a:gd name="connsiteY74" fmla="*/ 1563736 h 1563736"/>
                <a:gd name="connsiteX75" fmla="*/ 377264 w 780535"/>
                <a:gd name="connsiteY75" fmla="*/ 1488564 h 1563736"/>
                <a:gd name="connsiteX76" fmla="*/ 313368 w 780535"/>
                <a:gd name="connsiteY76" fmla="*/ 1447220 h 1563736"/>
                <a:gd name="connsiteX77" fmla="*/ 260748 w 780535"/>
                <a:gd name="connsiteY77" fmla="*/ 1469771 h 1563736"/>
                <a:gd name="connsiteX78" fmla="*/ 166784 w 780535"/>
                <a:gd name="connsiteY78" fmla="*/ 1458496 h 1563736"/>
                <a:gd name="connsiteX79" fmla="*/ 129198 w 780535"/>
                <a:gd name="connsiteY79" fmla="*/ 1443461 h 1563736"/>
                <a:gd name="connsiteX80" fmla="*/ 35233 w 780535"/>
                <a:gd name="connsiteY80" fmla="*/ 1394600 h 1563736"/>
                <a:gd name="connsiteX81" fmla="*/ 0 w 780535"/>
                <a:gd name="connsiteY81" fmla="*/ 1396802 h 1563736"/>
                <a:gd name="connsiteX0" fmla="*/ 146991 w 927526"/>
                <a:gd name="connsiteY0" fmla="*/ 0 h 1563736"/>
                <a:gd name="connsiteX1" fmla="*/ 164057 w 927526"/>
                <a:gd name="connsiteY1" fmla="*/ 27732 h 1563736"/>
                <a:gd name="connsiteX2" fmla="*/ 192247 w 927526"/>
                <a:gd name="connsiteY2" fmla="*/ 33996 h 1563736"/>
                <a:gd name="connsiteX3" fmla="*/ 195380 w 927526"/>
                <a:gd name="connsiteY3" fmla="*/ 87242 h 1563736"/>
                <a:gd name="connsiteX4" fmla="*/ 211040 w 927526"/>
                <a:gd name="connsiteY4" fmla="*/ 106035 h 1563736"/>
                <a:gd name="connsiteX5" fmla="*/ 239229 w 927526"/>
                <a:gd name="connsiteY5" fmla="*/ 118564 h 1563736"/>
                <a:gd name="connsiteX6" fmla="*/ 261155 w 927526"/>
                <a:gd name="connsiteY6" fmla="*/ 115432 h 1563736"/>
                <a:gd name="connsiteX7" fmla="*/ 300634 w 927526"/>
                <a:gd name="connsiteY7" fmla="*/ 120959 h 1563736"/>
                <a:gd name="connsiteX8" fmla="*/ 279947 w 927526"/>
                <a:gd name="connsiteY8" fmla="*/ 150512 h 1563736"/>
                <a:gd name="connsiteX9" fmla="*/ 281573 w 927526"/>
                <a:gd name="connsiteY9" fmla="*/ 160114 h 1563736"/>
                <a:gd name="connsiteX10" fmla="*/ 295609 w 927526"/>
                <a:gd name="connsiteY10" fmla="*/ 171810 h 1563736"/>
                <a:gd name="connsiteX11" fmla="*/ 342590 w 927526"/>
                <a:gd name="connsiteY11" fmla="*/ 159282 h 1563736"/>
                <a:gd name="connsiteX12" fmla="*/ 442819 w 927526"/>
                <a:gd name="connsiteY12" fmla="*/ 178075 h 1563736"/>
                <a:gd name="connsiteX13" fmla="*/ 492934 w 927526"/>
                <a:gd name="connsiteY13" fmla="*/ 193735 h 1563736"/>
                <a:gd name="connsiteX14" fmla="*/ 508595 w 927526"/>
                <a:gd name="connsiteY14" fmla="*/ 206264 h 1563736"/>
                <a:gd name="connsiteX15" fmla="*/ 514858 w 927526"/>
                <a:gd name="connsiteY15" fmla="*/ 203133 h 1563736"/>
                <a:gd name="connsiteX16" fmla="*/ 514858 w 927526"/>
                <a:gd name="connsiteY16" fmla="*/ 228189 h 1563736"/>
                <a:gd name="connsiteX17" fmla="*/ 492934 w 927526"/>
                <a:gd name="connsiteY17" fmla="*/ 237585 h 1563736"/>
                <a:gd name="connsiteX18" fmla="*/ 486669 w 927526"/>
                <a:gd name="connsiteY18" fmla="*/ 259510 h 1563736"/>
                <a:gd name="connsiteX19" fmla="*/ 471010 w 927526"/>
                <a:gd name="connsiteY19" fmla="*/ 262642 h 1563736"/>
                <a:gd name="connsiteX20" fmla="*/ 464743 w 927526"/>
                <a:gd name="connsiteY20" fmla="*/ 319021 h 1563736"/>
                <a:gd name="connsiteX21" fmla="*/ 499198 w 927526"/>
                <a:gd name="connsiteY21" fmla="*/ 350343 h 1563736"/>
                <a:gd name="connsiteX22" fmla="*/ 521124 w 927526"/>
                <a:gd name="connsiteY22" fmla="*/ 353475 h 1563736"/>
                <a:gd name="connsiteX23" fmla="*/ 543048 w 927526"/>
                <a:gd name="connsiteY23" fmla="*/ 378532 h 1563736"/>
                <a:gd name="connsiteX24" fmla="*/ 499198 w 927526"/>
                <a:gd name="connsiteY24" fmla="*/ 438043 h 1563736"/>
                <a:gd name="connsiteX25" fmla="*/ 461612 w 927526"/>
                <a:gd name="connsiteY25" fmla="*/ 472496 h 1563736"/>
                <a:gd name="connsiteX26" fmla="*/ 461612 w 927526"/>
                <a:gd name="connsiteY26" fmla="*/ 491289 h 1563736"/>
                <a:gd name="connsiteX27" fmla="*/ 492934 w 927526"/>
                <a:gd name="connsiteY27" fmla="*/ 528875 h 1563736"/>
                <a:gd name="connsiteX28" fmla="*/ 474141 w 927526"/>
                <a:gd name="connsiteY28" fmla="*/ 569593 h 1563736"/>
                <a:gd name="connsiteX29" fmla="*/ 433424 w 927526"/>
                <a:gd name="connsiteY29" fmla="*/ 625971 h 1563736"/>
                <a:gd name="connsiteX30" fmla="*/ 445952 w 927526"/>
                <a:gd name="connsiteY30" fmla="*/ 651028 h 1563736"/>
                <a:gd name="connsiteX31" fmla="*/ 427158 w 927526"/>
                <a:gd name="connsiteY31" fmla="*/ 688614 h 1563736"/>
                <a:gd name="connsiteX32" fmla="*/ 439686 w 927526"/>
                <a:gd name="connsiteY32" fmla="*/ 738729 h 1563736"/>
                <a:gd name="connsiteX33" fmla="*/ 474141 w 927526"/>
                <a:gd name="connsiteY33" fmla="*/ 770050 h 1563736"/>
                <a:gd name="connsiteX34" fmla="*/ 514858 w 927526"/>
                <a:gd name="connsiteY34" fmla="*/ 773182 h 1563736"/>
                <a:gd name="connsiteX35" fmla="*/ 533653 w 927526"/>
                <a:gd name="connsiteY35" fmla="*/ 782579 h 1563736"/>
                <a:gd name="connsiteX36" fmla="*/ 558710 w 927526"/>
                <a:gd name="connsiteY36" fmla="*/ 782579 h 1563736"/>
                <a:gd name="connsiteX37" fmla="*/ 574370 w 927526"/>
                <a:gd name="connsiteY37" fmla="*/ 795107 h 1563736"/>
                <a:gd name="connsiteX38" fmla="*/ 605691 w 927526"/>
                <a:gd name="connsiteY38" fmla="*/ 773182 h 1563736"/>
                <a:gd name="connsiteX39" fmla="*/ 637013 w 927526"/>
                <a:gd name="connsiteY39" fmla="*/ 782579 h 1563736"/>
                <a:gd name="connsiteX40" fmla="*/ 662070 w 927526"/>
                <a:gd name="connsiteY40" fmla="*/ 832693 h 1563736"/>
                <a:gd name="connsiteX41" fmla="*/ 633881 w 927526"/>
                <a:gd name="connsiteY41" fmla="*/ 882807 h 1563736"/>
                <a:gd name="connsiteX42" fmla="*/ 593162 w 927526"/>
                <a:gd name="connsiteY42" fmla="*/ 882807 h 1563736"/>
                <a:gd name="connsiteX43" fmla="*/ 590029 w 927526"/>
                <a:gd name="connsiteY43" fmla="*/ 932922 h 1563736"/>
                <a:gd name="connsiteX44" fmla="*/ 558710 w 927526"/>
                <a:gd name="connsiteY44" fmla="*/ 983036 h 1563736"/>
                <a:gd name="connsiteX45" fmla="*/ 590029 w 927526"/>
                <a:gd name="connsiteY45" fmla="*/ 1023754 h 1563736"/>
                <a:gd name="connsiteX46" fmla="*/ 583767 w 927526"/>
                <a:gd name="connsiteY46" fmla="*/ 1048811 h 1563736"/>
                <a:gd name="connsiteX47" fmla="*/ 549312 w 927526"/>
                <a:gd name="connsiteY47" fmla="*/ 1058207 h 1563736"/>
                <a:gd name="connsiteX48" fmla="*/ 546181 w 927526"/>
                <a:gd name="connsiteY48" fmla="*/ 1077000 h 1563736"/>
                <a:gd name="connsiteX49" fmla="*/ 486669 w 927526"/>
                <a:gd name="connsiteY49" fmla="*/ 1167832 h 1563736"/>
                <a:gd name="connsiteX50" fmla="*/ 480405 w 927526"/>
                <a:gd name="connsiteY50" fmla="*/ 1227343 h 1563736"/>
                <a:gd name="connsiteX51" fmla="*/ 527386 w 927526"/>
                <a:gd name="connsiteY51" fmla="*/ 1277458 h 1563736"/>
                <a:gd name="connsiteX52" fmla="*/ 558710 w 927526"/>
                <a:gd name="connsiteY52" fmla="*/ 1283722 h 1563736"/>
                <a:gd name="connsiteX53" fmla="*/ 564972 w 927526"/>
                <a:gd name="connsiteY53" fmla="*/ 1299383 h 1563736"/>
                <a:gd name="connsiteX54" fmla="*/ 555577 w 927526"/>
                <a:gd name="connsiteY54" fmla="*/ 1321308 h 1563736"/>
                <a:gd name="connsiteX55" fmla="*/ 633881 w 927526"/>
                <a:gd name="connsiteY55" fmla="*/ 1405875 h 1563736"/>
                <a:gd name="connsiteX56" fmla="*/ 690258 w 927526"/>
                <a:gd name="connsiteY56" fmla="*/ 1405875 h 1563736"/>
                <a:gd name="connsiteX57" fmla="*/ 730977 w 927526"/>
                <a:gd name="connsiteY57" fmla="*/ 1390215 h 1563736"/>
                <a:gd name="connsiteX58" fmla="*/ 768563 w 927526"/>
                <a:gd name="connsiteY58" fmla="*/ 1396479 h 1563736"/>
                <a:gd name="connsiteX59" fmla="*/ 781092 w 927526"/>
                <a:gd name="connsiteY59" fmla="*/ 1409008 h 1563736"/>
                <a:gd name="connsiteX60" fmla="*/ 849999 w 927526"/>
                <a:gd name="connsiteY60" fmla="*/ 1412140 h 1563736"/>
                <a:gd name="connsiteX61" fmla="*/ 856263 w 927526"/>
                <a:gd name="connsiteY61" fmla="*/ 1405875 h 1563736"/>
                <a:gd name="connsiteX62" fmla="*/ 890716 w 927526"/>
                <a:gd name="connsiteY62" fmla="*/ 1402743 h 1563736"/>
                <a:gd name="connsiteX63" fmla="*/ 887585 w 927526"/>
                <a:gd name="connsiteY63" fmla="*/ 1440329 h 1563736"/>
                <a:gd name="connsiteX64" fmla="*/ 922039 w 927526"/>
                <a:gd name="connsiteY64" fmla="*/ 1496708 h 1563736"/>
                <a:gd name="connsiteX65" fmla="*/ 925170 w 927526"/>
                <a:gd name="connsiteY65" fmla="*/ 1518633 h 1563736"/>
                <a:gd name="connsiteX66" fmla="*/ 927526 w 927526"/>
                <a:gd name="connsiteY66" fmla="*/ 1520067 h 1563736"/>
                <a:gd name="connsiteX67" fmla="*/ 903872 w 927526"/>
                <a:gd name="connsiteY67" fmla="*/ 1548701 h 1563736"/>
                <a:gd name="connsiteX68" fmla="*/ 873803 w 927526"/>
                <a:gd name="connsiteY68" fmla="*/ 1559977 h 1563736"/>
                <a:gd name="connsiteX69" fmla="*/ 839976 w 927526"/>
                <a:gd name="connsiteY69" fmla="*/ 1537426 h 1563736"/>
                <a:gd name="connsiteX70" fmla="*/ 817424 w 927526"/>
                <a:gd name="connsiteY70" fmla="*/ 1529908 h 1563736"/>
                <a:gd name="connsiteX71" fmla="*/ 715943 w 927526"/>
                <a:gd name="connsiteY71" fmla="*/ 1556218 h 1563736"/>
                <a:gd name="connsiteX72" fmla="*/ 685874 w 927526"/>
                <a:gd name="connsiteY72" fmla="*/ 1552460 h 1563736"/>
                <a:gd name="connsiteX73" fmla="*/ 670840 w 927526"/>
                <a:gd name="connsiteY73" fmla="*/ 1563736 h 1563736"/>
                <a:gd name="connsiteX74" fmla="*/ 618220 w 927526"/>
                <a:gd name="connsiteY74" fmla="*/ 1563736 h 1563736"/>
                <a:gd name="connsiteX75" fmla="*/ 524255 w 927526"/>
                <a:gd name="connsiteY75" fmla="*/ 1488564 h 1563736"/>
                <a:gd name="connsiteX76" fmla="*/ 460359 w 927526"/>
                <a:gd name="connsiteY76" fmla="*/ 1447220 h 1563736"/>
                <a:gd name="connsiteX77" fmla="*/ 407739 w 927526"/>
                <a:gd name="connsiteY77" fmla="*/ 1469771 h 1563736"/>
                <a:gd name="connsiteX78" fmla="*/ 313775 w 927526"/>
                <a:gd name="connsiteY78" fmla="*/ 1458496 h 1563736"/>
                <a:gd name="connsiteX79" fmla="*/ 276189 w 927526"/>
                <a:gd name="connsiteY79" fmla="*/ 1443461 h 1563736"/>
                <a:gd name="connsiteX80" fmla="*/ 182224 w 927526"/>
                <a:gd name="connsiteY80" fmla="*/ 1394600 h 1563736"/>
                <a:gd name="connsiteX81" fmla="*/ 146991 w 927526"/>
                <a:gd name="connsiteY81" fmla="*/ 1396802 h 1563736"/>
                <a:gd name="connsiteX82" fmla="*/ 0 w 927526"/>
                <a:gd name="connsiteY82" fmla="*/ 280107 h 1563736"/>
                <a:gd name="connsiteX83" fmla="*/ 146991 w 927526"/>
                <a:gd name="connsiteY83" fmla="*/ 0 h 1563736"/>
                <a:gd name="connsiteX0" fmla="*/ 0 w 927526"/>
                <a:gd name="connsiteY0" fmla="*/ 280107 h 1563736"/>
                <a:gd name="connsiteX1" fmla="*/ 146991 w 927526"/>
                <a:gd name="connsiteY1" fmla="*/ 0 h 1563736"/>
                <a:gd name="connsiteX2" fmla="*/ 164057 w 927526"/>
                <a:gd name="connsiteY2" fmla="*/ 27732 h 1563736"/>
                <a:gd name="connsiteX3" fmla="*/ 192247 w 927526"/>
                <a:gd name="connsiteY3" fmla="*/ 33996 h 1563736"/>
                <a:gd name="connsiteX4" fmla="*/ 195380 w 927526"/>
                <a:gd name="connsiteY4" fmla="*/ 87242 h 1563736"/>
                <a:gd name="connsiteX5" fmla="*/ 211040 w 927526"/>
                <a:gd name="connsiteY5" fmla="*/ 106035 h 1563736"/>
                <a:gd name="connsiteX6" fmla="*/ 239229 w 927526"/>
                <a:gd name="connsiteY6" fmla="*/ 118564 h 1563736"/>
                <a:gd name="connsiteX7" fmla="*/ 261155 w 927526"/>
                <a:gd name="connsiteY7" fmla="*/ 115432 h 1563736"/>
                <a:gd name="connsiteX8" fmla="*/ 300634 w 927526"/>
                <a:gd name="connsiteY8" fmla="*/ 120959 h 1563736"/>
                <a:gd name="connsiteX9" fmla="*/ 279947 w 927526"/>
                <a:gd name="connsiteY9" fmla="*/ 150512 h 1563736"/>
                <a:gd name="connsiteX10" fmla="*/ 281573 w 927526"/>
                <a:gd name="connsiteY10" fmla="*/ 160114 h 1563736"/>
                <a:gd name="connsiteX11" fmla="*/ 295609 w 927526"/>
                <a:gd name="connsiteY11" fmla="*/ 171810 h 1563736"/>
                <a:gd name="connsiteX12" fmla="*/ 342590 w 927526"/>
                <a:gd name="connsiteY12" fmla="*/ 159282 h 1563736"/>
                <a:gd name="connsiteX13" fmla="*/ 442819 w 927526"/>
                <a:gd name="connsiteY13" fmla="*/ 178075 h 1563736"/>
                <a:gd name="connsiteX14" fmla="*/ 492934 w 927526"/>
                <a:gd name="connsiteY14" fmla="*/ 193735 h 1563736"/>
                <a:gd name="connsiteX15" fmla="*/ 508595 w 927526"/>
                <a:gd name="connsiteY15" fmla="*/ 206264 h 1563736"/>
                <a:gd name="connsiteX16" fmla="*/ 514858 w 927526"/>
                <a:gd name="connsiteY16" fmla="*/ 203133 h 1563736"/>
                <a:gd name="connsiteX17" fmla="*/ 514858 w 927526"/>
                <a:gd name="connsiteY17" fmla="*/ 228189 h 1563736"/>
                <a:gd name="connsiteX18" fmla="*/ 492934 w 927526"/>
                <a:gd name="connsiteY18" fmla="*/ 237585 h 1563736"/>
                <a:gd name="connsiteX19" fmla="*/ 486669 w 927526"/>
                <a:gd name="connsiteY19" fmla="*/ 259510 h 1563736"/>
                <a:gd name="connsiteX20" fmla="*/ 471010 w 927526"/>
                <a:gd name="connsiteY20" fmla="*/ 262642 h 1563736"/>
                <a:gd name="connsiteX21" fmla="*/ 464743 w 927526"/>
                <a:gd name="connsiteY21" fmla="*/ 319021 h 1563736"/>
                <a:gd name="connsiteX22" fmla="*/ 499198 w 927526"/>
                <a:gd name="connsiteY22" fmla="*/ 350343 h 1563736"/>
                <a:gd name="connsiteX23" fmla="*/ 521124 w 927526"/>
                <a:gd name="connsiteY23" fmla="*/ 353475 h 1563736"/>
                <a:gd name="connsiteX24" fmla="*/ 543048 w 927526"/>
                <a:gd name="connsiteY24" fmla="*/ 378532 h 1563736"/>
                <a:gd name="connsiteX25" fmla="*/ 499198 w 927526"/>
                <a:gd name="connsiteY25" fmla="*/ 438043 h 1563736"/>
                <a:gd name="connsiteX26" fmla="*/ 461612 w 927526"/>
                <a:gd name="connsiteY26" fmla="*/ 472496 h 1563736"/>
                <a:gd name="connsiteX27" fmla="*/ 461612 w 927526"/>
                <a:gd name="connsiteY27" fmla="*/ 491289 h 1563736"/>
                <a:gd name="connsiteX28" fmla="*/ 492934 w 927526"/>
                <a:gd name="connsiteY28" fmla="*/ 528875 h 1563736"/>
                <a:gd name="connsiteX29" fmla="*/ 474141 w 927526"/>
                <a:gd name="connsiteY29" fmla="*/ 569593 h 1563736"/>
                <a:gd name="connsiteX30" fmla="*/ 433424 w 927526"/>
                <a:gd name="connsiteY30" fmla="*/ 625971 h 1563736"/>
                <a:gd name="connsiteX31" fmla="*/ 445952 w 927526"/>
                <a:gd name="connsiteY31" fmla="*/ 651028 h 1563736"/>
                <a:gd name="connsiteX32" fmla="*/ 427158 w 927526"/>
                <a:gd name="connsiteY32" fmla="*/ 688614 h 1563736"/>
                <a:gd name="connsiteX33" fmla="*/ 439686 w 927526"/>
                <a:gd name="connsiteY33" fmla="*/ 738729 h 1563736"/>
                <a:gd name="connsiteX34" fmla="*/ 474141 w 927526"/>
                <a:gd name="connsiteY34" fmla="*/ 770050 h 1563736"/>
                <a:gd name="connsiteX35" fmla="*/ 514858 w 927526"/>
                <a:gd name="connsiteY35" fmla="*/ 773182 h 1563736"/>
                <a:gd name="connsiteX36" fmla="*/ 533653 w 927526"/>
                <a:gd name="connsiteY36" fmla="*/ 782579 h 1563736"/>
                <a:gd name="connsiteX37" fmla="*/ 558710 w 927526"/>
                <a:gd name="connsiteY37" fmla="*/ 782579 h 1563736"/>
                <a:gd name="connsiteX38" fmla="*/ 574370 w 927526"/>
                <a:gd name="connsiteY38" fmla="*/ 795107 h 1563736"/>
                <a:gd name="connsiteX39" fmla="*/ 605691 w 927526"/>
                <a:gd name="connsiteY39" fmla="*/ 773182 h 1563736"/>
                <a:gd name="connsiteX40" fmla="*/ 637013 w 927526"/>
                <a:gd name="connsiteY40" fmla="*/ 782579 h 1563736"/>
                <a:gd name="connsiteX41" fmla="*/ 662070 w 927526"/>
                <a:gd name="connsiteY41" fmla="*/ 832693 h 1563736"/>
                <a:gd name="connsiteX42" fmla="*/ 633881 w 927526"/>
                <a:gd name="connsiteY42" fmla="*/ 882807 h 1563736"/>
                <a:gd name="connsiteX43" fmla="*/ 593162 w 927526"/>
                <a:gd name="connsiteY43" fmla="*/ 882807 h 1563736"/>
                <a:gd name="connsiteX44" fmla="*/ 590029 w 927526"/>
                <a:gd name="connsiteY44" fmla="*/ 932922 h 1563736"/>
                <a:gd name="connsiteX45" fmla="*/ 558710 w 927526"/>
                <a:gd name="connsiteY45" fmla="*/ 983036 h 1563736"/>
                <a:gd name="connsiteX46" fmla="*/ 590029 w 927526"/>
                <a:gd name="connsiteY46" fmla="*/ 1023754 h 1563736"/>
                <a:gd name="connsiteX47" fmla="*/ 583767 w 927526"/>
                <a:gd name="connsiteY47" fmla="*/ 1048811 h 1563736"/>
                <a:gd name="connsiteX48" fmla="*/ 549312 w 927526"/>
                <a:gd name="connsiteY48" fmla="*/ 1058207 h 1563736"/>
                <a:gd name="connsiteX49" fmla="*/ 546181 w 927526"/>
                <a:gd name="connsiteY49" fmla="*/ 1077000 h 1563736"/>
                <a:gd name="connsiteX50" fmla="*/ 486669 w 927526"/>
                <a:gd name="connsiteY50" fmla="*/ 1167832 h 1563736"/>
                <a:gd name="connsiteX51" fmla="*/ 480405 w 927526"/>
                <a:gd name="connsiteY51" fmla="*/ 1227343 h 1563736"/>
                <a:gd name="connsiteX52" fmla="*/ 527386 w 927526"/>
                <a:gd name="connsiteY52" fmla="*/ 1277458 h 1563736"/>
                <a:gd name="connsiteX53" fmla="*/ 558710 w 927526"/>
                <a:gd name="connsiteY53" fmla="*/ 1283722 h 1563736"/>
                <a:gd name="connsiteX54" fmla="*/ 564972 w 927526"/>
                <a:gd name="connsiteY54" fmla="*/ 1299383 h 1563736"/>
                <a:gd name="connsiteX55" fmla="*/ 555577 w 927526"/>
                <a:gd name="connsiteY55" fmla="*/ 1321308 h 1563736"/>
                <a:gd name="connsiteX56" fmla="*/ 633881 w 927526"/>
                <a:gd name="connsiteY56" fmla="*/ 1405875 h 1563736"/>
                <a:gd name="connsiteX57" fmla="*/ 690258 w 927526"/>
                <a:gd name="connsiteY57" fmla="*/ 1405875 h 1563736"/>
                <a:gd name="connsiteX58" fmla="*/ 730977 w 927526"/>
                <a:gd name="connsiteY58" fmla="*/ 1390215 h 1563736"/>
                <a:gd name="connsiteX59" fmla="*/ 768563 w 927526"/>
                <a:gd name="connsiteY59" fmla="*/ 1396479 h 1563736"/>
                <a:gd name="connsiteX60" fmla="*/ 781092 w 927526"/>
                <a:gd name="connsiteY60" fmla="*/ 1409008 h 1563736"/>
                <a:gd name="connsiteX61" fmla="*/ 849999 w 927526"/>
                <a:gd name="connsiteY61" fmla="*/ 1412140 h 1563736"/>
                <a:gd name="connsiteX62" fmla="*/ 856263 w 927526"/>
                <a:gd name="connsiteY62" fmla="*/ 1405875 h 1563736"/>
                <a:gd name="connsiteX63" fmla="*/ 890716 w 927526"/>
                <a:gd name="connsiteY63" fmla="*/ 1402743 h 1563736"/>
                <a:gd name="connsiteX64" fmla="*/ 887585 w 927526"/>
                <a:gd name="connsiteY64" fmla="*/ 1440329 h 1563736"/>
                <a:gd name="connsiteX65" fmla="*/ 922039 w 927526"/>
                <a:gd name="connsiteY65" fmla="*/ 1496708 h 1563736"/>
                <a:gd name="connsiteX66" fmla="*/ 925170 w 927526"/>
                <a:gd name="connsiteY66" fmla="*/ 1518633 h 1563736"/>
                <a:gd name="connsiteX67" fmla="*/ 927526 w 927526"/>
                <a:gd name="connsiteY67" fmla="*/ 1520067 h 1563736"/>
                <a:gd name="connsiteX68" fmla="*/ 903872 w 927526"/>
                <a:gd name="connsiteY68" fmla="*/ 1548701 h 1563736"/>
                <a:gd name="connsiteX69" fmla="*/ 873803 w 927526"/>
                <a:gd name="connsiteY69" fmla="*/ 1559977 h 1563736"/>
                <a:gd name="connsiteX70" fmla="*/ 839976 w 927526"/>
                <a:gd name="connsiteY70" fmla="*/ 1537426 h 1563736"/>
                <a:gd name="connsiteX71" fmla="*/ 817424 w 927526"/>
                <a:gd name="connsiteY71" fmla="*/ 1529908 h 1563736"/>
                <a:gd name="connsiteX72" fmla="*/ 715943 w 927526"/>
                <a:gd name="connsiteY72" fmla="*/ 1556218 h 1563736"/>
                <a:gd name="connsiteX73" fmla="*/ 685874 w 927526"/>
                <a:gd name="connsiteY73" fmla="*/ 1552460 h 1563736"/>
                <a:gd name="connsiteX74" fmla="*/ 670840 w 927526"/>
                <a:gd name="connsiteY74" fmla="*/ 1563736 h 1563736"/>
                <a:gd name="connsiteX75" fmla="*/ 618220 w 927526"/>
                <a:gd name="connsiteY75" fmla="*/ 1563736 h 1563736"/>
                <a:gd name="connsiteX76" fmla="*/ 524255 w 927526"/>
                <a:gd name="connsiteY76" fmla="*/ 1488564 h 1563736"/>
                <a:gd name="connsiteX77" fmla="*/ 460359 w 927526"/>
                <a:gd name="connsiteY77" fmla="*/ 1447220 h 1563736"/>
                <a:gd name="connsiteX78" fmla="*/ 407739 w 927526"/>
                <a:gd name="connsiteY78" fmla="*/ 1469771 h 1563736"/>
                <a:gd name="connsiteX79" fmla="*/ 313775 w 927526"/>
                <a:gd name="connsiteY79" fmla="*/ 1458496 h 1563736"/>
                <a:gd name="connsiteX80" fmla="*/ 276189 w 927526"/>
                <a:gd name="connsiteY80" fmla="*/ 1443461 h 1563736"/>
                <a:gd name="connsiteX81" fmla="*/ 182224 w 927526"/>
                <a:gd name="connsiteY81" fmla="*/ 1394600 h 1563736"/>
                <a:gd name="connsiteX82" fmla="*/ 146991 w 927526"/>
                <a:gd name="connsiteY82" fmla="*/ 1396802 h 1563736"/>
                <a:gd name="connsiteX83" fmla="*/ 97056 w 927526"/>
                <a:gd name="connsiteY83" fmla="*/ 377163 h 1563736"/>
                <a:gd name="connsiteX0" fmla="*/ 81430 w 861965"/>
                <a:gd name="connsiteY0" fmla="*/ 0 h 1563736"/>
                <a:gd name="connsiteX1" fmla="*/ 98496 w 861965"/>
                <a:gd name="connsiteY1" fmla="*/ 27732 h 1563736"/>
                <a:gd name="connsiteX2" fmla="*/ 126686 w 861965"/>
                <a:gd name="connsiteY2" fmla="*/ 33996 h 1563736"/>
                <a:gd name="connsiteX3" fmla="*/ 129819 w 861965"/>
                <a:gd name="connsiteY3" fmla="*/ 87242 h 1563736"/>
                <a:gd name="connsiteX4" fmla="*/ 145479 w 861965"/>
                <a:gd name="connsiteY4" fmla="*/ 106035 h 1563736"/>
                <a:gd name="connsiteX5" fmla="*/ 173668 w 861965"/>
                <a:gd name="connsiteY5" fmla="*/ 118564 h 1563736"/>
                <a:gd name="connsiteX6" fmla="*/ 195594 w 861965"/>
                <a:gd name="connsiteY6" fmla="*/ 115432 h 1563736"/>
                <a:gd name="connsiteX7" fmla="*/ 235073 w 861965"/>
                <a:gd name="connsiteY7" fmla="*/ 120959 h 1563736"/>
                <a:gd name="connsiteX8" fmla="*/ 214386 w 861965"/>
                <a:gd name="connsiteY8" fmla="*/ 150512 h 1563736"/>
                <a:gd name="connsiteX9" fmla="*/ 216012 w 861965"/>
                <a:gd name="connsiteY9" fmla="*/ 160114 h 1563736"/>
                <a:gd name="connsiteX10" fmla="*/ 230048 w 861965"/>
                <a:gd name="connsiteY10" fmla="*/ 171810 h 1563736"/>
                <a:gd name="connsiteX11" fmla="*/ 277029 w 861965"/>
                <a:gd name="connsiteY11" fmla="*/ 159282 h 1563736"/>
                <a:gd name="connsiteX12" fmla="*/ 377258 w 861965"/>
                <a:gd name="connsiteY12" fmla="*/ 178075 h 1563736"/>
                <a:gd name="connsiteX13" fmla="*/ 427373 w 861965"/>
                <a:gd name="connsiteY13" fmla="*/ 193735 h 1563736"/>
                <a:gd name="connsiteX14" fmla="*/ 443034 w 861965"/>
                <a:gd name="connsiteY14" fmla="*/ 206264 h 1563736"/>
                <a:gd name="connsiteX15" fmla="*/ 449297 w 861965"/>
                <a:gd name="connsiteY15" fmla="*/ 203133 h 1563736"/>
                <a:gd name="connsiteX16" fmla="*/ 449297 w 861965"/>
                <a:gd name="connsiteY16" fmla="*/ 228189 h 1563736"/>
                <a:gd name="connsiteX17" fmla="*/ 427373 w 861965"/>
                <a:gd name="connsiteY17" fmla="*/ 237585 h 1563736"/>
                <a:gd name="connsiteX18" fmla="*/ 421108 w 861965"/>
                <a:gd name="connsiteY18" fmla="*/ 259510 h 1563736"/>
                <a:gd name="connsiteX19" fmla="*/ 405449 w 861965"/>
                <a:gd name="connsiteY19" fmla="*/ 262642 h 1563736"/>
                <a:gd name="connsiteX20" fmla="*/ 399182 w 861965"/>
                <a:gd name="connsiteY20" fmla="*/ 319021 h 1563736"/>
                <a:gd name="connsiteX21" fmla="*/ 433637 w 861965"/>
                <a:gd name="connsiteY21" fmla="*/ 350343 h 1563736"/>
                <a:gd name="connsiteX22" fmla="*/ 455563 w 861965"/>
                <a:gd name="connsiteY22" fmla="*/ 353475 h 1563736"/>
                <a:gd name="connsiteX23" fmla="*/ 477487 w 861965"/>
                <a:gd name="connsiteY23" fmla="*/ 378532 h 1563736"/>
                <a:gd name="connsiteX24" fmla="*/ 433637 w 861965"/>
                <a:gd name="connsiteY24" fmla="*/ 438043 h 1563736"/>
                <a:gd name="connsiteX25" fmla="*/ 396051 w 861965"/>
                <a:gd name="connsiteY25" fmla="*/ 472496 h 1563736"/>
                <a:gd name="connsiteX26" fmla="*/ 396051 w 861965"/>
                <a:gd name="connsiteY26" fmla="*/ 491289 h 1563736"/>
                <a:gd name="connsiteX27" fmla="*/ 427373 w 861965"/>
                <a:gd name="connsiteY27" fmla="*/ 528875 h 1563736"/>
                <a:gd name="connsiteX28" fmla="*/ 408580 w 861965"/>
                <a:gd name="connsiteY28" fmla="*/ 569593 h 1563736"/>
                <a:gd name="connsiteX29" fmla="*/ 367863 w 861965"/>
                <a:gd name="connsiteY29" fmla="*/ 625971 h 1563736"/>
                <a:gd name="connsiteX30" fmla="*/ 380391 w 861965"/>
                <a:gd name="connsiteY30" fmla="*/ 651028 h 1563736"/>
                <a:gd name="connsiteX31" fmla="*/ 361597 w 861965"/>
                <a:gd name="connsiteY31" fmla="*/ 688614 h 1563736"/>
                <a:gd name="connsiteX32" fmla="*/ 374125 w 861965"/>
                <a:gd name="connsiteY32" fmla="*/ 738729 h 1563736"/>
                <a:gd name="connsiteX33" fmla="*/ 408580 w 861965"/>
                <a:gd name="connsiteY33" fmla="*/ 770050 h 1563736"/>
                <a:gd name="connsiteX34" fmla="*/ 449297 w 861965"/>
                <a:gd name="connsiteY34" fmla="*/ 773182 h 1563736"/>
                <a:gd name="connsiteX35" fmla="*/ 468092 w 861965"/>
                <a:gd name="connsiteY35" fmla="*/ 782579 h 1563736"/>
                <a:gd name="connsiteX36" fmla="*/ 493149 w 861965"/>
                <a:gd name="connsiteY36" fmla="*/ 782579 h 1563736"/>
                <a:gd name="connsiteX37" fmla="*/ 508809 w 861965"/>
                <a:gd name="connsiteY37" fmla="*/ 795107 h 1563736"/>
                <a:gd name="connsiteX38" fmla="*/ 540130 w 861965"/>
                <a:gd name="connsiteY38" fmla="*/ 773182 h 1563736"/>
                <a:gd name="connsiteX39" fmla="*/ 571452 w 861965"/>
                <a:gd name="connsiteY39" fmla="*/ 782579 h 1563736"/>
                <a:gd name="connsiteX40" fmla="*/ 596509 w 861965"/>
                <a:gd name="connsiteY40" fmla="*/ 832693 h 1563736"/>
                <a:gd name="connsiteX41" fmla="*/ 568320 w 861965"/>
                <a:gd name="connsiteY41" fmla="*/ 882807 h 1563736"/>
                <a:gd name="connsiteX42" fmla="*/ 527601 w 861965"/>
                <a:gd name="connsiteY42" fmla="*/ 882807 h 1563736"/>
                <a:gd name="connsiteX43" fmla="*/ 524468 w 861965"/>
                <a:gd name="connsiteY43" fmla="*/ 932922 h 1563736"/>
                <a:gd name="connsiteX44" fmla="*/ 493149 w 861965"/>
                <a:gd name="connsiteY44" fmla="*/ 983036 h 1563736"/>
                <a:gd name="connsiteX45" fmla="*/ 524468 w 861965"/>
                <a:gd name="connsiteY45" fmla="*/ 1023754 h 1563736"/>
                <a:gd name="connsiteX46" fmla="*/ 518206 w 861965"/>
                <a:gd name="connsiteY46" fmla="*/ 1048811 h 1563736"/>
                <a:gd name="connsiteX47" fmla="*/ 483751 w 861965"/>
                <a:gd name="connsiteY47" fmla="*/ 1058207 h 1563736"/>
                <a:gd name="connsiteX48" fmla="*/ 480620 w 861965"/>
                <a:gd name="connsiteY48" fmla="*/ 1077000 h 1563736"/>
                <a:gd name="connsiteX49" fmla="*/ 421108 w 861965"/>
                <a:gd name="connsiteY49" fmla="*/ 1167832 h 1563736"/>
                <a:gd name="connsiteX50" fmla="*/ 414844 w 861965"/>
                <a:gd name="connsiteY50" fmla="*/ 1227343 h 1563736"/>
                <a:gd name="connsiteX51" fmla="*/ 461825 w 861965"/>
                <a:gd name="connsiteY51" fmla="*/ 1277458 h 1563736"/>
                <a:gd name="connsiteX52" fmla="*/ 493149 w 861965"/>
                <a:gd name="connsiteY52" fmla="*/ 1283722 h 1563736"/>
                <a:gd name="connsiteX53" fmla="*/ 499411 w 861965"/>
                <a:gd name="connsiteY53" fmla="*/ 1299383 h 1563736"/>
                <a:gd name="connsiteX54" fmla="*/ 490016 w 861965"/>
                <a:gd name="connsiteY54" fmla="*/ 1321308 h 1563736"/>
                <a:gd name="connsiteX55" fmla="*/ 568320 w 861965"/>
                <a:gd name="connsiteY55" fmla="*/ 1405875 h 1563736"/>
                <a:gd name="connsiteX56" fmla="*/ 624697 w 861965"/>
                <a:gd name="connsiteY56" fmla="*/ 1405875 h 1563736"/>
                <a:gd name="connsiteX57" fmla="*/ 665416 w 861965"/>
                <a:gd name="connsiteY57" fmla="*/ 1390215 h 1563736"/>
                <a:gd name="connsiteX58" fmla="*/ 703002 w 861965"/>
                <a:gd name="connsiteY58" fmla="*/ 1396479 h 1563736"/>
                <a:gd name="connsiteX59" fmla="*/ 715531 w 861965"/>
                <a:gd name="connsiteY59" fmla="*/ 1409008 h 1563736"/>
                <a:gd name="connsiteX60" fmla="*/ 784438 w 861965"/>
                <a:gd name="connsiteY60" fmla="*/ 1412140 h 1563736"/>
                <a:gd name="connsiteX61" fmla="*/ 790702 w 861965"/>
                <a:gd name="connsiteY61" fmla="*/ 1405875 h 1563736"/>
                <a:gd name="connsiteX62" fmla="*/ 825155 w 861965"/>
                <a:gd name="connsiteY62" fmla="*/ 1402743 h 1563736"/>
                <a:gd name="connsiteX63" fmla="*/ 822024 w 861965"/>
                <a:gd name="connsiteY63" fmla="*/ 1440329 h 1563736"/>
                <a:gd name="connsiteX64" fmla="*/ 856478 w 861965"/>
                <a:gd name="connsiteY64" fmla="*/ 1496708 h 1563736"/>
                <a:gd name="connsiteX65" fmla="*/ 859609 w 861965"/>
                <a:gd name="connsiteY65" fmla="*/ 1518633 h 1563736"/>
                <a:gd name="connsiteX66" fmla="*/ 861965 w 861965"/>
                <a:gd name="connsiteY66" fmla="*/ 1520067 h 1563736"/>
                <a:gd name="connsiteX67" fmla="*/ 838311 w 861965"/>
                <a:gd name="connsiteY67" fmla="*/ 1548701 h 1563736"/>
                <a:gd name="connsiteX68" fmla="*/ 808242 w 861965"/>
                <a:gd name="connsiteY68" fmla="*/ 1559977 h 1563736"/>
                <a:gd name="connsiteX69" fmla="*/ 774415 w 861965"/>
                <a:gd name="connsiteY69" fmla="*/ 1537426 h 1563736"/>
                <a:gd name="connsiteX70" fmla="*/ 751863 w 861965"/>
                <a:gd name="connsiteY70" fmla="*/ 1529908 h 1563736"/>
                <a:gd name="connsiteX71" fmla="*/ 650382 w 861965"/>
                <a:gd name="connsiteY71" fmla="*/ 1556218 h 1563736"/>
                <a:gd name="connsiteX72" fmla="*/ 620313 w 861965"/>
                <a:gd name="connsiteY72" fmla="*/ 1552460 h 1563736"/>
                <a:gd name="connsiteX73" fmla="*/ 605279 w 861965"/>
                <a:gd name="connsiteY73" fmla="*/ 1563736 h 1563736"/>
                <a:gd name="connsiteX74" fmla="*/ 552659 w 861965"/>
                <a:gd name="connsiteY74" fmla="*/ 1563736 h 1563736"/>
                <a:gd name="connsiteX75" fmla="*/ 458694 w 861965"/>
                <a:gd name="connsiteY75" fmla="*/ 1488564 h 1563736"/>
                <a:gd name="connsiteX76" fmla="*/ 394798 w 861965"/>
                <a:gd name="connsiteY76" fmla="*/ 1447220 h 1563736"/>
                <a:gd name="connsiteX77" fmla="*/ 342178 w 861965"/>
                <a:gd name="connsiteY77" fmla="*/ 1469771 h 1563736"/>
                <a:gd name="connsiteX78" fmla="*/ 248214 w 861965"/>
                <a:gd name="connsiteY78" fmla="*/ 1458496 h 1563736"/>
                <a:gd name="connsiteX79" fmla="*/ 210628 w 861965"/>
                <a:gd name="connsiteY79" fmla="*/ 1443461 h 1563736"/>
                <a:gd name="connsiteX80" fmla="*/ 116663 w 861965"/>
                <a:gd name="connsiteY80" fmla="*/ 1394600 h 1563736"/>
                <a:gd name="connsiteX81" fmla="*/ 81430 w 861965"/>
                <a:gd name="connsiteY81" fmla="*/ 1396802 h 1563736"/>
                <a:gd name="connsiteX82" fmla="*/ 31495 w 861965"/>
                <a:gd name="connsiteY82" fmla="*/ 377163 h 1563736"/>
                <a:gd name="connsiteX0" fmla="*/ 0 w 780535"/>
                <a:gd name="connsiteY0" fmla="*/ 0 h 1563736"/>
                <a:gd name="connsiteX1" fmla="*/ 17066 w 780535"/>
                <a:gd name="connsiteY1" fmla="*/ 27732 h 1563736"/>
                <a:gd name="connsiteX2" fmla="*/ 45256 w 780535"/>
                <a:gd name="connsiteY2" fmla="*/ 33996 h 1563736"/>
                <a:gd name="connsiteX3" fmla="*/ 48389 w 780535"/>
                <a:gd name="connsiteY3" fmla="*/ 87242 h 1563736"/>
                <a:gd name="connsiteX4" fmla="*/ 64049 w 780535"/>
                <a:gd name="connsiteY4" fmla="*/ 106035 h 1563736"/>
                <a:gd name="connsiteX5" fmla="*/ 92238 w 780535"/>
                <a:gd name="connsiteY5" fmla="*/ 118564 h 1563736"/>
                <a:gd name="connsiteX6" fmla="*/ 114164 w 780535"/>
                <a:gd name="connsiteY6" fmla="*/ 115432 h 1563736"/>
                <a:gd name="connsiteX7" fmla="*/ 153643 w 780535"/>
                <a:gd name="connsiteY7" fmla="*/ 120959 h 1563736"/>
                <a:gd name="connsiteX8" fmla="*/ 132956 w 780535"/>
                <a:gd name="connsiteY8" fmla="*/ 150512 h 1563736"/>
                <a:gd name="connsiteX9" fmla="*/ 134582 w 780535"/>
                <a:gd name="connsiteY9" fmla="*/ 160114 h 1563736"/>
                <a:gd name="connsiteX10" fmla="*/ 148618 w 780535"/>
                <a:gd name="connsiteY10" fmla="*/ 171810 h 1563736"/>
                <a:gd name="connsiteX11" fmla="*/ 195599 w 780535"/>
                <a:gd name="connsiteY11" fmla="*/ 159282 h 1563736"/>
                <a:gd name="connsiteX12" fmla="*/ 295828 w 780535"/>
                <a:gd name="connsiteY12" fmla="*/ 178075 h 1563736"/>
                <a:gd name="connsiteX13" fmla="*/ 345943 w 780535"/>
                <a:gd name="connsiteY13" fmla="*/ 193735 h 1563736"/>
                <a:gd name="connsiteX14" fmla="*/ 361604 w 780535"/>
                <a:gd name="connsiteY14" fmla="*/ 206264 h 1563736"/>
                <a:gd name="connsiteX15" fmla="*/ 367867 w 780535"/>
                <a:gd name="connsiteY15" fmla="*/ 203133 h 1563736"/>
                <a:gd name="connsiteX16" fmla="*/ 367867 w 780535"/>
                <a:gd name="connsiteY16" fmla="*/ 228189 h 1563736"/>
                <a:gd name="connsiteX17" fmla="*/ 345943 w 780535"/>
                <a:gd name="connsiteY17" fmla="*/ 237585 h 1563736"/>
                <a:gd name="connsiteX18" fmla="*/ 339678 w 780535"/>
                <a:gd name="connsiteY18" fmla="*/ 259510 h 1563736"/>
                <a:gd name="connsiteX19" fmla="*/ 324019 w 780535"/>
                <a:gd name="connsiteY19" fmla="*/ 262642 h 1563736"/>
                <a:gd name="connsiteX20" fmla="*/ 317752 w 780535"/>
                <a:gd name="connsiteY20" fmla="*/ 319021 h 1563736"/>
                <a:gd name="connsiteX21" fmla="*/ 352207 w 780535"/>
                <a:gd name="connsiteY21" fmla="*/ 350343 h 1563736"/>
                <a:gd name="connsiteX22" fmla="*/ 374133 w 780535"/>
                <a:gd name="connsiteY22" fmla="*/ 353475 h 1563736"/>
                <a:gd name="connsiteX23" fmla="*/ 396057 w 780535"/>
                <a:gd name="connsiteY23" fmla="*/ 378532 h 1563736"/>
                <a:gd name="connsiteX24" fmla="*/ 352207 w 780535"/>
                <a:gd name="connsiteY24" fmla="*/ 438043 h 1563736"/>
                <a:gd name="connsiteX25" fmla="*/ 314621 w 780535"/>
                <a:gd name="connsiteY25" fmla="*/ 472496 h 1563736"/>
                <a:gd name="connsiteX26" fmla="*/ 314621 w 780535"/>
                <a:gd name="connsiteY26" fmla="*/ 491289 h 1563736"/>
                <a:gd name="connsiteX27" fmla="*/ 345943 w 780535"/>
                <a:gd name="connsiteY27" fmla="*/ 528875 h 1563736"/>
                <a:gd name="connsiteX28" fmla="*/ 327150 w 780535"/>
                <a:gd name="connsiteY28" fmla="*/ 569593 h 1563736"/>
                <a:gd name="connsiteX29" fmla="*/ 286433 w 780535"/>
                <a:gd name="connsiteY29" fmla="*/ 625971 h 1563736"/>
                <a:gd name="connsiteX30" fmla="*/ 298961 w 780535"/>
                <a:gd name="connsiteY30" fmla="*/ 651028 h 1563736"/>
                <a:gd name="connsiteX31" fmla="*/ 280167 w 780535"/>
                <a:gd name="connsiteY31" fmla="*/ 688614 h 1563736"/>
                <a:gd name="connsiteX32" fmla="*/ 292695 w 780535"/>
                <a:gd name="connsiteY32" fmla="*/ 738729 h 1563736"/>
                <a:gd name="connsiteX33" fmla="*/ 327150 w 780535"/>
                <a:gd name="connsiteY33" fmla="*/ 770050 h 1563736"/>
                <a:gd name="connsiteX34" fmla="*/ 367867 w 780535"/>
                <a:gd name="connsiteY34" fmla="*/ 773182 h 1563736"/>
                <a:gd name="connsiteX35" fmla="*/ 386662 w 780535"/>
                <a:gd name="connsiteY35" fmla="*/ 782579 h 1563736"/>
                <a:gd name="connsiteX36" fmla="*/ 411719 w 780535"/>
                <a:gd name="connsiteY36" fmla="*/ 782579 h 1563736"/>
                <a:gd name="connsiteX37" fmla="*/ 427379 w 780535"/>
                <a:gd name="connsiteY37" fmla="*/ 795107 h 1563736"/>
                <a:gd name="connsiteX38" fmla="*/ 458700 w 780535"/>
                <a:gd name="connsiteY38" fmla="*/ 773182 h 1563736"/>
                <a:gd name="connsiteX39" fmla="*/ 490022 w 780535"/>
                <a:gd name="connsiteY39" fmla="*/ 782579 h 1563736"/>
                <a:gd name="connsiteX40" fmla="*/ 515079 w 780535"/>
                <a:gd name="connsiteY40" fmla="*/ 832693 h 1563736"/>
                <a:gd name="connsiteX41" fmla="*/ 486890 w 780535"/>
                <a:gd name="connsiteY41" fmla="*/ 882807 h 1563736"/>
                <a:gd name="connsiteX42" fmla="*/ 446171 w 780535"/>
                <a:gd name="connsiteY42" fmla="*/ 882807 h 1563736"/>
                <a:gd name="connsiteX43" fmla="*/ 443038 w 780535"/>
                <a:gd name="connsiteY43" fmla="*/ 932922 h 1563736"/>
                <a:gd name="connsiteX44" fmla="*/ 411719 w 780535"/>
                <a:gd name="connsiteY44" fmla="*/ 983036 h 1563736"/>
                <a:gd name="connsiteX45" fmla="*/ 443038 w 780535"/>
                <a:gd name="connsiteY45" fmla="*/ 1023754 h 1563736"/>
                <a:gd name="connsiteX46" fmla="*/ 436776 w 780535"/>
                <a:gd name="connsiteY46" fmla="*/ 1048811 h 1563736"/>
                <a:gd name="connsiteX47" fmla="*/ 402321 w 780535"/>
                <a:gd name="connsiteY47" fmla="*/ 1058207 h 1563736"/>
                <a:gd name="connsiteX48" fmla="*/ 399190 w 780535"/>
                <a:gd name="connsiteY48" fmla="*/ 1077000 h 1563736"/>
                <a:gd name="connsiteX49" fmla="*/ 339678 w 780535"/>
                <a:gd name="connsiteY49" fmla="*/ 1167832 h 1563736"/>
                <a:gd name="connsiteX50" fmla="*/ 333414 w 780535"/>
                <a:gd name="connsiteY50" fmla="*/ 1227343 h 1563736"/>
                <a:gd name="connsiteX51" fmla="*/ 380395 w 780535"/>
                <a:gd name="connsiteY51" fmla="*/ 1277458 h 1563736"/>
                <a:gd name="connsiteX52" fmla="*/ 411719 w 780535"/>
                <a:gd name="connsiteY52" fmla="*/ 1283722 h 1563736"/>
                <a:gd name="connsiteX53" fmla="*/ 417981 w 780535"/>
                <a:gd name="connsiteY53" fmla="*/ 1299383 h 1563736"/>
                <a:gd name="connsiteX54" fmla="*/ 408586 w 780535"/>
                <a:gd name="connsiteY54" fmla="*/ 1321308 h 1563736"/>
                <a:gd name="connsiteX55" fmla="*/ 486890 w 780535"/>
                <a:gd name="connsiteY55" fmla="*/ 1405875 h 1563736"/>
                <a:gd name="connsiteX56" fmla="*/ 543267 w 780535"/>
                <a:gd name="connsiteY56" fmla="*/ 1405875 h 1563736"/>
                <a:gd name="connsiteX57" fmla="*/ 583986 w 780535"/>
                <a:gd name="connsiteY57" fmla="*/ 1390215 h 1563736"/>
                <a:gd name="connsiteX58" fmla="*/ 621572 w 780535"/>
                <a:gd name="connsiteY58" fmla="*/ 1396479 h 1563736"/>
                <a:gd name="connsiteX59" fmla="*/ 634101 w 780535"/>
                <a:gd name="connsiteY59" fmla="*/ 1409008 h 1563736"/>
                <a:gd name="connsiteX60" fmla="*/ 703008 w 780535"/>
                <a:gd name="connsiteY60" fmla="*/ 1412140 h 1563736"/>
                <a:gd name="connsiteX61" fmla="*/ 709272 w 780535"/>
                <a:gd name="connsiteY61" fmla="*/ 1405875 h 1563736"/>
                <a:gd name="connsiteX62" fmla="*/ 743725 w 780535"/>
                <a:gd name="connsiteY62" fmla="*/ 1402743 h 1563736"/>
                <a:gd name="connsiteX63" fmla="*/ 740594 w 780535"/>
                <a:gd name="connsiteY63" fmla="*/ 1440329 h 1563736"/>
                <a:gd name="connsiteX64" fmla="*/ 775048 w 780535"/>
                <a:gd name="connsiteY64" fmla="*/ 1496708 h 1563736"/>
                <a:gd name="connsiteX65" fmla="*/ 778179 w 780535"/>
                <a:gd name="connsiteY65" fmla="*/ 1518633 h 1563736"/>
                <a:gd name="connsiteX66" fmla="*/ 780535 w 780535"/>
                <a:gd name="connsiteY66" fmla="*/ 1520067 h 1563736"/>
                <a:gd name="connsiteX67" fmla="*/ 756881 w 780535"/>
                <a:gd name="connsiteY67" fmla="*/ 1548701 h 1563736"/>
                <a:gd name="connsiteX68" fmla="*/ 726812 w 780535"/>
                <a:gd name="connsiteY68" fmla="*/ 1559977 h 1563736"/>
                <a:gd name="connsiteX69" fmla="*/ 692985 w 780535"/>
                <a:gd name="connsiteY69" fmla="*/ 1537426 h 1563736"/>
                <a:gd name="connsiteX70" fmla="*/ 670433 w 780535"/>
                <a:gd name="connsiteY70" fmla="*/ 1529908 h 1563736"/>
                <a:gd name="connsiteX71" fmla="*/ 568952 w 780535"/>
                <a:gd name="connsiteY71" fmla="*/ 1556218 h 1563736"/>
                <a:gd name="connsiteX72" fmla="*/ 538883 w 780535"/>
                <a:gd name="connsiteY72" fmla="*/ 1552460 h 1563736"/>
                <a:gd name="connsiteX73" fmla="*/ 523849 w 780535"/>
                <a:gd name="connsiteY73" fmla="*/ 1563736 h 1563736"/>
                <a:gd name="connsiteX74" fmla="*/ 471229 w 780535"/>
                <a:gd name="connsiteY74" fmla="*/ 1563736 h 1563736"/>
                <a:gd name="connsiteX75" fmla="*/ 377264 w 780535"/>
                <a:gd name="connsiteY75" fmla="*/ 1488564 h 1563736"/>
                <a:gd name="connsiteX76" fmla="*/ 313368 w 780535"/>
                <a:gd name="connsiteY76" fmla="*/ 1447220 h 1563736"/>
                <a:gd name="connsiteX77" fmla="*/ 260748 w 780535"/>
                <a:gd name="connsiteY77" fmla="*/ 1469771 h 1563736"/>
                <a:gd name="connsiteX78" fmla="*/ 166784 w 780535"/>
                <a:gd name="connsiteY78" fmla="*/ 1458496 h 1563736"/>
                <a:gd name="connsiteX79" fmla="*/ 129198 w 780535"/>
                <a:gd name="connsiteY79" fmla="*/ 1443461 h 1563736"/>
                <a:gd name="connsiteX80" fmla="*/ 35233 w 780535"/>
                <a:gd name="connsiteY80" fmla="*/ 1394600 h 1563736"/>
                <a:gd name="connsiteX81" fmla="*/ 0 w 780535"/>
                <a:gd name="connsiteY81" fmla="*/ 1396802 h 1563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780535" h="1563736">
                  <a:moveTo>
                    <a:pt x="0" y="0"/>
                  </a:moveTo>
                  <a:lnTo>
                    <a:pt x="17066" y="27732"/>
                  </a:lnTo>
                  <a:lnTo>
                    <a:pt x="45256" y="33996"/>
                  </a:lnTo>
                  <a:lnTo>
                    <a:pt x="48389" y="87242"/>
                  </a:lnTo>
                  <a:lnTo>
                    <a:pt x="64049" y="106035"/>
                  </a:lnTo>
                  <a:lnTo>
                    <a:pt x="92238" y="118564"/>
                  </a:lnTo>
                  <a:lnTo>
                    <a:pt x="114164" y="115432"/>
                  </a:lnTo>
                  <a:lnTo>
                    <a:pt x="153643" y="120959"/>
                  </a:lnTo>
                  <a:lnTo>
                    <a:pt x="132956" y="150512"/>
                  </a:lnTo>
                  <a:lnTo>
                    <a:pt x="134582" y="160114"/>
                  </a:lnTo>
                  <a:lnTo>
                    <a:pt x="148618" y="171810"/>
                  </a:lnTo>
                  <a:lnTo>
                    <a:pt x="195599" y="159282"/>
                  </a:lnTo>
                  <a:lnTo>
                    <a:pt x="295828" y="178075"/>
                  </a:lnTo>
                  <a:lnTo>
                    <a:pt x="345943" y="193735"/>
                  </a:lnTo>
                  <a:lnTo>
                    <a:pt x="361604" y="206264"/>
                  </a:lnTo>
                  <a:lnTo>
                    <a:pt x="367867" y="203133"/>
                  </a:lnTo>
                  <a:lnTo>
                    <a:pt x="367867" y="228189"/>
                  </a:lnTo>
                  <a:lnTo>
                    <a:pt x="345943" y="237585"/>
                  </a:lnTo>
                  <a:lnTo>
                    <a:pt x="339678" y="259510"/>
                  </a:lnTo>
                  <a:lnTo>
                    <a:pt x="324019" y="262642"/>
                  </a:lnTo>
                  <a:lnTo>
                    <a:pt x="317752" y="319021"/>
                  </a:lnTo>
                  <a:lnTo>
                    <a:pt x="352207" y="350343"/>
                  </a:lnTo>
                  <a:lnTo>
                    <a:pt x="374133" y="353475"/>
                  </a:lnTo>
                  <a:lnTo>
                    <a:pt x="396057" y="378532"/>
                  </a:lnTo>
                  <a:lnTo>
                    <a:pt x="352207" y="438043"/>
                  </a:lnTo>
                  <a:lnTo>
                    <a:pt x="314621" y="472496"/>
                  </a:lnTo>
                  <a:lnTo>
                    <a:pt x="314621" y="491289"/>
                  </a:lnTo>
                  <a:lnTo>
                    <a:pt x="345943" y="528875"/>
                  </a:lnTo>
                  <a:lnTo>
                    <a:pt x="327150" y="569593"/>
                  </a:lnTo>
                  <a:lnTo>
                    <a:pt x="286433" y="625971"/>
                  </a:lnTo>
                  <a:lnTo>
                    <a:pt x="298961" y="651028"/>
                  </a:lnTo>
                  <a:lnTo>
                    <a:pt x="280167" y="688614"/>
                  </a:lnTo>
                  <a:lnTo>
                    <a:pt x="292695" y="738729"/>
                  </a:lnTo>
                  <a:lnTo>
                    <a:pt x="327150" y="770050"/>
                  </a:lnTo>
                  <a:lnTo>
                    <a:pt x="367867" y="773182"/>
                  </a:lnTo>
                  <a:lnTo>
                    <a:pt x="386662" y="782579"/>
                  </a:lnTo>
                  <a:lnTo>
                    <a:pt x="411719" y="782579"/>
                  </a:lnTo>
                  <a:lnTo>
                    <a:pt x="427379" y="795107"/>
                  </a:lnTo>
                  <a:lnTo>
                    <a:pt x="458700" y="773182"/>
                  </a:lnTo>
                  <a:lnTo>
                    <a:pt x="490022" y="782579"/>
                  </a:lnTo>
                  <a:lnTo>
                    <a:pt x="515079" y="832693"/>
                  </a:lnTo>
                  <a:lnTo>
                    <a:pt x="486890" y="882807"/>
                  </a:lnTo>
                  <a:lnTo>
                    <a:pt x="446171" y="882807"/>
                  </a:lnTo>
                  <a:lnTo>
                    <a:pt x="443038" y="932922"/>
                  </a:lnTo>
                  <a:lnTo>
                    <a:pt x="411719" y="983036"/>
                  </a:lnTo>
                  <a:lnTo>
                    <a:pt x="443038" y="1023754"/>
                  </a:lnTo>
                  <a:lnTo>
                    <a:pt x="436776" y="1048811"/>
                  </a:lnTo>
                  <a:lnTo>
                    <a:pt x="402321" y="1058207"/>
                  </a:lnTo>
                  <a:lnTo>
                    <a:pt x="399190" y="1077000"/>
                  </a:lnTo>
                  <a:lnTo>
                    <a:pt x="339678" y="1167832"/>
                  </a:lnTo>
                  <a:lnTo>
                    <a:pt x="333414" y="1227343"/>
                  </a:lnTo>
                  <a:lnTo>
                    <a:pt x="380395" y="1277458"/>
                  </a:lnTo>
                  <a:lnTo>
                    <a:pt x="411719" y="1283722"/>
                  </a:lnTo>
                  <a:lnTo>
                    <a:pt x="417981" y="1299383"/>
                  </a:lnTo>
                  <a:lnTo>
                    <a:pt x="408586" y="1321308"/>
                  </a:lnTo>
                  <a:lnTo>
                    <a:pt x="486890" y="1405875"/>
                  </a:lnTo>
                  <a:lnTo>
                    <a:pt x="543267" y="1405875"/>
                  </a:lnTo>
                  <a:lnTo>
                    <a:pt x="583986" y="1390215"/>
                  </a:lnTo>
                  <a:lnTo>
                    <a:pt x="621572" y="1396479"/>
                  </a:lnTo>
                  <a:lnTo>
                    <a:pt x="634101" y="1409008"/>
                  </a:lnTo>
                  <a:lnTo>
                    <a:pt x="703008" y="1412140"/>
                  </a:lnTo>
                  <a:lnTo>
                    <a:pt x="709272" y="1405875"/>
                  </a:lnTo>
                  <a:lnTo>
                    <a:pt x="743725" y="1402743"/>
                  </a:lnTo>
                  <a:lnTo>
                    <a:pt x="740594" y="1440329"/>
                  </a:lnTo>
                  <a:lnTo>
                    <a:pt x="775048" y="1496708"/>
                  </a:lnTo>
                  <a:lnTo>
                    <a:pt x="778179" y="1518633"/>
                  </a:lnTo>
                  <a:lnTo>
                    <a:pt x="780535" y="1520067"/>
                  </a:lnTo>
                  <a:lnTo>
                    <a:pt x="756881" y="1548701"/>
                  </a:lnTo>
                  <a:lnTo>
                    <a:pt x="726812" y="1559977"/>
                  </a:lnTo>
                  <a:lnTo>
                    <a:pt x="692985" y="1537426"/>
                  </a:lnTo>
                  <a:lnTo>
                    <a:pt x="670433" y="1529908"/>
                  </a:lnTo>
                  <a:lnTo>
                    <a:pt x="568952" y="1556218"/>
                  </a:lnTo>
                  <a:lnTo>
                    <a:pt x="538883" y="1552460"/>
                  </a:lnTo>
                  <a:lnTo>
                    <a:pt x="523849" y="1563736"/>
                  </a:lnTo>
                  <a:lnTo>
                    <a:pt x="471229" y="1563736"/>
                  </a:lnTo>
                  <a:lnTo>
                    <a:pt x="377264" y="1488564"/>
                  </a:lnTo>
                  <a:lnTo>
                    <a:pt x="313368" y="1447220"/>
                  </a:lnTo>
                  <a:lnTo>
                    <a:pt x="260748" y="1469771"/>
                  </a:lnTo>
                  <a:lnTo>
                    <a:pt x="166784" y="1458496"/>
                  </a:lnTo>
                  <a:lnTo>
                    <a:pt x="129198" y="1443461"/>
                  </a:lnTo>
                  <a:lnTo>
                    <a:pt x="35233" y="1394600"/>
                  </a:lnTo>
                  <a:lnTo>
                    <a:pt x="0" y="1396802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6" name="正方形/長方形 405">
              <a:extLst>
                <a:ext uri="{FF2B5EF4-FFF2-40B4-BE49-F238E27FC236}">
                  <a16:creationId xmlns:a16="http://schemas.microsoft.com/office/drawing/2014/main" id="{5EC00EA3-E94E-0DB3-869A-1B9FBDC63731}"/>
                </a:ext>
              </a:extLst>
            </p:cNvPr>
            <p:cNvSpPr/>
            <p:nvPr/>
          </p:nvSpPr>
          <p:spPr>
            <a:xfrm>
              <a:off x="6700146" y="5174794"/>
              <a:ext cx="45719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407" name="正方形/長方形 406">
              <a:extLst>
                <a:ext uri="{FF2B5EF4-FFF2-40B4-BE49-F238E27FC236}">
                  <a16:creationId xmlns:a16="http://schemas.microsoft.com/office/drawing/2014/main" id="{999CE847-D240-D3C9-E003-B00C4D563130}"/>
                </a:ext>
              </a:extLst>
            </p:cNvPr>
            <p:cNvSpPr/>
            <p:nvPr/>
          </p:nvSpPr>
          <p:spPr>
            <a:xfrm>
              <a:off x="7278989" y="4977212"/>
              <a:ext cx="525786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408" name="正方形/長方形 407">
              <a:extLst>
                <a:ext uri="{FF2B5EF4-FFF2-40B4-BE49-F238E27FC236}">
                  <a16:creationId xmlns:a16="http://schemas.microsoft.com/office/drawing/2014/main" id="{BBCE16B3-7513-A33C-AAAF-4E83DC74D394}"/>
                </a:ext>
              </a:extLst>
            </p:cNvPr>
            <p:cNvSpPr/>
            <p:nvPr/>
          </p:nvSpPr>
          <p:spPr>
            <a:xfrm>
              <a:off x="8047635" y="5744472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409" name="正方形/長方形 408">
              <a:extLst>
                <a:ext uri="{FF2B5EF4-FFF2-40B4-BE49-F238E27FC236}">
                  <a16:creationId xmlns:a16="http://schemas.microsoft.com/office/drawing/2014/main" id="{E3D4448F-8F7C-A1C6-9DF4-810376637123}"/>
                </a:ext>
              </a:extLst>
            </p:cNvPr>
            <p:cNvSpPr/>
            <p:nvPr/>
          </p:nvSpPr>
          <p:spPr>
            <a:xfrm>
              <a:off x="7742651" y="3948195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410" name="正方形/長方形 409">
              <a:extLst>
                <a:ext uri="{FF2B5EF4-FFF2-40B4-BE49-F238E27FC236}">
                  <a16:creationId xmlns:a16="http://schemas.microsoft.com/office/drawing/2014/main" id="{E00B6B9B-2BAD-4794-32D4-89D367770BC7}"/>
                </a:ext>
              </a:extLst>
            </p:cNvPr>
            <p:cNvSpPr/>
            <p:nvPr/>
          </p:nvSpPr>
          <p:spPr>
            <a:xfrm>
              <a:off x="6767245" y="6067895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34683040-C6DA-5259-9C2C-9A4E86B35FF2}"/>
                </a:ext>
              </a:extLst>
            </p:cNvPr>
            <p:cNvSpPr/>
            <p:nvPr/>
          </p:nvSpPr>
          <p:spPr>
            <a:xfrm>
              <a:off x="6577384" y="5804885"/>
              <a:ext cx="966894" cy="531330"/>
            </a:xfrm>
            <a:custGeom>
              <a:avLst/>
              <a:gdLst>
                <a:gd name="connsiteX0" fmla="*/ 35237 w 1026283"/>
                <a:gd name="connsiteY0" fmla="*/ 0 h 563967"/>
                <a:gd name="connsiteX1" fmla="*/ 129201 w 1026283"/>
                <a:gd name="connsiteY1" fmla="*/ 48862 h 563967"/>
                <a:gd name="connsiteX2" fmla="*/ 166787 w 1026283"/>
                <a:gd name="connsiteY2" fmla="*/ 63896 h 563967"/>
                <a:gd name="connsiteX3" fmla="*/ 260751 w 1026283"/>
                <a:gd name="connsiteY3" fmla="*/ 75172 h 563967"/>
                <a:gd name="connsiteX4" fmla="*/ 313371 w 1026283"/>
                <a:gd name="connsiteY4" fmla="*/ 52620 h 563967"/>
                <a:gd name="connsiteX5" fmla="*/ 377267 w 1026283"/>
                <a:gd name="connsiteY5" fmla="*/ 93965 h 563967"/>
                <a:gd name="connsiteX6" fmla="*/ 471232 w 1026283"/>
                <a:gd name="connsiteY6" fmla="*/ 169136 h 563967"/>
                <a:gd name="connsiteX7" fmla="*/ 523852 w 1026283"/>
                <a:gd name="connsiteY7" fmla="*/ 169136 h 563967"/>
                <a:gd name="connsiteX8" fmla="*/ 538886 w 1026283"/>
                <a:gd name="connsiteY8" fmla="*/ 157861 h 563967"/>
                <a:gd name="connsiteX9" fmla="*/ 568955 w 1026283"/>
                <a:gd name="connsiteY9" fmla="*/ 161619 h 563967"/>
                <a:gd name="connsiteX10" fmla="*/ 670436 w 1026283"/>
                <a:gd name="connsiteY10" fmla="*/ 135309 h 563967"/>
                <a:gd name="connsiteX11" fmla="*/ 692988 w 1026283"/>
                <a:gd name="connsiteY11" fmla="*/ 142826 h 563967"/>
                <a:gd name="connsiteX12" fmla="*/ 726815 w 1026283"/>
                <a:gd name="connsiteY12" fmla="*/ 165378 h 563967"/>
                <a:gd name="connsiteX13" fmla="*/ 756884 w 1026283"/>
                <a:gd name="connsiteY13" fmla="*/ 154102 h 563967"/>
                <a:gd name="connsiteX14" fmla="*/ 780538 w 1026283"/>
                <a:gd name="connsiteY14" fmla="*/ 125468 h 563967"/>
                <a:gd name="connsiteX15" fmla="*/ 778182 w 1026283"/>
                <a:gd name="connsiteY15" fmla="*/ 124033 h 563967"/>
                <a:gd name="connsiteX16" fmla="*/ 821460 w 1026283"/>
                <a:gd name="connsiteY16" fmla="*/ 150376 h 563967"/>
                <a:gd name="connsiteX17" fmla="*/ 813262 w 1026283"/>
                <a:gd name="connsiteY17" fmla="*/ 154102 h 563967"/>
                <a:gd name="connsiteX18" fmla="*/ 847089 w 1026283"/>
                <a:gd name="connsiteY18" fmla="*/ 244308 h 563967"/>
                <a:gd name="connsiteX19" fmla="*/ 880917 w 1026283"/>
                <a:gd name="connsiteY19" fmla="*/ 311963 h 563967"/>
                <a:gd name="connsiteX20" fmla="*/ 880917 w 1026283"/>
                <a:gd name="connsiteY20" fmla="*/ 349548 h 563967"/>
                <a:gd name="connsiteX21" fmla="*/ 953036 w 1026283"/>
                <a:gd name="connsiteY21" fmla="*/ 371184 h 563967"/>
                <a:gd name="connsiteX22" fmla="*/ 983337 w 1026283"/>
                <a:gd name="connsiteY22" fmla="*/ 434117 h 563967"/>
                <a:gd name="connsiteX23" fmla="*/ 1018575 w 1026283"/>
                <a:gd name="connsiteY23" fmla="*/ 452909 h 563967"/>
                <a:gd name="connsiteX24" fmla="*/ 1016225 w 1026283"/>
                <a:gd name="connsiteY24" fmla="*/ 542175 h 563967"/>
                <a:gd name="connsiteX25" fmla="*/ 1026283 w 1026283"/>
                <a:gd name="connsiteY25" fmla="*/ 563967 h 563967"/>
                <a:gd name="connsiteX26" fmla="*/ 0 w 1026283"/>
                <a:gd name="connsiteY26" fmla="*/ 563967 h 563967"/>
                <a:gd name="connsiteX27" fmla="*/ 0 w 1026283"/>
                <a:gd name="connsiteY27" fmla="*/ 2203 h 563967"/>
                <a:gd name="connsiteX0" fmla="*/ 0 w 1026283"/>
                <a:gd name="connsiteY0" fmla="*/ 563967 h 661024"/>
                <a:gd name="connsiteX1" fmla="*/ 0 w 1026283"/>
                <a:gd name="connsiteY1" fmla="*/ 2203 h 661024"/>
                <a:gd name="connsiteX2" fmla="*/ 35237 w 1026283"/>
                <a:gd name="connsiteY2" fmla="*/ 0 h 661024"/>
                <a:gd name="connsiteX3" fmla="*/ 129201 w 1026283"/>
                <a:gd name="connsiteY3" fmla="*/ 48862 h 661024"/>
                <a:gd name="connsiteX4" fmla="*/ 166787 w 1026283"/>
                <a:gd name="connsiteY4" fmla="*/ 63896 h 661024"/>
                <a:gd name="connsiteX5" fmla="*/ 260751 w 1026283"/>
                <a:gd name="connsiteY5" fmla="*/ 75172 h 661024"/>
                <a:gd name="connsiteX6" fmla="*/ 313371 w 1026283"/>
                <a:gd name="connsiteY6" fmla="*/ 52620 h 661024"/>
                <a:gd name="connsiteX7" fmla="*/ 377267 w 1026283"/>
                <a:gd name="connsiteY7" fmla="*/ 93965 h 661024"/>
                <a:gd name="connsiteX8" fmla="*/ 471232 w 1026283"/>
                <a:gd name="connsiteY8" fmla="*/ 169136 h 661024"/>
                <a:gd name="connsiteX9" fmla="*/ 523852 w 1026283"/>
                <a:gd name="connsiteY9" fmla="*/ 169136 h 661024"/>
                <a:gd name="connsiteX10" fmla="*/ 538886 w 1026283"/>
                <a:gd name="connsiteY10" fmla="*/ 157861 h 661024"/>
                <a:gd name="connsiteX11" fmla="*/ 568955 w 1026283"/>
                <a:gd name="connsiteY11" fmla="*/ 161619 h 661024"/>
                <a:gd name="connsiteX12" fmla="*/ 670436 w 1026283"/>
                <a:gd name="connsiteY12" fmla="*/ 135309 h 661024"/>
                <a:gd name="connsiteX13" fmla="*/ 692988 w 1026283"/>
                <a:gd name="connsiteY13" fmla="*/ 142826 h 661024"/>
                <a:gd name="connsiteX14" fmla="*/ 726815 w 1026283"/>
                <a:gd name="connsiteY14" fmla="*/ 165378 h 661024"/>
                <a:gd name="connsiteX15" fmla="*/ 756884 w 1026283"/>
                <a:gd name="connsiteY15" fmla="*/ 154102 h 661024"/>
                <a:gd name="connsiteX16" fmla="*/ 780538 w 1026283"/>
                <a:gd name="connsiteY16" fmla="*/ 125468 h 661024"/>
                <a:gd name="connsiteX17" fmla="*/ 778182 w 1026283"/>
                <a:gd name="connsiteY17" fmla="*/ 124033 h 661024"/>
                <a:gd name="connsiteX18" fmla="*/ 821460 w 1026283"/>
                <a:gd name="connsiteY18" fmla="*/ 150376 h 661024"/>
                <a:gd name="connsiteX19" fmla="*/ 813262 w 1026283"/>
                <a:gd name="connsiteY19" fmla="*/ 154102 h 661024"/>
                <a:gd name="connsiteX20" fmla="*/ 847089 w 1026283"/>
                <a:gd name="connsiteY20" fmla="*/ 244308 h 661024"/>
                <a:gd name="connsiteX21" fmla="*/ 880917 w 1026283"/>
                <a:gd name="connsiteY21" fmla="*/ 311963 h 661024"/>
                <a:gd name="connsiteX22" fmla="*/ 880917 w 1026283"/>
                <a:gd name="connsiteY22" fmla="*/ 349548 h 661024"/>
                <a:gd name="connsiteX23" fmla="*/ 953036 w 1026283"/>
                <a:gd name="connsiteY23" fmla="*/ 371184 h 661024"/>
                <a:gd name="connsiteX24" fmla="*/ 983337 w 1026283"/>
                <a:gd name="connsiteY24" fmla="*/ 434117 h 661024"/>
                <a:gd name="connsiteX25" fmla="*/ 1018575 w 1026283"/>
                <a:gd name="connsiteY25" fmla="*/ 452909 h 661024"/>
                <a:gd name="connsiteX26" fmla="*/ 1016225 w 1026283"/>
                <a:gd name="connsiteY26" fmla="*/ 542175 h 661024"/>
                <a:gd name="connsiteX27" fmla="*/ 1026283 w 1026283"/>
                <a:gd name="connsiteY27" fmla="*/ 563967 h 661024"/>
                <a:gd name="connsiteX28" fmla="*/ 97056 w 1026283"/>
                <a:gd name="connsiteY28" fmla="*/ 661024 h 661024"/>
                <a:gd name="connsiteX0" fmla="*/ 0 w 1026283"/>
                <a:gd name="connsiteY0" fmla="*/ 2203 h 661024"/>
                <a:gd name="connsiteX1" fmla="*/ 35237 w 1026283"/>
                <a:gd name="connsiteY1" fmla="*/ 0 h 661024"/>
                <a:gd name="connsiteX2" fmla="*/ 129201 w 1026283"/>
                <a:gd name="connsiteY2" fmla="*/ 48862 h 661024"/>
                <a:gd name="connsiteX3" fmla="*/ 166787 w 1026283"/>
                <a:gd name="connsiteY3" fmla="*/ 63896 h 661024"/>
                <a:gd name="connsiteX4" fmla="*/ 260751 w 1026283"/>
                <a:gd name="connsiteY4" fmla="*/ 75172 h 661024"/>
                <a:gd name="connsiteX5" fmla="*/ 313371 w 1026283"/>
                <a:gd name="connsiteY5" fmla="*/ 52620 h 661024"/>
                <a:gd name="connsiteX6" fmla="*/ 377267 w 1026283"/>
                <a:gd name="connsiteY6" fmla="*/ 93965 h 661024"/>
                <a:gd name="connsiteX7" fmla="*/ 471232 w 1026283"/>
                <a:gd name="connsiteY7" fmla="*/ 169136 h 661024"/>
                <a:gd name="connsiteX8" fmla="*/ 523852 w 1026283"/>
                <a:gd name="connsiteY8" fmla="*/ 169136 h 661024"/>
                <a:gd name="connsiteX9" fmla="*/ 538886 w 1026283"/>
                <a:gd name="connsiteY9" fmla="*/ 157861 h 661024"/>
                <a:gd name="connsiteX10" fmla="*/ 568955 w 1026283"/>
                <a:gd name="connsiteY10" fmla="*/ 161619 h 661024"/>
                <a:gd name="connsiteX11" fmla="*/ 670436 w 1026283"/>
                <a:gd name="connsiteY11" fmla="*/ 135309 h 661024"/>
                <a:gd name="connsiteX12" fmla="*/ 692988 w 1026283"/>
                <a:gd name="connsiteY12" fmla="*/ 142826 h 661024"/>
                <a:gd name="connsiteX13" fmla="*/ 726815 w 1026283"/>
                <a:gd name="connsiteY13" fmla="*/ 165378 h 661024"/>
                <a:gd name="connsiteX14" fmla="*/ 756884 w 1026283"/>
                <a:gd name="connsiteY14" fmla="*/ 154102 h 661024"/>
                <a:gd name="connsiteX15" fmla="*/ 780538 w 1026283"/>
                <a:gd name="connsiteY15" fmla="*/ 125468 h 661024"/>
                <a:gd name="connsiteX16" fmla="*/ 778182 w 1026283"/>
                <a:gd name="connsiteY16" fmla="*/ 124033 h 661024"/>
                <a:gd name="connsiteX17" fmla="*/ 821460 w 1026283"/>
                <a:gd name="connsiteY17" fmla="*/ 150376 h 661024"/>
                <a:gd name="connsiteX18" fmla="*/ 813262 w 1026283"/>
                <a:gd name="connsiteY18" fmla="*/ 154102 h 661024"/>
                <a:gd name="connsiteX19" fmla="*/ 847089 w 1026283"/>
                <a:gd name="connsiteY19" fmla="*/ 244308 h 661024"/>
                <a:gd name="connsiteX20" fmla="*/ 880917 w 1026283"/>
                <a:gd name="connsiteY20" fmla="*/ 311963 h 661024"/>
                <a:gd name="connsiteX21" fmla="*/ 880917 w 1026283"/>
                <a:gd name="connsiteY21" fmla="*/ 349548 h 661024"/>
                <a:gd name="connsiteX22" fmla="*/ 953036 w 1026283"/>
                <a:gd name="connsiteY22" fmla="*/ 371184 h 661024"/>
                <a:gd name="connsiteX23" fmla="*/ 983337 w 1026283"/>
                <a:gd name="connsiteY23" fmla="*/ 434117 h 661024"/>
                <a:gd name="connsiteX24" fmla="*/ 1018575 w 1026283"/>
                <a:gd name="connsiteY24" fmla="*/ 452909 h 661024"/>
                <a:gd name="connsiteX25" fmla="*/ 1016225 w 1026283"/>
                <a:gd name="connsiteY25" fmla="*/ 542175 h 661024"/>
                <a:gd name="connsiteX26" fmla="*/ 1026283 w 1026283"/>
                <a:gd name="connsiteY26" fmla="*/ 563967 h 661024"/>
                <a:gd name="connsiteX27" fmla="*/ 97056 w 1026283"/>
                <a:gd name="connsiteY27" fmla="*/ 661024 h 661024"/>
                <a:gd name="connsiteX0" fmla="*/ 0 w 1026283"/>
                <a:gd name="connsiteY0" fmla="*/ 2203 h 563967"/>
                <a:gd name="connsiteX1" fmla="*/ 35237 w 1026283"/>
                <a:gd name="connsiteY1" fmla="*/ 0 h 563967"/>
                <a:gd name="connsiteX2" fmla="*/ 129201 w 1026283"/>
                <a:gd name="connsiteY2" fmla="*/ 48862 h 563967"/>
                <a:gd name="connsiteX3" fmla="*/ 166787 w 1026283"/>
                <a:gd name="connsiteY3" fmla="*/ 63896 h 563967"/>
                <a:gd name="connsiteX4" fmla="*/ 260751 w 1026283"/>
                <a:gd name="connsiteY4" fmla="*/ 75172 h 563967"/>
                <a:gd name="connsiteX5" fmla="*/ 313371 w 1026283"/>
                <a:gd name="connsiteY5" fmla="*/ 52620 h 563967"/>
                <a:gd name="connsiteX6" fmla="*/ 377267 w 1026283"/>
                <a:gd name="connsiteY6" fmla="*/ 93965 h 563967"/>
                <a:gd name="connsiteX7" fmla="*/ 471232 w 1026283"/>
                <a:gd name="connsiteY7" fmla="*/ 169136 h 563967"/>
                <a:gd name="connsiteX8" fmla="*/ 523852 w 1026283"/>
                <a:gd name="connsiteY8" fmla="*/ 169136 h 563967"/>
                <a:gd name="connsiteX9" fmla="*/ 538886 w 1026283"/>
                <a:gd name="connsiteY9" fmla="*/ 157861 h 563967"/>
                <a:gd name="connsiteX10" fmla="*/ 568955 w 1026283"/>
                <a:gd name="connsiteY10" fmla="*/ 161619 h 563967"/>
                <a:gd name="connsiteX11" fmla="*/ 670436 w 1026283"/>
                <a:gd name="connsiteY11" fmla="*/ 135309 h 563967"/>
                <a:gd name="connsiteX12" fmla="*/ 692988 w 1026283"/>
                <a:gd name="connsiteY12" fmla="*/ 142826 h 563967"/>
                <a:gd name="connsiteX13" fmla="*/ 726815 w 1026283"/>
                <a:gd name="connsiteY13" fmla="*/ 165378 h 563967"/>
                <a:gd name="connsiteX14" fmla="*/ 756884 w 1026283"/>
                <a:gd name="connsiteY14" fmla="*/ 154102 h 563967"/>
                <a:gd name="connsiteX15" fmla="*/ 780538 w 1026283"/>
                <a:gd name="connsiteY15" fmla="*/ 125468 h 563967"/>
                <a:gd name="connsiteX16" fmla="*/ 778182 w 1026283"/>
                <a:gd name="connsiteY16" fmla="*/ 124033 h 563967"/>
                <a:gd name="connsiteX17" fmla="*/ 821460 w 1026283"/>
                <a:gd name="connsiteY17" fmla="*/ 150376 h 563967"/>
                <a:gd name="connsiteX18" fmla="*/ 813262 w 1026283"/>
                <a:gd name="connsiteY18" fmla="*/ 154102 h 563967"/>
                <a:gd name="connsiteX19" fmla="*/ 847089 w 1026283"/>
                <a:gd name="connsiteY19" fmla="*/ 244308 h 563967"/>
                <a:gd name="connsiteX20" fmla="*/ 880917 w 1026283"/>
                <a:gd name="connsiteY20" fmla="*/ 311963 h 563967"/>
                <a:gd name="connsiteX21" fmla="*/ 880917 w 1026283"/>
                <a:gd name="connsiteY21" fmla="*/ 349548 h 563967"/>
                <a:gd name="connsiteX22" fmla="*/ 953036 w 1026283"/>
                <a:gd name="connsiteY22" fmla="*/ 371184 h 563967"/>
                <a:gd name="connsiteX23" fmla="*/ 983337 w 1026283"/>
                <a:gd name="connsiteY23" fmla="*/ 434117 h 563967"/>
                <a:gd name="connsiteX24" fmla="*/ 1018575 w 1026283"/>
                <a:gd name="connsiteY24" fmla="*/ 452909 h 563967"/>
                <a:gd name="connsiteX25" fmla="*/ 1016225 w 1026283"/>
                <a:gd name="connsiteY25" fmla="*/ 542175 h 563967"/>
                <a:gd name="connsiteX26" fmla="*/ 1026283 w 1026283"/>
                <a:gd name="connsiteY26" fmla="*/ 563967 h 563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26283" h="563967">
                  <a:moveTo>
                    <a:pt x="0" y="2203"/>
                  </a:moveTo>
                  <a:lnTo>
                    <a:pt x="35237" y="0"/>
                  </a:lnTo>
                  <a:lnTo>
                    <a:pt x="129201" y="48862"/>
                  </a:lnTo>
                  <a:lnTo>
                    <a:pt x="166787" y="63896"/>
                  </a:lnTo>
                  <a:lnTo>
                    <a:pt x="260751" y="75172"/>
                  </a:lnTo>
                  <a:lnTo>
                    <a:pt x="313371" y="52620"/>
                  </a:lnTo>
                  <a:lnTo>
                    <a:pt x="377267" y="93965"/>
                  </a:lnTo>
                  <a:lnTo>
                    <a:pt x="471232" y="169136"/>
                  </a:lnTo>
                  <a:lnTo>
                    <a:pt x="523852" y="169136"/>
                  </a:lnTo>
                  <a:lnTo>
                    <a:pt x="538886" y="157861"/>
                  </a:lnTo>
                  <a:lnTo>
                    <a:pt x="568955" y="161619"/>
                  </a:lnTo>
                  <a:lnTo>
                    <a:pt x="670436" y="135309"/>
                  </a:lnTo>
                  <a:lnTo>
                    <a:pt x="692988" y="142826"/>
                  </a:lnTo>
                  <a:lnTo>
                    <a:pt x="726815" y="165378"/>
                  </a:lnTo>
                  <a:lnTo>
                    <a:pt x="756884" y="154102"/>
                  </a:lnTo>
                  <a:lnTo>
                    <a:pt x="780538" y="125468"/>
                  </a:lnTo>
                  <a:lnTo>
                    <a:pt x="778182" y="124033"/>
                  </a:lnTo>
                  <a:lnTo>
                    <a:pt x="821460" y="150376"/>
                  </a:lnTo>
                  <a:lnTo>
                    <a:pt x="813262" y="154102"/>
                  </a:lnTo>
                  <a:lnTo>
                    <a:pt x="847089" y="244308"/>
                  </a:lnTo>
                  <a:lnTo>
                    <a:pt x="880917" y="311963"/>
                  </a:lnTo>
                  <a:lnTo>
                    <a:pt x="880917" y="349548"/>
                  </a:lnTo>
                  <a:lnTo>
                    <a:pt x="953036" y="371184"/>
                  </a:lnTo>
                  <a:lnTo>
                    <a:pt x="983337" y="434117"/>
                  </a:lnTo>
                  <a:lnTo>
                    <a:pt x="1018575" y="452909"/>
                  </a:lnTo>
                  <a:cubicBezTo>
                    <a:pt x="1017792" y="482664"/>
                    <a:pt x="1017008" y="512420"/>
                    <a:pt x="1016225" y="542175"/>
                  </a:cubicBezTo>
                  <a:lnTo>
                    <a:pt x="1026283" y="563967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0057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AFDF04-0CAB-908C-04C2-9B5F237733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329C827-F4F2-B0A8-C38D-1B35C8EA98FB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栃木県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のおとなり、隣接する県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49224EC5-B0C8-9B42-0F3A-7B21B6D173B2}"/>
              </a:ext>
            </a:extLst>
          </p:cNvPr>
          <p:cNvGrpSpPr/>
          <p:nvPr/>
        </p:nvGrpSpPr>
        <p:grpSpPr>
          <a:xfrm>
            <a:off x="6567809" y="4819650"/>
            <a:ext cx="2734217" cy="736518"/>
            <a:chOff x="5005709" y="6160160"/>
            <a:chExt cx="4146175" cy="1116858"/>
          </a:xfrm>
        </p:grpSpPr>
        <p:sp>
          <p:nvSpPr>
            <p:cNvPr id="96" name="台形 95">
              <a:extLst>
                <a:ext uri="{FF2B5EF4-FFF2-40B4-BE49-F238E27FC236}">
                  <a16:creationId xmlns:a16="http://schemas.microsoft.com/office/drawing/2014/main" id="{1CB4CCE3-0C90-A1B0-FFC7-BA15CA1CB611}"/>
                </a:ext>
              </a:extLst>
            </p:cNvPr>
            <p:cNvSpPr/>
            <p:nvPr/>
          </p:nvSpPr>
          <p:spPr>
            <a:xfrm rot="8100000" flipH="1">
              <a:off x="7359382" y="6738420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16411995-1922-714F-BC94-8F42BF846D16}"/>
                </a:ext>
              </a:extLst>
            </p:cNvPr>
            <p:cNvGrpSpPr/>
            <p:nvPr/>
          </p:nvGrpSpPr>
          <p:grpSpPr>
            <a:xfrm>
              <a:off x="6909593" y="6981193"/>
              <a:ext cx="160531" cy="295824"/>
              <a:chOff x="5146675" y="2893474"/>
              <a:chExt cx="276225" cy="577278"/>
            </a:xfrm>
          </p:grpSpPr>
          <p:sp>
            <p:nvSpPr>
              <p:cNvPr id="213" name="台形 212">
                <a:extLst>
                  <a:ext uri="{FF2B5EF4-FFF2-40B4-BE49-F238E27FC236}">
                    <a16:creationId xmlns:a16="http://schemas.microsoft.com/office/drawing/2014/main" id="{F42CF13B-112F-EB1B-57D4-A7FE6AB0F7BF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台形 213">
                <a:extLst>
                  <a:ext uri="{FF2B5EF4-FFF2-40B4-BE49-F238E27FC236}">
                    <a16:creationId xmlns:a16="http://schemas.microsoft.com/office/drawing/2014/main" id="{1318D0BD-240E-2085-8BE5-59A96050FC3A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B52664E9-97D1-5E03-6E9E-D3CD43D699A9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7F521000-7A0E-9721-440D-5E878DBC4644}"/>
                </a:ext>
              </a:extLst>
            </p:cNvPr>
            <p:cNvGrpSpPr/>
            <p:nvPr/>
          </p:nvGrpSpPr>
          <p:grpSpPr>
            <a:xfrm>
              <a:off x="7092950" y="6981193"/>
              <a:ext cx="160531" cy="295824"/>
              <a:chOff x="5146675" y="2893474"/>
              <a:chExt cx="276225" cy="577278"/>
            </a:xfrm>
          </p:grpSpPr>
          <p:sp>
            <p:nvSpPr>
              <p:cNvPr id="210" name="台形 209">
                <a:extLst>
                  <a:ext uri="{FF2B5EF4-FFF2-40B4-BE49-F238E27FC236}">
                    <a16:creationId xmlns:a16="http://schemas.microsoft.com/office/drawing/2014/main" id="{A999F060-CEFA-231D-1BD5-68E929AB0C1B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台形 210">
                <a:extLst>
                  <a:ext uri="{FF2B5EF4-FFF2-40B4-BE49-F238E27FC236}">
                    <a16:creationId xmlns:a16="http://schemas.microsoft.com/office/drawing/2014/main" id="{14F89D1A-A0D8-8EE9-B4C9-2AF810E447B6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3F5BE05C-A2BC-DBBE-95B6-58B0AB215AA0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B07154EF-071D-0C2D-8492-95294A140437}"/>
                </a:ext>
              </a:extLst>
            </p:cNvPr>
            <p:cNvSpPr/>
            <p:nvPr/>
          </p:nvSpPr>
          <p:spPr>
            <a:xfrm rot="10800000">
              <a:off x="6880224" y="6930941"/>
              <a:ext cx="403225" cy="142874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台形 99">
              <a:extLst>
                <a:ext uri="{FF2B5EF4-FFF2-40B4-BE49-F238E27FC236}">
                  <a16:creationId xmlns:a16="http://schemas.microsoft.com/office/drawing/2014/main" id="{603DD53B-EC88-25AF-2B06-2E3334CB3119}"/>
                </a:ext>
              </a:extLst>
            </p:cNvPr>
            <p:cNvSpPr/>
            <p:nvPr/>
          </p:nvSpPr>
          <p:spPr>
            <a:xfrm rot="13500000">
              <a:off x="6758777" y="6738419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D11DC541-E1A1-8F10-079A-835929FF7E31}"/>
                </a:ext>
              </a:extLst>
            </p:cNvPr>
            <p:cNvSpPr/>
            <p:nvPr/>
          </p:nvSpPr>
          <p:spPr>
            <a:xfrm>
              <a:off x="6761627" y="6627894"/>
              <a:ext cx="640370" cy="321469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04A96470-C672-EC91-CE02-EA4062E15958}"/>
                </a:ext>
              </a:extLst>
            </p:cNvPr>
            <p:cNvGrpSpPr/>
            <p:nvPr/>
          </p:nvGrpSpPr>
          <p:grpSpPr>
            <a:xfrm>
              <a:off x="5883859" y="6627894"/>
              <a:ext cx="732515" cy="649123"/>
              <a:chOff x="5445709" y="4203669"/>
              <a:chExt cx="732515" cy="649123"/>
            </a:xfrm>
          </p:grpSpPr>
          <p:sp>
            <p:nvSpPr>
              <p:cNvPr id="198" name="台形 197">
                <a:extLst>
                  <a:ext uri="{FF2B5EF4-FFF2-40B4-BE49-F238E27FC236}">
                    <a16:creationId xmlns:a16="http://schemas.microsoft.com/office/drawing/2014/main" id="{A83D0780-AFAC-F972-0206-F07AB020C4BF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91F7C913-7052-A699-AE30-014A5AAB8043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07" name="台形 206">
                  <a:extLst>
                    <a:ext uri="{FF2B5EF4-FFF2-40B4-BE49-F238E27FC236}">
                      <a16:creationId xmlns:a16="http://schemas.microsoft.com/office/drawing/2014/main" id="{90B6368D-6C23-F5A1-E57B-7E05E2F44A8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台形 207">
                  <a:extLst>
                    <a:ext uri="{FF2B5EF4-FFF2-40B4-BE49-F238E27FC236}">
                      <a16:creationId xmlns:a16="http://schemas.microsoft.com/office/drawing/2014/main" id="{77F95381-03B6-0768-CBDB-1FEC778B8399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8D45C451-0846-F50F-3E5B-52AB870013E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10466FCF-94B4-1568-E1FA-3050FA596E48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04" name="台形 203">
                  <a:extLst>
                    <a:ext uri="{FF2B5EF4-FFF2-40B4-BE49-F238E27FC236}">
                      <a16:creationId xmlns:a16="http://schemas.microsoft.com/office/drawing/2014/main" id="{DAA60D0E-5D11-EC00-9EFE-C5C8A21D952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台形 204">
                  <a:extLst>
                    <a:ext uri="{FF2B5EF4-FFF2-40B4-BE49-F238E27FC236}">
                      <a16:creationId xmlns:a16="http://schemas.microsoft.com/office/drawing/2014/main" id="{50A1E890-E09C-FC55-833F-C5FFF48C8D9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9B7C07B-CFA4-8DBE-E2F8-339BC63772F3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3D72F8AB-AB76-477F-702C-E53D80AD4CE9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台形 201">
                <a:extLst>
                  <a:ext uri="{FF2B5EF4-FFF2-40B4-BE49-F238E27FC236}">
                    <a16:creationId xmlns:a16="http://schemas.microsoft.com/office/drawing/2014/main" id="{2636379E-F765-E18E-174B-79F2DDA92C9B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801073B7-CD9C-E5CB-01EF-9B3129E8B6D8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CFA1E3BB-B422-7DB2-0C73-76FD986C0FC5}"/>
                </a:ext>
              </a:extLst>
            </p:cNvPr>
            <p:cNvGrpSpPr/>
            <p:nvPr/>
          </p:nvGrpSpPr>
          <p:grpSpPr>
            <a:xfrm>
              <a:off x="5005709" y="6627894"/>
              <a:ext cx="820090" cy="649123"/>
              <a:chOff x="5358134" y="4203669"/>
              <a:chExt cx="820090" cy="649123"/>
            </a:xfrm>
          </p:grpSpPr>
          <p:sp>
            <p:nvSpPr>
              <p:cNvPr id="183" name="台形 182">
                <a:extLst>
                  <a:ext uri="{FF2B5EF4-FFF2-40B4-BE49-F238E27FC236}">
                    <a16:creationId xmlns:a16="http://schemas.microsoft.com/office/drawing/2014/main" id="{CBD75AE5-785A-BAC2-BB8A-4A873FC7C0F8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83566536-C608-DF2E-C659-38DEE4A96222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95" name="台形 194">
                  <a:extLst>
                    <a:ext uri="{FF2B5EF4-FFF2-40B4-BE49-F238E27FC236}">
                      <a16:creationId xmlns:a16="http://schemas.microsoft.com/office/drawing/2014/main" id="{76121070-4E11-31C7-3BF5-71AA26AF777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台形 195">
                  <a:extLst>
                    <a:ext uri="{FF2B5EF4-FFF2-40B4-BE49-F238E27FC236}">
                      <a16:creationId xmlns:a16="http://schemas.microsoft.com/office/drawing/2014/main" id="{223184C2-4390-3757-BF0D-DEE61AAE892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E2F825F3-6D8F-2B1D-8FB8-88F61F17024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ED5352D7-DFBA-A64F-6337-0B44B98A14C5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92" name="台形 191">
                  <a:extLst>
                    <a:ext uri="{FF2B5EF4-FFF2-40B4-BE49-F238E27FC236}">
                      <a16:creationId xmlns:a16="http://schemas.microsoft.com/office/drawing/2014/main" id="{423338A2-41CC-636D-7E9E-A0207673504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台形 192">
                  <a:extLst>
                    <a:ext uri="{FF2B5EF4-FFF2-40B4-BE49-F238E27FC236}">
                      <a16:creationId xmlns:a16="http://schemas.microsoft.com/office/drawing/2014/main" id="{840CF012-9486-935A-D99C-9CEAC0F91F4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19807F4B-C5AB-1127-477C-33049ADA00B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717C504F-2B40-B43F-74BD-F6C48C822E8A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台形 186">
                <a:extLst>
                  <a:ext uri="{FF2B5EF4-FFF2-40B4-BE49-F238E27FC236}">
                    <a16:creationId xmlns:a16="http://schemas.microsoft.com/office/drawing/2014/main" id="{CB5B902A-004F-3BCA-1814-6835F3D5B887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FBED2F43-35C1-DFBE-22D6-F308AC59BC7C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BB89BAB1-4521-6CB3-DF19-8A1F9569DA15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190" name="四角形: 上の 2 つの角を丸める 189">
                  <a:extLst>
                    <a:ext uri="{FF2B5EF4-FFF2-40B4-BE49-F238E27FC236}">
                      <a16:creationId xmlns:a16="http://schemas.microsoft.com/office/drawing/2014/main" id="{E1E8B15B-6DCF-BA35-5761-F16CC939EE77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9B5F0ADE-FC61-DB67-4941-C79AB475EDF1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870E5727-8C59-A589-76E0-531EF537CED8}"/>
                </a:ext>
              </a:extLst>
            </p:cNvPr>
            <p:cNvGrpSpPr/>
            <p:nvPr/>
          </p:nvGrpSpPr>
          <p:grpSpPr>
            <a:xfrm>
              <a:off x="5787996" y="6829750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75" name="四角形: 上の 2 つの角を丸める 174">
                <a:extLst>
                  <a:ext uri="{FF2B5EF4-FFF2-40B4-BE49-F238E27FC236}">
                    <a16:creationId xmlns:a16="http://schemas.microsoft.com/office/drawing/2014/main" id="{EC8343F6-ADF9-5851-F8F2-345F002C0AAD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4E5F74AD-A761-2A48-E474-7065F729483D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四角形: 上の 2 つの角を丸める 176">
                <a:extLst>
                  <a:ext uri="{FF2B5EF4-FFF2-40B4-BE49-F238E27FC236}">
                    <a16:creationId xmlns:a16="http://schemas.microsoft.com/office/drawing/2014/main" id="{C13B13F6-8B79-7319-D6F3-F0FBBDAAAB00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78" name="四角形: 上の 2 つの角を丸める 177">
                <a:extLst>
                  <a:ext uri="{FF2B5EF4-FFF2-40B4-BE49-F238E27FC236}">
                    <a16:creationId xmlns:a16="http://schemas.microsoft.com/office/drawing/2014/main" id="{EB35A525-EFF8-325F-AFB7-CB594E5B71C0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四角形: 上の 2 つの角を丸める 178">
                <a:extLst>
                  <a:ext uri="{FF2B5EF4-FFF2-40B4-BE49-F238E27FC236}">
                    <a16:creationId xmlns:a16="http://schemas.microsoft.com/office/drawing/2014/main" id="{C0D13685-3351-F5DE-8ECE-62C04E119DB9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四角形: 上の 2 つの角を丸める 179">
                <a:extLst>
                  <a:ext uri="{FF2B5EF4-FFF2-40B4-BE49-F238E27FC236}">
                    <a16:creationId xmlns:a16="http://schemas.microsoft.com/office/drawing/2014/main" id="{027248D6-4057-93D5-1899-E2B750140378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四角形: 上の 2 つの角を丸める 180">
                <a:extLst>
                  <a:ext uri="{FF2B5EF4-FFF2-40B4-BE49-F238E27FC236}">
                    <a16:creationId xmlns:a16="http://schemas.microsoft.com/office/drawing/2014/main" id="{B158150F-8408-D598-2654-E91E3BF22789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四角形: 上の 2 つの角を丸める 181">
                <a:extLst>
                  <a:ext uri="{FF2B5EF4-FFF2-40B4-BE49-F238E27FC236}">
                    <a16:creationId xmlns:a16="http://schemas.microsoft.com/office/drawing/2014/main" id="{8C4A31CA-FD45-E9F0-F7F4-F35BE46B6897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6FBBD1B8-806F-A2F9-C5C3-C973BEA792BD}"/>
                </a:ext>
              </a:extLst>
            </p:cNvPr>
            <p:cNvGrpSpPr/>
            <p:nvPr/>
          </p:nvGrpSpPr>
          <p:grpSpPr>
            <a:xfrm>
              <a:off x="6581746" y="6829750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67" name="四角形: 上の 2 つの角を丸める 166">
                <a:extLst>
                  <a:ext uri="{FF2B5EF4-FFF2-40B4-BE49-F238E27FC236}">
                    <a16:creationId xmlns:a16="http://schemas.microsoft.com/office/drawing/2014/main" id="{E8110A03-8775-1E3C-3E0B-8CA2B7BAABD4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CF26B889-AB07-1BB3-DFAA-9BAD184CE640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B5F635C6-514D-425A-1856-FFA2E7DB0F69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6C4A27DF-F6B0-7082-D3AC-9335E58F5209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四角形: 上の 2 つの角を丸める 170">
                <a:extLst>
                  <a:ext uri="{FF2B5EF4-FFF2-40B4-BE49-F238E27FC236}">
                    <a16:creationId xmlns:a16="http://schemas.microsoft.com/office/drawing/2014/main" id="{17192577-724B-C964-B7BF-B1C19E591F8E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四角形: 上の 2 つの角を丸める 171">
                <a:extLst>
                  <a:ext uri="{FF2B5EF4-FFF2-40B4-BE49-F238E27FC236}">
                    <a16:creationId xmlns:a16="http://schemas.microsoft.com/office/drawing/2014/main" id="{9C553229-C69A-E6CE-C8A0-160633121E5A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上の 2 つの角を丸める 172">
                <a:extLst>
                  <a:ext uri="{FF2B5EF4-FFF2-40B4-BE49-F238E27FC236}">
                    <a16:creationId xmlns:a16="http://schemas.microsoft.com/office/drawing/2014/main" id="{F0637133-E47E-C455-853A-4728A6A18F59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上の 2 つの角を丸める 173">
                <a:extLst>
                  <a:ext uri="{FF2B5EF4-FFF2-40B4-BE49-F238E27FC236}">
                    <a16:creationId xmlns:a16="http://schemas.microsoft.com/office/drawing/2014/main" id="{94E972D6-EF89-E468-7243-509FAD117673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6" name="台形 105">
              <a:extLst>
                <a:ext uri="{FF2B5EF4-FFF2-40B4-BE49-F238E27FC236}">
                  <a16:creationId xmlns:a16="http://schemas.microsoft.com/office/drawing/2014/main" id="{8495A680-C436-C2B9-3EB6-4A3D4F53ED97}"/>
                </a:ext>
              </a:extLst>
            </p:cNvPr>
            <p:cNvSpPr/>
            <p:nvPr/>
          </p:nvSpPr>
          <p:spPr>
            <a:xfrm rot="8100000" flipH="1">
              <a:off x="8946881" y="6738421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E342B72C-75B3-1346-E5BE-63136646183D}"/>
                </a:ext>
              </a:extLst>
            </p:cNvPr>
            <p:cNvGrpSpPr/>
            <p:nvPr/>
          </p:nvGrpSpPr>
          <p:grpSpPr>
            <a:xfrm>
              <a:off x="8497092" y="6981194"/>
              <a:ext cx="160531" cy="295824"/>
              <a:chOff x="5146675" y="2893474"/>
              <a:chExt cx="276225" cy="577278"/>
            </a:xfrm>
          </p:grpSpPr>
          <p:sp>
            <p:nvSpPr>
              <p:cNvPr id="164" name="台形 163">
                <a:extLst>
                  <a:ext uri="{FF2B5EF4-FFF2-40B4-BE49-F238E27FC236}">
                    <a16:creationId xmlns:a16="http://schemas.microsoft.com/office/drawing/2014/main" id="{945CA91B-4309-A508-D90D-413E2E29CB2D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台形 164">
                <a:extLst>
                  <a:ext uri="{FF2B5EF4-FFF2-40B4-BE49-F238E27FC236}">
                    <a16:creationId xmlns:a16="http://schemas.microsoft.com/office/drawing/2014/main" id="{C18DA93D-6F7B-FA05-BF58-34FFA0EA8C59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89FA6368-08C7-7DB3-C6A8-FB5F2D04D8D0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906CA700-1149-8A67-6ADC-CA5E0DB4F220}"/>
                </a:ext>
              </a:extLst>
            </p:cNvPr>
            <p:cNvGrpSpPr/>
            <p:nvPr/>
          </p:nvGrpSpPr>
          <p:grpSpPr>
            <a:xfrm>
              <a:off x="8680449" y="6981194"/>
              <a:ext cx="160531" cy="295824"/>
              <a:chOff x="5146675" y="2893474"/>
              <a:chExt cx="276225" cy="577278"/>
            </a:xfrm>
          </p:grpSpPr>
          <p:sp>
            <p:nvSpPr>
              <p:cNvPr id="161" name="台形 160">
                <a:extLst>
                  <a:ext uri="{FF2B5EF4-FFF2-40B4-BE49-F238E27FC236}">
                    <a16:creationId xmlns:a16="http://schemas.microsoft.com/office/drawing/2014/main" id="{69BA7946-E588-05AB-E2A1-FCAC08294E2D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台形 161">
                <a:extLst>
                  <a:ext uri="{FF2B5EF4-FFF2-40B4-BE49-F238E27FC236}">
                    <a16:creationId xmlns:a16="http://schemas.microsoft.com/office/drawing/2014/main" id="{BB7BE52C-ED42-0347-1BEF-1E146F6763E5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933F33E4-4C87-F7C5-6457-E100E4363293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D16F30CF-8B65-DE60-CCAC-0A4796B547AE}"/>
                </a:ext>
              </a:extLst>
            </p:cNvPr>
            <p:cNvSpPr/>
            <p:nvPr/>
          </p:nvSpPr>
          <p:spPr>
            <a:xfrm rot="10800000">
              <a:off x="8467723" y="6930942"/>
              <a:ext cx="403225" cy="142874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台形 109">
              <a:extLst>
                <a:ext uri="{FF2B5EF4-FFF2-40B4-BE49-F238E27FC236}">
                  <a16:creationId xmlns:a16="http://schemas.microsoft.com/office/drawing/2014/main" id="{AEC626C3-8BA4-3492-8439-A7C5D5FF5C78}"/>
                </a:ext>
              </a:extLst>
            </p:cNvPr>
            <p:cNvSpPr/>
            <p:nvPr/>
          </p:nvSpPr>
          <p:spPr>
            <a:xfrm rot="13500000">
              <a:off x="8346276" y="6738420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CD0A7C29-4731-A93E-B80F-9E3E3F3D1729}"/>
                </a:ext>
              </a:extLst>
            </p:cNvPr>
            <p:cNvSpPr/>
            <p:nvPr/>
          </p:nvSpPr>
          <p:spPr>
            <a:xfrm>
              <a:off x="8349126" y="6627895"/>
              <a:ext cx="640370" cy="321469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F182E4F2-B93F-7A21-CE03-CFF140A60095}"/>
                </a:ext>
              </a:extLst>
            </p:cNvPr>
            <p:cNvGrpSpPr/>
            <p:nvPr/>
          </p:nvGrpSpPr>
          <p:grpSpPr>
            <a:xfrm>
              <a:off x="7471358" y="6627895"/>
              <a:ext cx="732515" cy="649123"/>
              <a:chOff x="5445709" y="4203669"/>
              <a:chExt cx="732515" cy="649123"/>
            </a:xfrm>
          </p:grpSpPr>
          <p:sp>
            <p:nvSpPr>
              <p:cNvPr id="149" name="台形 148">
                <a:extLst>
                  <a:ext uri="{FF2B5EF4-FFF2-40B4-BE49-F238E27FC236}">
                    <a16:creationId xmlns:a16="http://schemas.microsoft.com/office/drawing/2014/main" id="{D0030C38-2126-945B-2EEE-3EAF4260E18B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D8D26F24-F221-8E38-143A-34430A86779D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58" name="台形 157">
                  <a:extLst>
                    <a:ext uri="{FF2B5EF4-FFF2-40B4-BE49-F238E27FC236}">
                      <a16:creationId xmlns:a16="http://schemas.microsoft.com/office/drawing/2014/main" id="{6CF1CA76-FA84-0B77-7444-4EF124D7F7A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台形 158">
                  <a:extLst>
                    <a:ext uri="{FF2B5EF4-FFF2-40B4-BE49-F238E27FC236}">
                      <a16:creationId xmlns:a16="http://schemas.microsoft.com/office/drawing/2014/main" id="{4BA91B35-CC76-ECF1-AA79-34EAD0D4472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F18BAE35-F643-83C1-2D54-621C42BCDE2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897B5F45-1304-8D18-4D16-0A47E8C7A6A1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55" name="台形 154">
                  <a:extLst>
                    <a:ext uri="{FF2B5EF4-FFF2-40B4-BE49-F238E27FC236}">
                      <a16:creationId xmlns:a16="http://schemas.microsoft.com/office/drawing/2014/main" id="{A741B471-7CF9-748C-1B88-421F59BFA5FF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台形 155">
                  <a:extLst>
                    <a:ext uri="{FF2B5EF4-FFF2-40B4-BE49-F238E27FC236}">
                      <a16:creationId xmlns:a16="http://schemas.microsoft.com/office/drawing/2014/main" id="{C9F5ACBD-6219-05FE-A9BD-23B3CB418E26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A969A814-9B0B-125D-7739-A9E9ED85E18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FE7C5CE5-30E0-8BAF-E266-B151F94DF288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台形 152">
                <a:extLst>
                  <a:ext uri="{FF2B5EF4-FFF2-40B4-BE49-F238E27FC236}">
                    <a16:creationId xmlns:a16="http://schemas.microsoft.com/office/drawing/2014/main" id="{5F0A2408-28B1-53A6-A285-A53EF3892B4F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E87828F6-CED9-1EA7-BD54-72453B887926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575193B5-80D7-ED38-BCAB-BD7A7D7D04EA}"/>
                </a:ext>
              </a:extLst>
            </p:cNvPr>
            <p:cNvGrpSpPr/>
            <p:nvPr/>
          </p:nvGrpSpPr>
          <p:grpSpPr>
            <a:xfrm>
              <a:off x="7375495" y="6829751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41" name="四角形: 上の 2 つの角を丸める 140">
                <a:extLst>
                  <a:ext uri="{FF2B5EF4-FFF2-40B4-BE49-F238E27FC236}">
                    <a16:creationId xmlns:a16="http://schemas.microsoft.com/office/drawing/2014/main" id="{EC71592E-EB7A-9A22-E26E-EB500A8E40E5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25419DA2-4BD9-062A-6019-D683F2E0FD66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四角形: 上の 2 つの角を丸める 142">
                <a:extLst>
                  <a:ext uri="{FF2B5EF4-FFF2-40B4-BE49-F238E27FC236}">
                    <a16:creationId xmlns:a16="http://schemas.microsoft.com/office/drawing/2014/main" id="{F3CE86E5-8588-74BA-EFA2-94E68D21194A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44" name="四角形: 上の 2 つの角を丸める 143">
                <a:extLst>
                  <a:ext uri="{FF2B5EF4-FFF2-40B4-BE49-F238E27FC236}">
                    <a16:creationId xmlns:a16="http://schemas.microsoft.com/office/drawing/2014/main" id="{BAA47A54-E9D7-77AE-98F4-7F20AF75141F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四角形: 上の 2 つの角を丸める 144">
                <a:extLst>
                  <a:ext uri="{FF2B5EF4-FFF2-40B4-BE49-F238E27FC236}">
                    <a16:creationId xmlns:a16="http://schemas.microsoft.com/office/drawing/2014/main" id="{35431D31-17DA-E24D-78F0-B767DD487EB6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上の 2 つの角を丸める 145">
                <a:extLst>
                  <a:ext uri="{FF2B5EF4-FFF2-40B4-BE49-F238E27FC236}">
                    <a16:creationId xmlns:a16="http://schemas.microsoft.com/office/drawing/2014/main" id="{021D5715-33C7-EEBB-B13A-D3313A0F1266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四角形: 上の 2 つの角を丸める 146">
                <a:extLst>
                  <a:ext uri="{FF2B5EF4-FFF2-40B4-BE49-F238E27FC236}">
                    <a16:creationId xmlns:a16="http://schemas.microsoft.com/office/drawing/2014/main" id="{E283DF27-BE5C-F9A9-76E0-B3954B91A4E2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ED7D4C51-8556-2F2E-126D-41826FEFC178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E2C186F1-05BA-E1DC-CC8D-562B7EFEADF7}"/>
                </a:ext>
              </a:extLst>
            </p:cNvPr>
            <p:cNvGrpSpPr/>
            <p:nvPr/>
          </p:nvGrpSpPr>
          <p:grpSpPr>
            <a:xfrm>
              <a:off x="8169245" y="6829751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33" name="四角形: 上の 2 つの角を丸める 132">
                <a:extLst>
                  <a:ext uri="{FF2B5EF4-FFF2-40B4-BE49-F238E27FC236}">
                    <a16:creationId xmlns:a16="http://schemas.microsoft.com/office/drawing/2014/main" id="{2BD103F3-13F4-DD1D-CDB9-8F58CC1D72F3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A8080DBA-5E0C-89E4-7227-AE6E7BB3A16B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四角形: 上の 2 つの角を丸める 134">
                <a:extLst>
                  <a:ext uri="{FF2B5EF4-FFF2-40B4-BE49-F238E27FC236}">
                    <a16:creationId xmlns:a16="http://schemas.microsoft.com/office/drawing/2014/main" id="{A7DE2F97-6587-0F98-D94D-4C755ECF58AE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36" name="四角形: 上の 2 つの角を丸める 135">
                <a:extLst>
                  <a:ext uri="{FF2B5EF4-FFF2-40B4-BE49-F238E27FC236}">
                    <a16:creationId xmlns:a16="http://schemas.microsoft.com/office/drawing/2014/main" id="{60D502BB-EC9B-2A87-3854-0CE1EF635069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四角形: 上の 2 つの角を丸める 136">
                <a:extLst>
                  <a:ext uri="{FF2B5EF4-FFF2-40B4-BE49-F238E27FC236}">
                    <a16:creationId xmlns:a16="http://schemas.microsoft.com/office/drawing/2014/main" id="{CA1863CD-DC2A-C7C7-04AD-A5726A51C84A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02079A5D-5E68-6CA7-6BBE-9AB5B4A58095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上の 2 つの角を丸める 138">
                <a:extLst>
                  <a:ext uri="{FF2B5EF4-FFF2-40B4-BE49-F238E27FC236}">
                    <a16:creationId xmlns:a16="http://schemas.microsoft.com/office/drawing/2014/main" id="{B9F19DB2-B3D8-E4FA-549E-EA98BBFDCC47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四角形: 上の 2 つの角を丸める 139">
                <a:extLst>
                  <a:ext uri="{FF2B5EF4-FFF2-40B4-BE49-F238E27FC236}">
                    <a16:creationId xmlns:a16="http://schemas.microsoft.com/office/drawing/2014/main" id="{97EFA31B-A6FB-5655-C04F-0685298074D1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53BB8F9B-E27F-046D-A5CB-86CFCD6D279C}"/>
                </a:ext>
              </a:extLst>
            </p:cNvPr>
            <p:cNvGrpSpPr/>
            <p:nvPr/>
          </p:nvGrpSpPr>
          <p:grpSpPr>
            <a:xfrm>
              <a:off x="8955756" y="6851343"/>
              <a:ext cx="196128" cy="185649"/>
              <a:chOff x="8095331" y="5472437"/>
              <a:chExt cx="196128" cy="185649"/>
            </a:xfrm>
          </p:grpSpPr>
          <p:sp>
            <p:nvSpPr>
              <p:cNvPr id="131" name="四角形: 上の 2 つの角を丸める 130">
                <a:extLst>
                  <a:ext uri="{FF2B5EF4-FFF2-40B4-BE49-F238E27FC236}">
                    <a16:creationId xmlns:a16="http://schemas.microsoft.com/office/drawing/2014/main" id="{D472B2ED-2F23-D39B-5608-8301B7B0847C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D1833788-A04A-B82F-00E3-834D8AB1E840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60BF3CEA-B4A1-76E8-2551-53596BD333C1}"/>
                </a:ext>
              </a:extLst>
            </p:cNvPr>
            <p:cNvGrpSpPr/>
            <p:nvPr/>
          </p:nvGrpSpPr>
          <p:grpSpPr>
            <a:xfrm>
              <a:off x="5233802" y="6160160"/>
              <a:ext cx="527424" cy="527424"/>
              <a:chOff x="5209989" y="3310357"/>
              <a:chExt cx="527424" cy="527424"/>
            </a:xfrm>
          </p:grpSpPr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10A479CC-9F59-DD9D-BAC4-3AAAD4715F04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0" name="テキスト ボックス 129">
                <a:extLst>
                  <a:ext uri="{FF2B5EF4-FFF2-40B4-BE49-F238E27FC236}">
                    <a16:creationId xmlns:a16="http://schemas.microsoft.com/office/drawing/2014/main" id="{700E9FA5-04FF-BE41-299E-188E9BDCFA06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　島</a:t>
                </a:r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1CBF3ACD-ACE6-EA3C-6F84-BF005A0A5A03}"/>
                </a:ext>
              </a:extLst>
            </p:cNvPr>
            <p:cNvGrpSpPr/>
            <p:nvPr/>
          </p:nvGrpSpPr>
          <p:grpSpPr>
            <a:xfrm>
              <a:off x="6024377" y="6160160"/>
              <a:ext cx="527424" cy="527424"/>
              <a:chOff x="5209989" y="3310357"/>
              <a:chExt cx="527424" cy="527424"/>
            </a:xfrm>
          </p:grpSpPr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F541458B-7B4D-69D8-B90C-5B3F52D8AB43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8" name="テキスト ボックス 127">
                <a:extLst>
                  <a:ext uri="{FF2B5EF4-FFF2-40B4-BE49-F238E27FC236}">
                    <a16:creationId xmlns:a16="http://schemas.microsoft.com/office/drawing/2014/main" id="{8213A2C0-4286-39B2-B2C7-A64CC5CCE233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群　馬</a:t>
                </a:r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B1BD8C08-BB81-3E44-DF4B-72ED724EB852}"/>
                </a:ext>
              </a:extLst>
            </p:cNvPr>
            <p:cNvGrpSpPr/>
            <p:nvPr/>
          </p:nvGrpSpPr>
          <p:grpSpPr>
            <a:xfrm>
              <a:off x="6816856" y="6160160"/>
              <a:ext cx="527424" cy="527424"/>
              <a:chOff x="5209989" y="3310357"/>
              <a:chExt cx="527424" cy="527424"/>
            </a:xfrm>
          </p:grpSpPr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E516F065-6C04-E3C9-0255-CCFC34186D75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6" name="テキスト ボックス 125">
                <a:extLst>
                  <a:ext uri="{FF2B5EF4-FFF2-40B4-BE49-F238E27FC236}">
                    <a16:creationId xmlns:a16="http://schemas.microsoft.com/office/drawing/2014/main" id="{54037889-4B9B-6EC1-56A8-460D83975A32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栃　木</a:t>
                </a:r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69B56A6D-C0D0-FF01-E84D-9191FDAA82B6}"/>
                </a:ext>
              </a:extLst>
            </p:cNvPr>
            <p:cNvGrpSpPr/>
            <p:nvPr/>
          </p:nvGrpSpPr>
          <p:grpSpPr>
            <a:xfrm>
              <a:off x="7597906" y="6160160"/>
              <a:ext cx="527424" cy="527424"/>
              <a:chOff x="5209989" y="3310357"/>
              <a:chExt cx="527424" cy="527424"/>
            </a:xfrm>
          </p:grpSpPr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B74B48A1-195A-B9C9-5BB8-5AF8D447FB30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4" name="テキスト ボックス 123">
                <a:extLst>
                  <a:ext uri="{FF2B5EF4-FFF2-40B4-BE49-F238E27FC236}">
                    <a16:creationId xmlns:a16="http://schemas.microsoft.com/office/drawing/2014/main" id="{D7703EC0-885D-9901-D2F4-8084888DFE45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茨　城</a:t>
                </a:r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BBAAFF8E-FBBF-B3E3-247E-0F20C931A578}"/>
                </a:ext>
              </a:extLst>
            </p:cNvPr>
            <p:cNvGrpSpPr/>
            <p:nvPr/>
          </p:nvGrpSpPr>
          <p:grpSpPr>
            <a:xfrm>
              <a:off x="8410706" y="6160160"/>
              <a:ext cx="527424" cy="527424"/>
              <a:chOff x="5209989" y="3310357"/>
              <a:chExt cx="527424" cy="527424"/>
            </a:xfrm>
          </p:grpSpPr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FD552F29-6A50-95AD-B672-C79D31F97A23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2" name="テキスト ボックス 121">
                <a:extLst>
                  <a:ext uri="{FF2B5EF4-FFF2-40B4-BE49-F238E27FC236}">
                    <a16:creationId xmlns:a16="http://schemas.microsoft.com/office/drawing/2014/main" id="{96064906-D5E2-C57E-7413-EC55B520DD19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埼　玉</a:t>
                </a:r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C42E8DD-D3F1-5CD3-BA24-7E193CDC58CE}"/>
              </a:ext>
            </a:extLst>
          </p:cNvPr>
          <p:cNvGrpSpPr/>
          <p:nvPr/>
        </p:nvGrpSpPr>
        <p:grpSpPr>
          <a:xfrm>
            <a:off x="3586779" y="4679928"/>
            <a:ext cx="2743447" cy="876237"/>
            <a:chOff x="3586779" y="4679928"/>
            <a:chExt cx="2743447" cy="876237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1C74E26A-DE89-D165-45A0-14B125BDE841}"/>
                </a:ext>
              </a:extLst>
            </p:cNvPr>
            <p:cNvGrpSpPr/>
            <p:nvPr/>
          </p:nvGrpSpPr>
          <p:grpSpPr>
            <a:xfrm>
              <a:off x="3596009" y="5128097"/>
              <a:ext cx="2734217" cy="428068"/>
              <a:chOff x="5005709" y="6627894"/>
              <a:chExt cx="4146175" cy="649124"/>
            </a:xfrm>
          </p:grpSpPr>
          <p:sp>
            <p:nvSpPr>
              <p:cNvPr id="229" name="台形 228">
                <a:extLst>
                  <a:ext uri="{FF2B5EF4-FFF2-40B4-BE49-F238E27FC236}">
                    <a16:creationId xmlns:a16="http://schemas.microsoft.com/office/drawing/2014/main" id="{E3C2A06E-6DA3-7BA1-8656-94E6D1BB5260}"/>
                  </a:ext>
                </a:extLst>
              </p:cNvPr>
              <p:cNvSpPr/>
              <p:nvPr/>
            </p:nvSpPr>
            <p:spPr>
              <a:xfrm rot="8100000" flipH="1">
                <a:off x="7359382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7A91257D-D626-0870-EBB6-E9A03C862DA4}"/>
                  </a:ext>
                </a:extLst>
              </p:cNvPr>
              <p:cNvGrpSpPr/>
              <p:nvPr/>
            </p:nvGrpSpPr>
            <p:grpSpPr>
              <a:xfrm>
                <a:off x="6909593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341" name="台形 340">
                  <a:extLst>
                    <a:ext uri="{FF2B5EF4-FFF2-40B4-BE49-F238E27FC236}">
                      <a16:creationId xmlns:a16="http://schemas.microsoft.com/office/drawing/2014/main" id="{B1C3F7F4-8258-C4A8-7554-BBCD3F76D2DF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台形 341">
                  <a:extLst>
                    <a:ext uri="{FF2B5EF4-FFF2-40B4-BE49-F238E27FC236}">
                      <a16:creationId xmlns:a16="http://schemas.microsoft.com/office/drawing/2014/main" id="{345FDF19-282C-8600-6532-8CBE659879C6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F5E03ED1-8288-228A-0A8E-C67D2572C31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9645358E-7737-03C2-9DEB-8BC0B8E7CA8E}"/>
                  </a:ext>
                </a:extLst>
              </p:cNvPr>
              <p:cNvGrpSpPr/>
              <p:nvPr/>
            </p:nvGrpSpPr>
            <p:grpSpPr>
              <a:xfrm>
                <a:off x="7092950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338" name="台形 337">
                  <a:extLst>
                    <a:ext uri="{FF2B5EF4-FFF2-40B4-BE49-F238E27FC236}">
                      <a16:creationId xmlns:a16="http://schemas.microsoft.com/office/drawing/2014/main" id="{3430103D-0097-F227-0ABB-BDF6B962878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台形 338">
                  <a:extLst>
                    <a:ext uri="{FF2B5EF4-FFF2-40B4-BE49-F238E27FC236}">
                      <a16:creationId xmlns:a16="http://schemas.microsoft.com/office/drawing/2014/main" id="{1A8EC03A-CD2E-384D-7748-8D1EB77AD5C0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E7D04AB6-4A43-E209-4ABA-A4619025274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353B00AF-9EA7-87B1-8BC2-0B6A66AD3D2C}"/>
                  </a:ext>
                </a:extLst>
              </p:cNvPr>
              <p:cNvSpPr/>
              <p:nvPr/>
            </p:nvSpPr>
            <p:spPr>
              <a:xfrm rot="10800000">
                <a:off x="6880224" y="6930941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台形 232">
                <a:extLst>
                  <a:ext uri="{FF2B5EF4-FFF2-40B4-BE49-F238E27FC236}">
                    <a16:creationId xmlns:a16="http://schemas.microsoft.com/office/drawing/2014/main" id="{E919472B-500F-2420-0AA8-DB62A9C847B2}"/>
                  </a:ext>
                </a:extLst>
              </p:cNvPr>
              <p:cNvSpPr/>
              <p:nvPr/>
            </p:nvSpPr>
            <p:spPr>
              <a:xfrm rot="13500000">
                <a:off x="6758777" y="6738419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E16B790B-C6FB-7FC9-BE3C-A6643F8849AD}"/>
                  </a:ext>
                </a:extLst>
              </p:cNvPr>
              <p:cNvSpPr/>
              <p:nvPr/>
            </p:nvSpPr>
            <p:spPr>
              <a:xfrm>
                <a:off x="6761627" y="6627894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正方形/長方形 234">
                <a:extLst>
                  <a:ext uri="{FF2B5EF4-FFF2-40B4-BE49-F238E27FC236}">
                    <a16:creationId xmlns:a16="http://schemas.microsoft.com/office/drawing/2014/main" id="{2DF9DCA5-8CCF-0637-9A52-FD768CAEC974}"/>
                  </a:ext>
                </a:extLst>
              </p:cNvPr>
              <p:cNvSpPr/>
              <p:nvPr/>
            </p:nvSpPr>
            <p:spPr>
              <a:xfrm>
                <a:off x="6920706" y="6747585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テキスト ボックス 235">
                <a:extLst>
                  <a:ext uri="{FF2B5EF4-FFF2-40B4-BE49-F238E27FC236}">
                    <a16:creationId xmlns:a16="http://schemas.microsoft.com/office/drawing/2014/main" id="{8D7F423E-7786-16F7-F449-876F7E99AE69}"/>
                  </a:ext>
                </a:extLst>
              </p:cNvPr>
              <p:cNvSpPr txBox="1"/>
              <p:nvPr/>
            </p:nvSpPr>
            <p:spPr>
              <a:xfrm>
                <a:off x="6942999" y="6771397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栃　木</a:t>
                </a:r>
              </a:p>
            </p:txBody>
          </p: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58B302A2-5B09-EFAA-EF65-5643C6F87261}"/>
                  </a:ext>
                </a:extLst>
              </p:cNvPr>
              <p:cNvGrpSpPr/>
              <p:nvPr/>
            </p:nvGrpSpPr>
            <p:grpSpPr>
              <a:xfrm>
                <a:off x="5883859" y="6627894"/>
                <a:ext cx="732515" cy="649123"/>
                <a:chOff x="5445709" y="4203669"/>
                <a:chExt cx="732515" cy="649123"/>
              </a:xfrm>
            </p:grpSpPr>
            <p:sp>
              <p:nvSpPr>
                <p:cNvPr id="324" name="台形 323">
                  <a:extLst>
                    <a:ext uri="{FF2B5EF4-FFF2-40B4-BE49-F238E27FC236}">
                      <a16:creationId xmlns:a16="http://schemas.microsoft.com/office/drawing/2014/main" id="{4338DA6D-4456-F693-1692-1A39FFD66561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5" name="グループ化 324">
                  <a:extLst>
                    <a:ext uri="{FF2B5EF4-FFF2-40B4-BE49-F238E27FC236}">
                      <a16:creationId xmlns:a16="http://schemas.microsoft.com/office/drawing/2014/main" id="{6FCB2807-F7B6-5B54-A0B7-E6A76FBBFD63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35" name="台形 334">
                    <a:extLst>
                      <a:ext uri="{FF2B5EF4-FFF2-40B4-BE49-F238E27FC236}">
                        <a16:creationId xmlns:a16="http://schemas.microsoft.com/office/drawing/2014/main" id="{CCE589CF-14E2-3342-7AE7-A2658557372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台形 335">
                    <a:extLst>
                      <a:ext uri="{FF2B5EF4-FFF2-40B4-BE49-F238E27FC236}">
                        <a16:creationId xmlns:a16="http://schemas.microsoft.com/office/drawing/2014/main" id="{DA4B88A5-7886-CA76-705B-42A3B2EB388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フリーフォーム: 図形 336">
                    <a:extLst>
                      <a:ext uri="{FF2B5EF4-FFF2-40B4-BE49-F238E27FC236}">
                        <a16:creationId xmlns:a16="http://schemas.microsoft.com/office/drawing/2014/main" id="{532D0A72-3B96-15F0-AB26-E536F1D5E145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CAA8D48D-6050-44E2-4194-44B70453475A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32" name="台形 331">
                    <a:extLst>
                      <a:ext uri="{FF2B5EF4-FFF2-40B4-BE49-F238E27FC236}">
                        <a16:creationId xmlns:a16="http://schemas.microsoft.com/office/drawing/2014/main" id="{CC3B67E6-4344-186C-01CA-52FE5256373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3" name="台形 332">
                    <a:extLst>
                      <a:ext uri="{FF2B5EF4-FFF2-40B4-BE49-F238E27FC236}">
                        <a16:creationId xmlns:a16="http://schemas.microsoft.com/office/drawing/2014/main" id="{C895DA9E-4364-0D55-803F-5F497264771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8588BC0C-F766-467A-A2AF-17CFF9EA6C3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750B9D80-2FEA-AC7A-79F5-518F32A0C4A0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台形 327">
                  <a:extLst>
                    <a:ext uri="{FF2B5EF4-FFF2-40B4-BE49-F238E27FC236}">
                      <a16:creationId xmlns:a16="http://schemas.microsoft.com/office/drawing/2014/main" id="{43301E72-8A63-9D3E-EFF6-9144E0F125CE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EA2FC728-0CC1-897C-0F9B-0A51E1C0EC82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正方形/長方形 329">
                  <a:extLst>
                    <a:ext uri="{FF2B5EF4-FFF2-40B4-BE49-F238E27FC236}">
                      <a16:creationId xmlns:a16="http://schemas.microsoft.com/office/drawing/2014/main" id="{60CF7FFB-DFEF-9B88-C8D8-4735D2B0AACC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テキスト ボックス 330">
                  <a:extLst>
                    <a:ext uri="{FF2B5EF4-FFF2-40B4-BE49-F238E27FC236}">
                      <a16:creationId xmlns:a16="http://schemas.microsoft.com/office/drawing/2014/main" id="{61628F31-48B6-9E76-AC7B-34F2054AF5CA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群　馬</a:t>
                  </a:r>
                </a:p>
              </p:txBody>
            </p: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27156DF8-2915-B130-1622-80A7A153FB0A}"/>
                  </a:ext>
                </a:extLst>
              </p:cNvPr>
              <p:cNvGrpSpPr/>
              <p:nvPr/>
            </p:nvGrpSpPr>
            <p:grpSpPr>
              <a:xfrm>
                <a:off x="5005709" y="6627894"/>
                <a:ext cx="820090" cy="649123"/>
                <a:chOff x="5358134" y="4203669"/>
                <a:chExt cx="820090" cy="649123"/>
              </a:xfrm>
            </p:grpSpPr>
            <p:sp>
              <p:nvSpPr>
                <p:cNvPr id="307" name="台形 306">
                  <a:extLst>
                    <a:ext uri="{FF2B5EF4-FFF2-40B4-BE49-F238E27FC236}">
                      <a16:creationId xmlns:a16="http://schemas.microsoft.com/office/drawing/2014/main" id="{79BA458A-F4D0-B360-2C44-08EE606046B8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08" name="グループ化 307">
                  <a:extLst>
                    <a:ext uri="{FF2B5EF4-FFF2-40B4-BE49-F238E27FC236}">
                      <a16:creationId xmlns:a16="http://schemas.microsoft.com/office/drawing/2014/main" id="{C4EE2849-2308-F54F-5C0D-546DDDCDAF87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21" name="台形 320">
                    <a:extLst>
                      <a:ext uri="{FF2B5EF4-FFF2-40B4-BE49-F238E27FC236}">
                        <a16:creationId xmlns:a16="http://schemas.microsoft.com/office/drawing/2014/main" id="{292F17D0-3D59-94B1-8D34-67A92B20349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2" name="台形 321">
                    <a:extLst>
                      <a:ext uri="{FF2B5EF4-FFF2-40B4-BE49-F238E27FC236}">
                        <a16:creationId xmlns:a16="http://schemas.microsoft.com/office/drawing/2014/main" id="{469440E5-323C-7BE4-396E-94F3D4E1D83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338DBB51-28E4-80C2-C8A5-236F7820BC56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973F95A9-EAB7-D9A4-4DFC-149176EA19C0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18" name="台形 317">
                    <a:extLst>
                      <a:ext uri="{FF2B5EF4-FFF2-40B4-BE49-F238E27FC236}">
                        <a16:creationId xmlns:a16="http://schemas.microsoft.com/office/drawing/2014/main" id="{9AC135EA-E093-33A1-B94C-E709BD2C2EA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9" name="台形 318">
                    <a:extLst>
                      <a:ext uri="{FF2B5EF4-FFF2-40B4-BE49-F238E27FC236}">
                        <a16:creationId xmlns:a16="http://schemas.microsoft.com/office/drawing/2014/main" id="{BF1F6B25-EE82-A0DA-B2C1-DE8E734A069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86AE0018-B6C6-5A07-99F9-FA7E07E94F7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79D43C7F-622C-101D-DAC6-44666D012C57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台形 310">
                  <a:extLst>
                    <a:ext uri="{FF2B5EF4-FFF2-40B4-BE49-F238E27FC236}">
                      <a16:creationId xmlns:a16="http://schemas.microsoft.com/office/drawing/2014/main" id="{FB2B196F-26EE-6F72-42DD-AA2BCEF7BAC0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E97C2930-979F-47B5-8441-12262A163958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3" name="グループ化 312">
                  <a:extLst>
                    <a:ext uri="{FF2B5EF4-FFF2-40B4-BE49-F238E27FC236}">
                      <a16:creationId xmlns:a16="http://schemas.microsoft.com/office/drawing/2014/main" id="{5F0DF75F-E4A7-5582-AC08-D9F8086061B0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316" name="四角形: 上の 2 つの角を丸める 315">
                    <a:extLst>
                      <a:ext uri="{FF2B5EF4-FFF2-40B4-BE49-F238E27FC236}">
                        <a16:creationId xmlns:a16="http://schemas.microsoft.com/office/drawing/2014/main" id="{0772F288-E921-F721-42E7-34D3F0BDF060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E9566C9E-0507-E106-5F35-57C0CAFBFC64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4" name="正方形/長方形 313">
                  <a:extLst>
                    <a:ext uri="{FF2B5EF4-FFF2-40B4-BE49-F238E27FC236}">
                      <a16:creationId xmlns:a16="http://schemas.microsoft.com/office/drawing/2014/main" id="{74E97BF2-DEBB-1E2B-E9EC-D030EC23038B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テキスト ボックス 314">
                  <a:extLst>
                    <a:ext uri="{FF2B5EF4-FFF2-40B4-BE49-F238E27FC236}">
                      <a16:creationId xmlns:a16="http://schemas.microsoft.com/office/drawing/2014/main" id="{42A07C96-6C35-9BD0-9335-CF76B2F2AB37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福　島</a:t>
                  </a:r>
                </a:p>
              </p:txBody>
            </p:sp>
          </p:grp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993B0BEE-99E1-8D24-818C-E5EC71CC9754}"/>
                  </a:ext>
                </a:extLst>
              </p:cNvPr>
              <p:cNvGrpSpPr/>
              <p:nvPr/>
            </p:nvGrpSpPr>
            <p:grpSpPr>
              <a:xfrm>
                <a:off x="578799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299" name="四角形: 上の 2 つの角を丸める 298">
                  <a:extLst>
                    <a:ext uri="{FF2B5EF4-FFF2-40B4-BE49-F238E27FC236}">
                      <a16:creationId xmlns:a16="http://schemas.microsoft.com/office/drawing/2014/main" id="{AEE91A1B-F72C-062C-E4AE-E234E53C6DEE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A7477A7F-6267-62E7-4EE4-D9C118A16928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四角形: 上の 2 つの角を丸める 300">
                  <a:extLst>
                    <a:ext uri="{FF2B5EF4-FFF2-40B4-BE49-F238E27FC236}">
                      <a16:creationId xmlns:a16="http://schemas.microsoft.com/office/drawing/2014/main" id="{CD5E6853-707A-1D9D-D20A-27414FE8CC28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02" name="四角形: 上の 2 つの角を丸める 301">
                  <a:extLst>
                    <a:ext uri="{FF2B5EF4-FFF2-40B4-BE49-F238E27FC236}">
                      <a16:creationId xmlns:a16="http://schemas.microsoft.com/office/drawing/2014/main" id="{8C1C3664-5C62-01AF-ADA7-D9A9A65B2C98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四角形: 上の 2 つの角を丸める 302">
                  <a:extLst>
                    <a:ext uri="{FF2B5EF4-FFF2-40B4-BE49-F238E27FC236}">
                      <a16:creationId xmlns:a16="http://schemas.microsoft.com/office/drawing/2014/main" id="{A8074BD7-2AC8-B5F0-08B4-8C7747DA1786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四角形: 上の 2 つの角を丸める 303">
                  <a:extLst>
                    <a:ext uri="{FF2B5EF4-FFF2-40B4-BE49-F238E27FC236}">
                      <a16:creationId xmlns:a16="http://schemas.microsoft.com/office/drawing/2014/main" id="{D05664CE-095C-1DEA-16EF-5BD11AB1B6F7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四角形: 上の 2 つの角を丸める 304">
                  <a:extLst>
                    <a:ext uri="{FF2B5EF4-FFF2-40B4-BE49-F238E27FC236}">
                      <a16:creationId xmlns:a16="http://schemas.microsoft.com/office/drawing/2014/main" id="{37C525AD-EC3F-81A4-FC8D-AA89E8CBB17F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四角形: 上の 2 つの角を丸める 305">
                  <a:extLst>
                    <a:ext uri="{FF2B5EF4-FFF2-40B4-BE49-F238E27FC236}">
                      <a16:creationId xmlns:a16="http://schemas.microsoft.com/office/drawing/2014/main" id="{66F66E7B-D385-6794-94F4-0F11493C6933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3492242F-29E4-AF65-B576-985EB6A1AD4A}"/>
                  </a:ext>
                </a:extLst>
              </p:cNvPr>
              <p:cNvGrpSpPr/>
              <p:nvPr/>
            </p:nvGrpSpPr>
            <p:grpSpPr>
              <a:xfrm>
                <a:off x="658174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291" name="四角形: 上の 2 つの角を丸める 290">
                  <a:extLst>
                    <a:ext uri="{FF2B5EF4-FFF2-40B4-BE49-F238E27FC236}">
                      <a16:creationId xmlns:a16="http://schemas.microsoft.com/office/drawing/2014/main" id="{4E1A8A52-514A-1F34-3F7C-AAE058FB876A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5DCDE333-142A-9320-BC1B-6695ED289AF8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四角形: 上の 2 つの角を丸める 292">
                  <a:extLst>
                    <a:ext uri="{FF2B5EF4-FFF2-40B4-BE49-F238E27FC236}">
                      <a16:creationId xmlns:a16="http://schemas.microsoft.com/office/drawing/2014/main" id="{121B5834-5462-FB5F-745A-0B02BCDF9964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294" name="四角形: 上の 2 つの角を丸める 293">
                  <a:extLst>
                    <a:ext uri="{FF2B5EF4-FFF2-40B4-BE49-F238E27FC236}">
                      <a16:creationId xmlns:a16="http://schemas.microsoft.com/office/drawing/2014/main" id="{3F62F46E-8214-8BD2-0826-988A2A1569C1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四角形: 上の 2 つの角を丸める 294">
                  <a:extLst>
                    <a:ext uri="{FF2B5EF4-FFF2-40B4-BE49-F238E27FC236}">
                      <a16:creationId xmlns:a16="http://schemas.microsoft.com/office/drawing/2014/main" id="{7F47B5C4-5782-D920-03C2-F77BBFA080AC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四角形: 上の 2 つの角を丸める 295">
                  <a:extLst>
                    <a:ext uri="{FF2B5EF4-FFF2-40B4-BE49-F238E27FC236}">
                      <a16:creationId xmlns:a16="http://schemas.microsoft.com/office/drawing/2014/main" id="{F61885C2-067D-5BAF-C9AB-103D5E1645FA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四角形: 上の 2 つの角を丸める 296">
                  <a:extLst>
                    <a:ext uri="{FF2B5EF4-FFF2-40B4-BE49-F238E27FC236}">
                      <a16:creationId xmlns:a16="http://schemas.microsoft.com/office/drawing/2014/main" id="{864F32A9-CE9F-F0BC-E774-44EEBF0A6E90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四角形: 上の 2 つの角を丸める 297">
                  <a:extLst>
                    <a:ext uri="{FF2B5EF4-FFF2-40B4-BE49-F238E27FC236}">
                      <a16:creationId xmlns:a16="http://schemas.microsoft.com/office/drawing/2014/main" id="{E6504564-48E7-D24C-7910-277DE4BFFE9A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1" name="台形 240">
                <a:extLst>
                  <a:ext uri="{FF2B5EF4-FFF2-40B4-BE49-F238E27FC236}">
                    <a16:creationId xmlns:a16="http://schemas.microsoft.com/office/drawing/2014/main" id="{C8F8A215-E8AD-FF5A-9D14-9D33536F9FAE}"/>
                  </a:ext>
                </a:extLst>
              </p:cNvPr>
              <p:cNvSpPr/>
              <p:nvPr/>
            </p:nvSpPr>
            <p:spPr>
              <a:xfrm rot="8100000" flipH="1">
                <a:off x="8946881" y="6738421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05D9AD9C-B9E8-556F-08BB-7146A9B90C27}"/>
                  </a:ext>
                </a:extLst>
              </p:cNvPr>
              <p:cNvGrpSpPr/>
              <p:nvPr/>
            </p:nvGrpSpPr>
            <p:grpSpPr>
              <a:xfrm>
                <a:off x="8497092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288" name="台形 287">
                  <a:extLst>
                    <a:ext uri="{FF2B5EF4-FFF2-40B4-BE49-F238E27FC236}">
                      <a16:creationId xmlns:a16="http://schemas.microsoft.com/office/drawing/2014/main" id="{0696D69D-A90C-9C1C-4703-EC08D955DCF9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台形 288">
                  <a:extLst>
                    <a:ext uri="{FF2B5EF4-FFF2-40B4-BE49-F238E27FC236}">
                      <a16:creationId xmlns:a16="http://schemas.microsoft.com/office/drawing/2014/main" id="{AB0F6311-7E8D-CB03-A637-73A04B6A886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A869CB26-9947-B85A-D0FD-7EFE61543D7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E03136F1-3434-9133-9AB5-7142B3F922E4}"/>
                  </a:ext>
                </a:extLst>
              </p:cNvPr>
              <p:cNvGrpSpPr/>
              <p:nvPr/>
            </p:nvGrpSpPr>
            <p:grpSpPr>
              <a:xfrm>
                <a:off x="8680449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285" name="台形 284">
                  <a:extLst>
                    <a:ext uri="{FF2B5EF4-FFF2-40B4-BE49-F238E27FC236}">
                      <a16:creationId xmlns:a16="http://schemas.microsoft.com/office/drawing/2014/main" id="{4936007D-EE85-F480-E256-1DCB8B6F2FB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台形 285">
                  <a:extLst>
                    <a:ext uri="{FF2B5EF4-FFF2-40B4-BE49-F238E27FC236}">
                      <a16:creationId xmlns:a16="http://schemas.microsoft.com/office/drawing/2014/main" id="{8E5225E5-59BB-2F1E-27E8-BEF4E94FE09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91944623-C158-8BCA-A5FC-2B25F40B906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CD5D451F-B9B6-6A5D-5B79-C2B69A9826F4}"/>
                  </a:ext>
                </a:extLst>
              </p:cNvPr>
              <p:cNvSpPr/>
              <p:nvPr/>
            </p:nvSpPr>
            <p:spPr>
              <a:xfrm rot="10800000">
                <a:off x="8467723" y="6930942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台形 244">
                <a:extLst>
                  <a:ext uri="{FF2B5EF4-FFF2-40B4-BE49-F238E27FC236}">
                    <a16:creationId xmlns:a16="http://schemas.microsoft.com/office/drawing/2014/main" id="{D54984DE-C047-BA1A-9837-29F2B7C9D162}"/>
                  </a:ext>
                </a:extLst>
              </p:cNvPr>
              <p:cNvSpPr/>
              <p:nvPr/>
            </p:nvSpPr>
            <p:spPr>
              <a:xfrm rot="13500000">
                <a:off x="8346276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ED1954E9-CD9C-3260-0086-EAB08A448F24}"/>
                  </a:ext>
                </a:extLst>
              </p:cNvPr>
              <p:cNvSpPr/>
              <p:nvPr/>
            </p:nvSpPr>
            <p:spPr>
              <a:xfrm>
                <a:off x="8349126" y="6627895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正方形/長方形 246">
                <a:extLst>
                  <a:ext uri="{FF2B5EF4-FFF2-40B4-BE49-F238E27FC236}">
                    <a16:creationId xmlns:a16="http://schemas.microsoft.com/office/drawing/2014/main" id="{2552959E-46B9-5248-72BB-6BF1D6977B71}"/>
                  </a:ext>
                </a:extLst>
              </p:cNvPr>
              <p:cNvSpPr/>
              <p:nvPr/>
            </p:nvSpPr>
            <p:spPr>
              <a:xfrm>
                <a:off x="8508205" y="6747586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テキスト ボックス 247">
                <a:extLst>
                  <a:ext uri="{FF2B5EF4-FFF2-40B4-BE49-F238E27FC236}">
                    <a16:creationId xmlns:a16="http://schemas.microsoft.com/office/drawing/2014/main" id="{22715227-94C3-41D6-97CC-B6AFCDB71111}"/>
                  </a:ext>
                </a:extLst>
              </p:cNvPr>
              <p:cNvSpPr txBox="1"/>
              <p:nvPr/>
            </p:nvSpPr>
            <p:spPr>
              <a:xfrm>
                <a:off x="8530498" y="6771398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埼　玉</a:t>
                </a:r>
              </a:p>
            </p:txBody>
          </p: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857A7881-B826-2D7B-2E43-12165AF39857}"/>
                  </a:ext>
                </a:extLst>
              </p:cNvPr>
              <p:cNvGrpSpPr/>
              <p:nvPr/>
            </p:nvGrpSpPr>
            <p:grpSpPr>
              <a:xfrm>
                <a:off x="7471358" y="6627895"/>
                <a:ext cx="732515" cy="649123"/>
                <a:chOff x="5445709" y="4203669"/>
                <a:chExt cx="732515" cy="649123"/>
              </a:xfrm>
            </p:grpSpPr>
            <p:sp>
              <p:nvSpPr>
                <p:cNvPr id="271" name="台形 270">
                  <a:extLst>
                    <a:ext uri="{FF2B5EF4-FFF2-40B4-BE49-F238E27FC236}">
                      <a16:creationId xmlns:a16="http://schemas.microsoft.com/office/drawing/2014/main" id="{0935D77A-8FCA-B283-4EBE-E0EF8272C84F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2" name="グループ化 271">
                  <a:extLst>
                    <a:ext uri="{FF2B5EF4-FFF2-40B4-BE49-F238E27FC236}">
                      <a16:creationId xmlns:a16="http://schemas.microsoft.com/office/drawing/2014/main" id="{7411F830-E82C-5CD0-2EE1-F770BF1D7FB8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282" name="台形 281">
                    <a:extLst>
                      <a:ext uri="{FF2B5EF4-FFF2-40B4-BE49-F238E27FC236}">
                        <a16:creationId xmlns:a16="http://schemas.microsoft.com/office/drawing/2014/main" id="{736962E1-182B-C902-E2B4-40A59166D3E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台形 282">
                    <a:extLst>
                      <a:ext uri="{FF2B5EF4-FFF2-40B4-BE49-F238E27FC236}">
                        <a16:creationId xmlns:a16="http://schemas.microsoft.com/office/drawing/2014/main" id="{6B4BD673-58E3-817E-0548-4E019DFEEB8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" name="フリーフォーム: 図形 283">
                    <a:extLst>
                      <a:ext uri="{FF2B5EF4-FFF2-40B4-BE49-F238E27FC236}">
                        <a16:creationId xmlns:a16="http://schemas.microsoft.com/office/drawing/2014/main" id="{F91FB1DB-4811-9B38-0764-C6D5F831A53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3" name="グループ化 272">
                  <a:extLst>
                    <a:ext uri="{FF2B5EF4-FFF2-40B4-BE49-F238E27FC236}">
                      <a16:creationId xmlns:a16="http://schemas.microsoft.com/office/drawing/2014/main" id="{8AA99F9A-0D50-D510-F89D-9B7A82520043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279" name="台形 278">
                    <a:extLst>
                      <a:ext uri="{FF2B5EF4-FFF2-40B4-BE49-F238E27FC236}">
                        <a16:creationId xmlns:a16="http://schemas.microsoft.com/office/drawing/2014/main" id="{94E7AF06-C377-856E-54B1-A229657ADF3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0" name="台形 279">
                    <a:extLst>
                      <a:ext uri="{FF2B5EF4-FFF2-40B4-BE49-F238E27FC236}">
                        <a16:creationId xmlns:a16="http://schemas.microsoft.com/office/drawing/2014/main" id="{227CDDA6-6348-B81F-FCE3-0E0EC11B279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E005737A-8EE3-DBD5-08F4-15DDE683D22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3D4C5E17-A479-FCFD-4053-C0C7F6A342AE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台形 274">
                  <a:extLst>
                    <a:ext uri="{FF2B5EF4-FFF2-40B4-BE49-F238E27FC236}">
                      <a16:creationId xmlns:a16="http://schemas.microsoft.com/office/drawing/2014/main" id="{4B3C85FD-DD77-FF30-AC9F-08259B8C0CBE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37BBE52F-5A63-84DC-9077-1078DFB7A389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正方形/長方形 276">
                  <a:extLst>
                    <a:ext uri="{FF2B5EF4-FFF2-40B4-BE49-F238E27FC236}">
                      <a16:creationId xmlns:a16="http://schemas.microsoft.com/office/drawing/2014/main" id="{BFAFB140-F167-9AD5-0621-121A6F73EFFD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テキスト ボックス 277">
                  <a:extLst>
                    <a:ext uri="{FF2B5EF4-FFF2-40B4-BE49-F238E27FC236}">
                      <a16:creationId xmlns:a16="http://schemas.microsoft.com/office/drawing/2014/main" id="{2D5AAB56-FFB9-98A7-9C3D-FAF7C3425C7D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茨　城</a:t>
                  </a:r>
                </a:p>
              </p:txBody>
            </p:sp>
          </p:grp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29875FB8-8480-66A1-D3BE-33415263B700}"/>
                  </a:ext>
                </a:extLst>
              </p:cNvPr>
              <p:cNvGrpSpPr/>
              <p:nvPr/>
            </p:nvGrpSpPr>
            <p:grpSpPr>
              <a:xfrm>
                <a:off x="737549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263" name="四角形: 上の 2 つの角を丸める 262">
                  <a:extLst>
                    <a:ext uri="{FF2B5EF4-FFF2-40B4-BE49-F238E27FC236}">
                      <a16:creationId xmlns:a16="http://schemas.microsoft.com/office/drawing/2014/main" id="{DBA71261-7427-B9F3-2A6A-EB8251E56CD9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EB9ED163-735B-7EC0-926E-AE8C78EF4CE9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四角形: 上の 2 つの角を丸める 264">
                  <a:extLst>
                    <a:ext uri="{FF2B5EF4-FFF2-40B4-BE49-F238E27FC236}">
                      <a16:creationId xmlns:a16="http://schemas.microsoft.com/office/drawing/2014/main" id="{6B4E8421-E40D-8F6F-C450-5E392D6018FB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266" name="四角形: 上の 2 つの角を丸める 265">
                  <a:extLst>
                    <a:ext uri="{FF2B5EF4-FFF2-40B4-BE49-F238E27FC236}">
                      <a16:creationId xmlns:a16="http://schemas.microsoft.com/office/drawing/2014/main" id="{2CFEDFFE-0A95-B1F3-CF5C-334B13D3EC18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四角形: 上の 2 つの角を丸める 266">
                  <a:extLst>
                    <a:ext uri="{FF2B5EF4-FFF2-40B4-BE49-F238E27FC236}">
                      <a16:creationId xmlns:a16="http://schemas.microsoft.com/office/drawing/2014/main" id="{8062FA6F-3A89-B606-D3B3-3A89D4EBF2EB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四角形: 上の 2 つの角を丸める 267">
                  <a:extLst>
                    <a:ext uri="{FF2B5EF4-FFF2-40B4-BE49-F238E27FC236}">
                      <a16:creationId xmlns:a16="http://schemas.microsoft.com/office/drawing/2014/main" id="{043F46B2-573A-90D9-F836-C940862B3988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四角形: 上の 2 つの角を丸める 268">
                  <a:extLst>
                    <a:ext uri="{FF2B5EF4-FFF2-40B4-BE49-F238E27FC236}">
                      <a16:creationId xmlns:a16="http://schemas.microsoft.com/office/drawing/2014/main" id="{56297555-E349-0C96-FEC2-66455F213842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四角形: 上の 2 つの角を丸める 269">
                  <a:extLst>
                    <a:ext uri="{FF2B5EF4-FFF2-40B4-BE49-F238E27FC236}">
                      <a16:creationId xmlns:a16="http://schemas.microsoft.com/office/drawing/2014/main" id="{28E0D8B1-BC28-EC7F-D1F7-3E88BCFFD69E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71D9815C-5A3F-F70C-6392-7BA445EFBD12}"/>
                  </a:ext>
                </a:extLst>
              </p:cNvPr>
              <p:cNvGrpSpPr/>
              <p:nvPr/>
            </p:nvGrpSpPr>
            <p:grpSpPr>
              <a:xfrm>
                <a:off x="816924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255" name="四角形: 上の 2 つの角を丸める 254">
                  <a:extLst>
                    <a:ext uri="{FF2B5EF4-FFF2-40B4-BE49-F238E27FC236}">
                      <a16:creationId xmlns:a16="http://schemas.microsoft.com/office/drawing/2014/main" id="{D26476EF-7F37-0D8E-78B0-DA86135FD024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DFE4807E-9850-A816-E58B-A2F17225D793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四角形: 上の 2 つの角を丸める 256">
                  <a:extLst>
                    <a:ext uri="{FF2B5EF4-FFF2-40B4-BE49-F238E27FC236}">
                      <a16:creationId xmlns:a16="http://schemas.microsoft.com/office/drawing/2014/main" id="{5C1CF0DB-0A4E-6A23-6B83-5ADE45D20F3B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258" name="四角形: 上の 2 つの角を丸める 257">
                  <a:extLst>
                    <a:ext uri="{FF2B5EF4-FFF2-40B4-BE49-F238E27FC236}">
                      <a16:creationId xmlns:a16="http://schemas.microsoft.com/office/drawing/2014/main" id="{5E6FBD60-02EF-89D1-8F76-FE69E6B509BF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四角形: 上の 2 つの角を丸める 258">
                  <a:extLst>
                    <a:ext uri="{FF2B5EF4-FFF2-40B4-BE49-F238E27FC236}">
                      <a16:creationId xmlns:a16="http://schemas.microsoft.com/office/drawing/2014/main" id="{48D75700-65F3-34D3-8D4E-95DD99CC0A57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四角形: 上の 2 つの角を丸める 259">
                  <a:extLst>
                    <a:ext uri="{FF2B5EF4-FFF2-40B4-BE49-F238E27FC236}">
                      <a16:creationId xmlns:a16="http://schemas.microsoft.com/office/drawing/2014/main" id="{B61FEF32-FC4B-B929-BB44-57CE6D5E1E4B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四角形: 上の 2 つの角を丸める 260">
                  <a:extLst>
                    <a:ext uri="{FF2B5EF4-FFF2-40B4-BE49-F238E27FC236}">
                      <a16:creationId xmlns:a16="http://schemas.microsoft.com/office/drawing/2014/main" id="{72CB45C8-9733-C8A9-CF12-74B50BB20580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四角形: 上の 2 つの角を丸める 261">
                  <a:extLst>
                    <a:ext uri="{FF2B5EF4-FFF2-40B4-BE49-F238E27FC236}">
                      <a16:creationId xmlns:a16="http://schemas.microsoft.com/office/drawing/2014/main" id="{A551C2BD-3E79-78C2-28B4-F1BE339C9F5A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B37008E9-A605-A293-2730-34B2BE4ACE21}"/>
                  </a:ext>
                </a:extLst>
              </p:cNvPr>
              <p:cNvGrpSpPr/>
              <p:nvPr/>
            </p:nvGrpSpPr>
            <p:grpSpPr>
              <a:xfrm>
                <a:off x="8955756" y="6851343"/>
                <a:ext cx="196128" cy="185649"/>
                <a:chOff x="8095331" y="5472437"/>
                <a:chExt cx="196128" cy="185649"/>
              </a:xfrm>
            </p:grpSpPr>
            <p:sp>
              <p:nvSpPr>
                <p:cNvPr id="253" name="四角形: 上の 2 つの角を丸める 252">
                  <a:extLst>
                    <a:ext uri="{FF2B5EF4-FFF2-40B4-BE49-F238E27FC236}">
                      <a16:creationId xmlns:a16="http://schemas.microsoft.com/office/drawing/2014/main" id="{8E490AA9-D69B-12BC-EBDF-715DAA8DFF4C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680EDC94-931A-A5DF-FCEC-193BB195E140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07579D73-54D2-8587-0C42-9ADE8B2EACAE}"/>
                </a:ext>
              </a:extLst>
            </p:cNvPr>
            <p:cNvSpPr/>
            <p:nvPr/>
          </p:nvSpPr>
          <p:spPr>
            <a:xfrm>
              <a:off x="4812325" y="4739072"/>
              <a:ext cx="365876" cy="449628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8A8B35B8-98B6-7D84-7484-6CBD1BC77042}"/>
                </a:ext>
              </a:extLst>
            </p:cNvPr>
            <p:cNvSpPr/>
            <p:nvPr/>
          </p:nvSpPr>
          <p:spPr>
            <a:xfrm>
              <a:off x="3586779" y="4724296"/>
              <a:ext cx="705718" cy="562644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368F9C4F-B3C4-39D3-FF9B-467088E9EE1C}"/>
                </a:ext>
              </a:extLst>
            </p:cNvPr>
            <p:cNvSpPr/>
            <p:nvPr/>
          </p:nvSpPr>
          <p:spPr>
            <a:xfrm>
              <a:off x="5263081" y="4679928"/>
              <a:ext cx="444132" cy="562692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64A63DB1-51AB-8CDA-2939-70126FD1CA2A}"/>
                </a:ext>
              </a:extLst>
            </p:cNvPr>
            <p:cNvSpPr/>
            <p:nvPr/>
          </p:nvSpPr>
          <p:spPr>
            <a:xfrm>
              <a:off x="4317983" y="4695177"/>
              <a:ext cx="475460" cy="504038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D707703A-815F-D074-68CF-902E62AF9E18}"/>
                </a:ext>
              </a:extLst>
            </p:cNvPr>
            <p:cNvSpPr/>
            <p:nvPr/>
          </p:nvSpPr>
          <p:spPr>
            <a:xfrm>
              <a:off x="5744977" y="4917829"/>
              <a:ext cx="448132" cy="244532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D2CAB479-AFC9-758D-2EDC-7BAFD2D71B15}"/>
                </a:ext>
              </a:extLst>
            </p:cNvPr>
            <p:cNvGrpSpPr/>
            <p:nvPr/>
          </p:nvGrpSpPr>
          <p:grpSpPr>
            <a:xfrm>
              <a:off x="3883943" y="4900132"/>
              <a:ext cx="102459" cy="138554"/>
              <a:chOff x="4965309" y="3938588"/>
              <a:chExt cx="232961" cy="315032"/>
            </a:xfrm>
          </p:grpSpPr>
          <p:sp>
            <p:nvSpPr>
              <p:cNvPr id="356" name="四角形: 角を丸くする 355">
                <a:extLst>
                  <a:ext uri="{FF2B5EF4-FFF2-40B4-BE49-F238E27FC236}">
                    <a16:creationId xmlns:a16="http://schemas.microsoft.com/office/drawing/2014/main" id="{8626981D-AFAA-591A-58AD-A668DDB86E15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四角形: 角を丸くする 356">
                <a:extLst>
                  <a:ext uri="{FF2B5EF4-FFF2-40B4-BE49-F238E27FC236}">
                    <a16:creationId xmlns:a16="http://schemas.microsoft.com/office/drawing/2014/main" id="{CC8321C6-8A77-5044-887A-17FAAF5671E2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月 357">
                <a:extLst>
                  <a:ext uri="{FF2B5EF4-FFF2-40B4-BE49-F238E27FC236}">
                    <a16:creationId xmlns:a16="http://schemas.microsoft.com/office/drawing/2014/main" id="{F2B9ECF0-6640-36CC-14B4-2054BC17DE1C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DDA28101-4455-ADA0-EDBF-5E1E8BE3C3BE}"/>
                </a:ext>
              </a:extLst>
            </p:cNvPr>
            <p:cNvGrpSpPr/>
            <p:nvPr/>
          </p:nvGrpSpPr>
          <p:grpSpPr>
            <a:xfrm flipH="1">
              <a:off x="4933618" y="4878523"/>
              <a:ext cx="102459" cy="138554"/>
              <a:chOff x="4965309" y="3938588"/>
              <a:chExt cx="232961" cy="315032"/>
            </a:xfrm>
          </p:grpSpPr>
          <p:sp>
            <p:nvSpPr>
              <p:cNvPr id="360" name="四角形: 角を丸くする 359">
                <a:extLst>
                  <a:ext uri="{FF2B5EF4-FFF2-40B4-BE49-F238E27FC236}">
                    <a16:creationId xmlns:a16="http://schemas.microsoft.com/office/drawing/2014/main" id="{68559925-692E-8A0F-B69E-C0B80DFBA76B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四角形: 角を丸くする 360">
                <a:extLst>
                  <a:ext uri="{FF2B5EF4-FFF2-40B4-BE49-F238E27FC236}">
                    <a16:creationId xmlns:a16="http://schemas.microsoft.com/office/drawing/2014/main" id="{7D841A8C-F363-0EAE-39ED-BD7911336FFF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月 361">
                <a:extLst>
                  <a:ext uri="{FF2B5EF4-FFF2-40B4-BE49-F238E27FC236}">
                    <a16:creationId xmlns:a16="http://schemas.microsoft.com/office/drawing/2014/main" id="{CD1A43E7-EDD2-F482-52A1-24A9197D588A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6EB7BFFF-FC22-B20E-BC3B-312A55336C23}"/>
                </a:ext>
              </a:extLst>
            </p:cNvPr>
            <p:cNvGrpSpPr/>
            <p:nvPr/>
          </p:nvGrpSpPr>
          <p:grpSpPr>
            <a:xfrm>
              <a:off x="4472111" y="4876319"/>
              <a:ext cx="102459" cy="138554"/>
              <a:chOff x="4965309" y="3938588"/>
              <a:chExt cx="232961" cy="315032"/>
            </a:xfrm>
          </p:grpSpPr>
          <p:sp>
            <p:nvSpPr>
              <p:cNvPr id="364" name="四角形: 角を丸くする 363">
                <a:extLst>
                  <a:ext uri="{FF2B5EF4-FFF2-40B4-BE49-F238E27FC236}">
                    <a16:creationId xmlns:a16="http://schemas.microsoft.com/office/drawing/2014/main" id="{D4E207CB-5A23-BA4E-CB7B-DB643F046DB9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四角形: 角を丸くする 364">
                <a:extLst>
                  <a:ext uri="{FF2B5EF4-FFF2-40B4-BE49-F238E27FC236}">
                    <a16:creationId xmlns:a16="http://schemas.microsoft.com/office/drawing/2014/main" id="{A44CF82A-F335-0920-29B2-DB60871F72B3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月 365">
                <a:extLst>
                  <a:ext uri="{FF2B5EF4-FFF2-40B4-BE49-F238E27FC236}">
                    <a16:creationId xmlns:a16="http://schemas.microsoft.com/office/drawing/2014/main" id="{7117ECA4-3E61-CF29-39BA-FF72EBA47E9F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1FA441A6-F1EA-0469-F388-8894AB1DC502}"/>
                </a:ext>
              </a:extLst>
            </p:cNvPr>
            <p:cNvGrpSpPr/>
            <p:nvPr/>
          </p:nvGrpSpPr>
          <p:grpSpPr>
            <a:xfrm flipH="1">
              <a:off x="5436062" y="4949961"/>
              <a:ext cx="102459" cy="138554"/>
              <a:chOff x="4965309" y="3938588"/>
              <a:chExt cx="232961" cy="315032"/>
            </a:xfrm>
          </p:grpSpPr>
          <p:sp>
            <p:nvSpPr>
              <p:cNvPr id="368" name="四角形: 角を丸くする 367">
                <a:extLst>
                  <a:ext uri="{FF2B5EF4-FFF2-40B4-BE49-F238E27FC236}">
                    <a16:creationId xmlns:a16="http://schemas.microsoft.com/office/drawing/2014/main" id="{E3B53269-11FE-C691-5832-04D218F7E680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四角形: 角を丸くする 368">
                <a:extLst>
                  <a:ext uri="{FF2B5EF4-FFF2-40B4-BE49-F238E27FC236}">
                    <a16:creationId xmlns:a16="http://schemas.microsoft.com/office/drawing/2014/main" id="{C0F28E73-C293-9C36-E709-A8AFA59F0BD5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月 369">
                <a:extLst>
                  <a:ext uri="{FF2B5EF4-FFF2-40B4-BE49-F238E27FC236}">
                    <a16:creationId xmlns:a16="http://schemas.microsoft.com/office/drawing/2014/main" id="{16690D76-3347-2A81-D0F8-04EFB78F0E84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71" name="グループ化 370">
              <a:extLst>
                <a:ext uri="{FF2B5EF4-FFF2-40B4-BE49-F238E27FC236}">
                  <a16:creationId xmlns:a16="http://schemas.microsoft.com/office/drawing/2014/main" id="{0954FCB7-66B1-E0C5-170F-CDCB078C67F3}"/>
                </a:ext>
              </a:extLst>
            </p:cNvPr>
            <p:cNvGrpSpPr/>
            <p:nvPr/>
          </p:nvGrpSpPr>
          <p:grpSpPr>
            <a:xfrm flipH="1">
              <a:off x="5931362" y="4959486"/>
              <a:ext cx="102459" cy="138554"/>
              <a:chOff x="4965309" y="3938588"/>
              <a:chExt cx="232961" cy="315032"/>
            </a:xfrm>
          </p:grpSpPr>
          <p:sp>
            <p:nvSpPr>
              <p:cNvPr id="372" name="四角形: 角を丸くする 371">
                <a:extLst>
                  <a:ext uri="{FF2B5EF4-FFF2-40B4-BE49-F238E27FC236}">
                    <a16:creationId xmlns:a16="http://schemas.microsoft.com/office/drawing/2014/main" id="{3EB43A80-6089-4347-5696-A3BDA0D111DB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四角形: 角を丸くする 372">
                <a:extLst>
                  <a:ext uri="{FF2B5EF4-FFF2-40B4-BE49-F238E27FC236}">
                    <a16:creationId xmlns:a16="http://schemas.microsoft.com/office/drawing/2014/main" id="{9E254762-3842-4E2B-5B54-EFC03AFF43C2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月 373">
                <a:extLst>
                  <a:ext uri="{FF2B5EF4-FFF2-40B4-BE49-F238E27FC236}">
                    <a16:creationId xmlns:a16="http://schemas.microsoft.com/office/drawing/2014/main" id="{225745AD-FF87-5C5C-0A2B-1547D37D42AA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F5E8E55-3B13-80CB-6672-B1C65BD1AF00}"/>
              </a:ext>
            </a:extLst>
          </p:cNvPr>
          <p:cNvGrpSpPr/>
          <p:nvPr/>
        </p:nvGrpSpPr>
        <p:grpSpPr>
          <a:xfrm>
            <a:off x="645459" y="4679928"/>
            <a:ext cx="2743447" cy="876237"/>
            <a:chOff x="645459" y="4679928"/>
            <a:chExt cx="2743447" cy="876237"/>
          </a:xfrm>
        </p:grpSpPr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7A5BA888-9EAC-08DF-BDD5-605C157E78B2}"/>
                </a:ext>
              </a:extLst>
            </p:cNvPr>
            <p:cNvGrpSpPr/>
            <p:nvPr/>
          </p:nvGrpSpPr>
          <p:grpSpPr>
            <a:xfrm>
              <a:off x="654689" y="5128097"/>
              <a:ext cx="2734217" cy="428068"/>
              <a:chOff x="5005709" y="6627894"/>
              <a:chExt cx="4146175" cy="649124"/>
            </a:xfrm>
          </p:grpSpPr>
          <p:sp>
            <p:nvSpPr>
              <p:cNvPr id="376" name="台形 375">
                <a:extLst>
                  <a:ext uri="{FF2B5EF4-FFF2-40B4-BE49-F238E27FC236}">
                    <a16:creationId xmlns:a16="http://schemas.microsoft.com/office/drawing/2014/main" id="{048B7C5A-2E93-F0FB-4007-EB8AFBB32A8F}"/>
                  </a:ext>
                </a:extLst>
              </p:cNvPr>
              <p:cNvSpPr/>
              <p:nvPr/>
            </p:nvSpPr>
            <p:spPr>
              <a:xfrm rot="8100000" flipH="1">
                <a:off x="7359382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7" name="グループ化 376">
                <a:extLst>
                  <a:ext uri="{FF2B5EF4-FFF2-40B4-BE49-F238E27FC236}">
                    <a16:creationId xmlns:a16="http://schemas.microsoft.com/office/drawing/2014/main" id="{69722776-40B9-3517-88F6-4E9E284FCBD4}"/>
                  </a:ext>
                </a:extLst>
              </p:cNvPr>
              <p:cNvGrpSpPr/>
              <p:nvPr/>
            </p:nvGrpSpPr>
            <p:grpSpPr>
              <a:xfrm>
                <a:off x="6909593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488" name="台形 487">
                  <a:extLst>
                    <a:ext uri="{FF2B5EF4-FFF2-40B4-BE49-F238E27FC236}">
                      <a16:creationId xmlns:a16="http://schemas.microsoft.com/office/drawing/2014/main" id="{5AB5DF6E-AB3B-71B9-E064-CF0D8739D44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台形 488">
                  <a:extLst>
                    <a:ext uri="{FF2B5EF4-FFF2-40B4-BE49-F238E27FC236}">
                      <a16:creationId xmlns:a16="http://schemas.microsoft.com/office/drawing/2014/main" id="{80BAA432-4B39-BC6D-97B5-6D15B801D152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A22559A9-ADB5-B544-54D6-2F22B0AC184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8" name="グループ化 377">
                <a:extLst>
                  <a:ext uri="{FF2B5EF4-FFF2-40B4-BE49-F238E27FC236}">
                    <a16:creationId xmlns:a16="http://schemas.microsoft.com/office/drawing/2014/main" id="{6956DC88-B197-D2F2-579B-EAD9F8DC07EC}"/>
                  </a:ext>
                </a:extLst>
              </p:cNvPr>
              <p:cNvGrpSpPr/>
              <p:nvPr/>
            </p:nvGrpSpPr>
            <p:grpSpPr>
              <a:xfrm>
                <a:off x="7092950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485" name="台形 484">
                  <a:extLst>
                    <a:ext uri="{FF2B5EF4-FFF2-40B4-BE49-F238E27FC236}">
                      <a16:creationId xmlns:a16="http://schemas.microsoft.com/office/drawing/2014/main" id="{CE68374F-0E90-D241-70DE-A42FC7B96DD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台形 485">
                  <a:extLst>
                    <a:ext uri="{FF2B5EF4-FFF2-40B4-BE49-F238E27FC236}">
                      <a16:creationId xmlns:a16="http://schemas.microsoft.com/office/drawing/2014/main" id="{8C614E03-27C0-7839-F417-EB2A0964574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09A9A462-9503-8261-27C5-E35F325081B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EA258507-6E5E-4EB8-CD26-591038E19AE7}"/>
                  </a:ext>
                </a:extLst>
              </p:cNvPr>
              <p:cNvSpPr/>
              <p:nvPr/>
            </p:nvSpPr>
            <p:spPr>
              <a:xfrm rot="10800000">
                <a:off x="6880224" y="6930941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台形 379">
                <a:extLst>
                  <a:ext uri="{FF2B5EF4-FFF2-40B4-BE49-F238E27FC236}">
                    <a16:creationId xmlns:a16="http://schemas.microsoft.com/office/drawing/2014/main" id="{184AEE3C-6376-AD25-9C99-EE156B16D8F8}"/>
                  </a:ext>
                </a:extLst>
              </p:cNvPr>
              <p:cNvSpPr/>
              <p:nvPr/>
            </p:nvSpPr>
            <p:spPr>
              <a:xfrm rot="13500000">
                <a:off x="6758777" y="6738419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0FCFDEF7-9E7B-B2E9-9473-4E858910D650}"/>
                  </a:ext>
                </a:extLst>
              </p:cNvPr>
              <p:cNvSpPr/>
              <p:nvPr/>
            </p:nvSpPr>
            <p:spPr>
              <a:xfrm>
                <a:off x="6761627" y="6627894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正方形/長方形 381">
                <a:extLst>
                  <a:ext uri="{FF2B5EF4-FFF2-40B4-BE49-F238E27FC236}">
                    <a16:creationId xmlns:a16="http://schemas.microsoft.com/office/drawing/2014/main" id="{E6CDD4C5-0F15-3F29-CFDD-1F9AA641FDA8}"/>
                  </a:ext>
                </a:extLst>
              </p:cNvPr>
              <p:cNvSpPr/>
              <p:nvPr/>
            </p:nvSpPr>
            <p:spPr>
              <a:xfrm>
                <a:off x="6920706" y="6747585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テキスト ボックス 382">
                <a:extLst>
                  <a:ext uri="{FF2B5EF4-FFF2-40B4-BE49-F238E27FC236}">
                    <a16:creationId xmlns:a16="http://schemas.microsoft.com/office/drawing/2014/main" id="{A4FF791D-0B30-B875-C3E5-69FEF5E3EA16}"/>
                  </a:ext>
                </a:extLst>
              </p:cNvPr>
              <p:cNvSpPr txBox="1"/>
              <p:nvPr/>
            </p:nvSpPr>
            <p:spPr>
              <a:xfrm>
                <a:off x="6942999" y="6771397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栃　木</a:t>
                </a:r>
              </a:p>
            </p:txBody>
          </p:sp>
          <p:grpSp>
            <p:nvGrpSpPr>
              <p:cNvPr id="384" name="グループ化 383">
                <a:extLst>
                  <a:ext uri="{FF2B5EF4-FFF2-40B4-BE49-F238E27FC236}">
                    <a16:creationId xmlns:a16="http://schemas.microsoft.com/office/drawing/2014/main" id="{3E1DC28C-BD4E-941F-F16B-1B8A3FA604A8}"/>
                  </a:ext>
                </a:extLst>
              </p:cNvPr>
              <p:cNvGrpSpPr/>
              <p:nvPr/>
            </p:nvGrpSpPr>
            <p:grpSpPr>
              <a:xfrm>
                <a:off x="5883859" y="6627894"/>
                <a:ext cx="732515" cy="649123"/>
                <a:chOff x="5445709" y="4203669"/>
                <a:chExt cx="732515" cy="649123"/>
              </a:xfrm>
            </p:grpSpPr>
            <p:sp>
              <p:nvSpPr>
                <p:cNvPr id="471" name="台形 470">
                  <a:extLst>
                    <a:ext uri="{FF2B5EF4-FFF2-40B4-BE49-F238E27FC236}">
                      <a16:creationId xmlns:a16="http://schemas.microsoft.com/office/drawing/2014/main" id="{A18A9FE5-FE1C-5F00-5AAE-BEFD5C958ABA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2" name="グループ化 471">
                  <a:extLst>
                    <a:ext uri="{FF2B5EF4-FFF2-40B4-BE49-F238E27FC236}">
                      <a16:creationId xmlns:a16="http://schemas.microsoft.com/office/drawing/2014/main" id="{B612DA96-0726-2F49-7F98-6FC53F4AADE5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82" name="台形 481">
                    <a:extLst>
                      <a:ext uri="{FF2B5EF4-FFF2-40B4-BE49-F238E27FC236}">
                        <a16:creationId xmlns:a16="http://schemas.microsoft.com/office/drawing/2014/main" id="{2F281199-418E-A568-54AB-E988220CCB9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3" name="台形 482">
                    <a:extLst>
                      <a:ext uri="{FF2B5EF4-FFF2-40B4-BE49-F238E27FC236}">
                        <a16:creationId xmlns:a16="http://schemas.microsoft.com/office/drawing/2014/main" id="{C5085C30-0CD5-5106-FE15-C8570A3BBDB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4" name="フリーフォーム: 図形 483">
                    <a:extLst>
                      <a:ext uri="{FF2B5EF4-FFF2-40B4-BE49-F238E27FC236}">
                        <a16:creationId xmlns:a16="http://schemas.microsoft.com/office/drawing/2014/main" id="{A9F2BCE5-CD49-D20C-7E72-416BEEFDA56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3" name="グループ化 472">
                  <a:extLst>
                    <a:ext uri="{FF2B5EF4-FFF2-40B4-BE49-F238E27FC236}">
                      <a16:creationId xmlns:a16="http://schemas.microsoft.com/office/drawing/2014/main" id="{0D0BF87D-2D6C-724A-3B40-BEBE367D55E9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79" name="台形 478">
                    <a:extLst>
                      <a:ext uri="{FF2B5EF4-FFF2-40B4-BE49-F238E27FC236}">
                        <a16:creationId xmlns:a16="http://schemas.microsoft.com/office/drawing/2014/main" id="{40467E14-50DA-521B-8439-1CD107D9A49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0" name="台形 479">
                    <a:extLst>
                      <a:ext uri="{FF2B5EF4-FFF2-40B4-BE49-F238E27FC236}">
                        <a16:creationId xmlns:a16="http://schemas.microsoft.com/office/drawing/2014/main" id="{5A71E411-3AD0-EF13-F0DA-7A06F5E6BD3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81" name="フリーフォーム: 図形 480">
                    <a:extLst>
                      <a:ext uri="{FF2B5EF4-FFF2-40B4-BE49-F238E27FC236}">
                        <a16:creationId xmlns:a16="http://schemas.microsoft.com/office/drawing/2014/main" id="{A24233C5-9FC8-B7E4-A7C5-471841A35BF8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9FC64C4D-3F69-AE43-AE5E-849058BCA254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台形 474">
                  <a:extLst>
                    <a:ext uri="{FF2B5EF4-FFF2-40B4-BE49-F238E27FC236}">
                      <a16:creationId xmlns:a16="http://schemas.microsoft.com/office/drawing/2014/main" id="{2B58C7BD-16A8-7880-21E8-2C32F6BA6876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AC797815-0CD9-BA29-0747-BBB59056D247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正方形/長方形 476">
                  <a:extLst>
                    <a:ext uri="{FF2B5EF4-FFF2-40B4-BE49-F238E27FC236}">
                      <a16:creationId xmlns:a16="http://schemas.microsoft.com/office/drawing/2014/main" id="{41944402-7D69-A376-9A79-68490CE97400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テキスト ボックス 477">
                  <a:extLst>
                    <a:ext uri="{FF2B5EF4-FFF2-40B4-BE49-F238E27FC236}">
                      <a16:creationId xmlns:a16="http://schemas.microsoft.com/office/drawing/2014/main" id="{F41091FE-B009-1A6B-63C9-480367A25660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群　馬</a:t>
                  </a:r>
                </a:p>
              </p:txBody>
            </p:sp>
          </p:grp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253083AE-806E-5094-968B-D1FAB0BA8B0D}"/>
                  </a:ext>
                </a:extLst>
              </p:cNvPr>
              <p:cNvGrpSpPr/>
              <p:nvPr/>
            </p:nvGrpSpPr>
            <p:grpSpPr>
              <a:xfrm>
                <a:off x="5005709" y="6627894"/>
                <a:ext cx="820090" cy="649123"/>
                <a:chOff x="5358134" y="4203669"/>
                <a:chExt cx="820090" cy="649123"/>
              </a:xfrm>
            </p:grpSpPr>
            <p:sp>
              <p:nvSpPr>
                <p:cNvPr id="454" name="台形 453">
                  <a:extLst>
                    <a:ext uri="{FF2B5EF4-FFF2-40B4-BE49-F238E27FC236}">
                      <a16:creationId xmlns:a16="http://schemas.microsoft.com/office/drawing/2014/main" id="{F69F38A9-87C8-F2F8-A9F8-C313EE4EF5A3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55" name="グループ化 454">
                  <a:extLst>
                    <a:ext uri="{FF2B5EF4-FFF2-40B4-BE49-F238E27FC236}">
                      <a16:creationId xmlns:a16="http://schemas.microsoft.com/office/drawing/2014/main" id="{0A20F679-255E-CDAC-9374-0244F9DE54A4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68" name="台形 467">
                    <a:extLst>
                      <a:ext uri="{FF2B5EF4-FFF2-40B4-BE49-F238E27FC236}">
                        <a16:creationId xmlns:a16="http://schemas.microsoft.com/office/drawing/2014/main" id="{BAC57A7A-EFEA-15F8-A898-3ED7EA229CF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9" name="台形 468">
                    <a:extLst>
                      <a:ext uri="{FF2B5EF4-FFF2-40B4-BE49-F238E27FC236}">
                        <a16:creationId xmlns:a16="http://schemas.microsoft.com/office/drawing/2014/main" id="{4B2DACA1-4407-4778-E431-F14E227E580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0" name="フリーフォーム: 図形 469">
                    <a:extLst>
                      <a:ext uri="{FF2B5EF4-FFF2-40B4-BE49-F238E27FC236}">
                        <a16:creationId xmlns:a16="http://schemas.microsoft.com/office/drawing/2014/main" id="{3398478A-E3B2-37F3-3B87-C661BC7C315D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6" name="グループ化 455">
                  <a:extLst>
                    <a:ext uri="{FF2B5EF4-FFF2-40B4-BE49-F238E27FC236}">
                      <a16:creationId xmlns:a16="http://schemas.microsoft.com/office/drawing/2014/main" id="{7D629F33-0263-CB5E-FB4C-74962ADEC19F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65" name="台形 464">
                    <a:extLst>
                      <a:ext uri="{FF2B5EF4-FFF2-40B4-BE49-F238E27FC236}">
                        <a16:creationId xmlns:a16="http://schemas.microsoft.com/office/drawing/2014/main" id="{13AC0655-A8CF-F3DB-F7E5-D7096776115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6" name="台形 465">
                    <a:extLst>
                      <a:ext uri="{FF2B5EF4-FFF2-40B4-BE49-F238E27FC236}">
                        <a16:creationId xmlns:a16="http://schemas.microsoft.com/office/drawing/2014/main" id="{AA9BE91C-35C1-FA51-A0B5-58B2552984A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3D1A1564-35EA-A366-F1A2-5BC296CA8F2C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E66D2F70-FDDE-0604-2C98-C8E8D8D7EEBD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台形 457">
                  <a:extLst>
                    <a:ext uri="{FF2B5EF4-FFF2-40B4-BE49-F238E27FC236}">
                      <a16:creationId xmlns:a16="http://schemas.microsoft.com/office/drawing/2014/main" id="{79B1C3E5-D88D-8BE8-756F-2F6B77551E56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FB3A35CA-3483-7857-63B5-D844CD16E202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60" name="グループ化 459">
                  <a:extLst>
                    <a:ext uri="{FF2B5EF4-FFF2-40B4-BE49-F238E27FC236}">
                      <a16:creationId xmlns:a16="http://schemas.microsoft.com/office/drawing/2014/main" id="{EC0C7DA9-0042-7E0F-3CF9-7B3CA6ABDF9F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463" name="四角形: 上の 2 つの角を丸める 462">
                    <a:extLst>
                      <a:ext uri="{FF2B5EF4-FFF2-40B4-BE49-F238E27FC236}">
                        <a16:creationId xmlns:a16="http://schemas.microsoft.com/office/drawing/2014/main" id="{83C981E1-47EB-0FC5-CB2B-204E024261DF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82576FC7-02A6-8E49-7397-2E670CB8E60F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1" name="正方形/長方形 460">
                  <a:extLst>
                    <a:ext uri="{FF2B5EF4-FFF2-40B4-BE49-F238E27FC236}">
                      <a16:creationId xmlns:a16="http://schemas.microsoft.com/office/drawing/2014/main" id="{948FB124-E2D6-4CAB-B6BE-321D7897184A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テキスト ボックス 461">
                  <a:extLst>
                    <a:ext uri="{FF2B5EF4-FFF2-40B4-BE49-F238E27FC236}">
                      <a16:creationId xmlns:a16="http://schemas.microsoft.com/office/drawing/2014/main" id="{4EF7BFBD-6395-2868-CD58-D2C2BB50BDB7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福　島</a:t>
                  </a:r>
                </a:p>
              </p:txBody>
            </p:sp>
          </p:grp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426C6282-6E42-F323-2320-7C4D393F1FAD}"/>
                  </a:ext>
                </a:extLst>
              </p:cNvPr>
              <p:cNvGrpSpPr/>
              <p:nvPr/>
            </p:nvGrpSpPr>
            <p:grpSpPr>
              <a:xfrm>
                <a:off x="578799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46" name="四角形: 上の 2 つの角を丸める 445">
                  <a:extLst>
                    <a:ext uri="{FF2B5EF4-FFF2-40B4-BE49-F238E27FC236}">
                      <a16:creationId xmlns:a16="http://schemas.microsoft.com/office/drawing/2014/main" id="{DCF034C1-B389-80C3-9F0A-0850BB8A3A37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A73A127E-5A29-BFF2-15B6-6643D6F10C7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四角形: 上の 2 つの角を丸める 447">
                  <a:extLst>
                    <a:ext uri="{FF2B5EF4-FFF2-40B4-BE49-F238E27FC236}">
                      <a16:creationId xmlns:a16="http://schemas.microsoft.com/office/drawing/2014/main" id="{FFFD8386-DCA2-58E4-4201-9B9889C8D61E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49" name="四角形: 上の 2 つの角を丸める 448">
                  <a:extLst>
                    <a:ext uri="{FF2B5EF4-FFF2-40B4-BE49-F238E27FC236}">
                      <a16:creationId xmlns:a16="http://schemas.microsoft.com/office/drawing/2014/main" id="{F6BF3472-6661-B59A-ED18-9572F818A7A2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四角形: 上の 2 つの角を丸める 449">
                  <a:extLst>
                    <a:ext uri="{FF2B5EF4-FFF2-40B4-BE49-F238E27FC236}">
                      <a16:creationId xmlns:a16="http://schemas.microsoft.com/office/drawing/2014/main" id="{CFD07F71-6E8A-A86C-956B-018A4C89391A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四角形: 上の 2 つの角を丸める 450">
                  <a:extLst>
                    <a:ext uri="{FF2B5EF4-FFF2-40B4-BE49-F238E27FC236}">
                      <a16:creationId xmlns:a16="http://schemas.microsoft.com/office/drawing/2014/main" id="{FE24307F-1E37-66D7-FA45-82444443938B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四角形: 上の 2 つの角を丸める 451">
                  <a:extLst>
                    <a:ext uri="{FF2B5EF4-FFF2-40B4-BE49-F238E27FC236}">
                      <a16:creationId xmlns:a16="http://schemas.microsoft.com/office/drawing/2014/main" id="{E0431A04-EE11-5F96-9995-B7C2E08D8B55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四角形: 上の 2 つの角を丸める 452">
                  <a:extLst>
                    <a:ext uri="{FF2B5EF4-FFF2-40B4-BE49-F238E27FC236}">
                      <a16:creationId xmlns:a16="http://schemas.microsoft.com/office/drawing/2014/main" id="{556A7AD7-5AC8-CF36-B46E-40C69B52623E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670537B0-188E-735C-07C4-D4BF49EF95EA}"/>
                  </a:ext>
                </a:extLst>
              </p:cNvPr>
              <p:cNvGrpSpPr/>
              <p:nvPr/>
            </p:nvGrpSpPr>
            <p:grpSpPr>
              <a:xfrm>
                <a:off x="658174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38" name="四角形: 上の 2 つの角を丸める 437">
                  <a:extLst>
                    <a:ext uri="{FF2B5EF4-FFF2-40B4-BE49-F238E27FC236}">
                      <a16:creationId xmlns:a16="http://schemas.microsoft.com/office/drawing/2014/main" id="{C5B6952A-CBF8-F814-02CA-E045D2999CF0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E40F05AA-2024-077A-A464-239A3449343E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四角形: 上の 2 つの角を丸める 439">
                  <a:extLst>
                    <a:ext uri="{FF2B5EF4-FFF2-40B4-BE49-F238E27FC236}">
                      <a16:creationId xmlns:a16="http://schemas.microsoft.com/office/drawing/2014/main" id="{B42815C7-1D51-B479-0AB7-BB21C542B8DC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41" name="四角形: 上の 2 つの角を丸める 440">
                  <a:extLst>
                    <a:ext uri="{FF2B5EF4-FFF2-40B4-BE49-F238E27FC236}">
                      <a16:creationId xmlns:a16="http://schemas.microsoft.com/office/drawing/2014/main" id="{955BA60C-2C99-F147-7888-6E08D3575720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四角形: 上の 2 つの角を丸める 441">
                  <a:extLst>
                    <a:ext uri="{FF2B5EF4-FFF2-40B4-BE49-F238E27FC236}">
                      <a16:creationId xmlns:a16="http://schemas.microsoft.com/office/drawing/2014/main" id="{FF49C3F8-75A9-6398-5A61-E7184FD47A47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四角形: 上の 2 つの角を丸める 442">
                  <a:extLst>
                    <a:ext uri="{FF2B5EF4-FFF2-40B4-BE49-F238E27FC236}">
                      <a16:creationId xmlns:a16="http://schemas.microsoft.com/office/drawing/2014/main" id="{6BCF0B71-B24C-9FA0-34E9-027610E86617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四角形: 上の 2 つの角を丸める 443">
                  <a:extLst>
                    <a:ext uri="{FF2B5EF4-FFF2-40B4-BE49-F238E27FC236}">
                      <a16:creationId xmlns:a16="http://schemas.microsoft.com/office/drawing/2014/main" id="{A6A7A3C0-6799-596F-94B6-49CC1D373A25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四角形: 上の 2 つの角を丸める 444">
                  <a:extLst>
                    <a:ext uri="{FF2B5EF4-FFF2-40B4-BE49-F238E27FC236}">
                      <a16:creationId xmlns:a16="http://schemas.microsoft.com/office/drawing/2014/main" id="{FD06E7F5-BE2F-763B-01F9-9A7EF572065D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8" name="台形 387">
                <a:extLst>
                  <a:ext uri="{FF2B5EF4-FFF2-40B4-BE49-F238E27FC236}">
                    <a16:creationId xmlns:a16="http://schemas.microsoft.com/office/drawing/2014/main" id="{CA58AE2A-5871-A298-F45B-C9171AE79F58}"/>
                  </a:ext>
                </a:extLst>
              </p:cNvPr>
              <p:cNvSpPr/>
              <p:nvPr/>
            </p:nvSpPr>
            <p:spPr>
              <a:xfrm rot="8100000" flipH="1">
                <a:off x="8946881" y="6738421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ACF91CA9-D207-76EA-1590-B04E540A9FAD}"/>
                  </a:ext>
                </a:extLst>
              </p:cNvPr>
              <p:cNvGrpSpPr/>
              <p:nvPr/>
            </p:nvGrpSpPr>
            <p:grpSpPr>
              <a:xfrm>
                <a:off x="8497092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435" name="台形 434">
                  <a:extLst>
                    <a:ext uri="{FF2B5EF4-FFF2-40B4-BE49-F238E27FC236}">
                      <a16:creationId xmlns:a16="http://schemas.microsoft.com/office/drawing/2014/main" id="{418C19B9-C602-E0BC-4880-14965FCFD8F8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台形 435">
                  <a:extLst>
                    <a:ext uri="{FF2B5EF4-FFF2-40B4-BE49-F238E27FC236}">
                      <a16:creationId xmlns:a16="http://schemas.microsoft.com/office/drawing/2014/main" id="{605C958A-A969-3FFC-9999-6C7BBB0B020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0E91C7FA-887E-C756-6E78-048F5ACB1DAE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4A489D9C-7DC2-9CDE-87F9-104F83013B73}"/>
                  </a:ext>
                </a:extLst>
              </p:cNvPr>
              <p:cNvGrpSpPr/>
              <p:nvPr/>
            </p:nvGrpSpPr>
            <p:grpSpPr>
              <a:xfrm>
                <a:off x="8680449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432" name="台形 431">
                  <a:extLst>
                    <a:ext uri="{FF2B5EF4-FFF2-40B4-BE49-F238E27FC236}">
                      <a16:creationId xmlns:a16="http://schemas.microsoft.com/office/drawing/2014/main" id="{5C249777-5FDD-6976-8D95-EEFA9564F67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台形 432">
                  <a:extLst>
                    <a:ext uri="{FF2B5EF4-FFF2-40B4-BE49-F238E27FC236}">
                      <a16:creationId xmlns:a16="http://schemas.microsoft.com/office/drawing/2014/main" id="{48674C97-BBF8-3257-45F1-C8207B14521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276F2078-5171-6EAF-DC05-7B02C5D4A0C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36C71D36-2B67-2002-1C43-90FBC07914D5}"/>
                  </a:ext>
                </a:extLst>
              </p:cNvPr>
              <p:cNvSpPr/>
              <p:nvPr/>
            </p:nvSpPr>
            <p:spPr>
              <a:xfrm rot="10800000">
                <a:off x="8467723" y="6930942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台形 391">
                <a:extLst>
                  <a:ext uri="{FF2B5EF4-FFF2-40B4-BE49-F238E27FC236}">
                    <a16:creationId xmlns:a16="http://schemas.microsoft.com/office/drawing/2014/main" id="{FB862356-E631-128A-62CE-4A832C7929C1}"/>
                  </a:ext>
                </a:extLst>
              </p:cNvPr>
              <p:cNvSpPr/>
              <p:nvPr/>
            </p:nvSpPr>
            <p:spPr>
              <a:xfrm rot="13500000">
                <a:off x="8346276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B74DA077-B5B0-A73E-2C32-E1FBF637B07B}"/>
                  </a:ext>
                </a:extLst>
              </p:cNvPr>
              <p:cNvSpPr/>
              <p:nvPr/>
            </p:nvSpPr>
            <p:spPr>
              <a:xfrm>
                <a:off x="8349126" y="6627895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正方形/長方形 393">
                <a:extLst>
                  <a:ext uri="{FF2B5EF4-FFF2-40B4-BE49-F238E27FC236}">
                    <a16:creationId xmlns:a16="http://schemas.microsoft.com/office/drawing/2014/main" id="{7370CF02-FDE9-7F38-8FCE-187843DEB5B4}"/>
                  </a:ext>
                </a:extLst>
              </p:cNvPr>
              <p:cNvSpPr/>
              <p:nvPr/>
            </p:nvSpPr>
            <p:spPr>
              <a:xfrm>
                <a:off x="8508205" y="6747586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テキスト ボックス 394">
                <a:extLst>
                  <a:ext uri="{FF2B5EF4-FFF2-40B4-BE49-F238E27FC236}">
                    <a16:creationId xmlns:a16="http://schemas.microsoft.com/office/drawing/2014/main" id="{95DD05D3-482B-1164-1577-77F7A636B7D3}"/>
                  </a:ext>
                </a:extLst>
              </p:cNvPr>
              <p:cNvSpPr txBox="1"/>
              <p:nvPr/>
            </p:nvSpPr>
            <p:spPr>
              <a:xfrm>
                <a:off x="8530498" y="6771398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埼　玉</a:t>
                </a:r>
              </a:p>
            </p:txBody>
          </p: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1D0993EA-7BE9-1105-390D-8439FAB9D2DC}"/>
                  </a:ext>
                </a:extLst>
              </p:cNvPr>
              <p:cNvGrpSpPr/>
              <p:nvPr/>
            </p:nvGrpSpPr>
            <p:grpSpPr>
              <a:xfrm>
                <a:off x="7471358" y="6627895"/>
                <a:ext cx="732515" cy="649123"/>
                <a:chOff x="5445709" y="4203669"/>
                <a:chExt cx="732515" cy="649123"/>
              </a:xfrm>
            </p:grpSpPr>
            <p:sp>
              <p:nvSpPr>
                <p:cNvPr id="418" name="台形 417">
                  <a:extLst>
                    <a:ext uri="{FF2B5EF4-FFF2-40B4-BE49-F238E27FC236}">
                      <a16:creationId xmlns:a16="http://schemas.microsoft.com/office/drawing/2014/main" id="{96C8C49A-CEAE-5E05-F863-E0F5136CD4FF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13DB3047-9F83-2D96-E09F-66EF70E01754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29" name="台形 428">
                    <a:extLst>
                      <a:ext uri="{FF2B5EF4-FFF2-40B4-BE49-F238E27FC236}">
                        <a16:creationId xmlns:a16="http://schemas.microsoft.com/office/drawing/2014/main" id="{C2C15C7F-DE32-36B9-3CCD-82A9EE61786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0" name="台形 429">
                    <a:extLst>
                      <a:ext uri="{FF2B5EF4-FFF2-40B4-BE49-F238E27FC236}">
                        <a16:creationId xmlns:a16="http://schemas.microsoft.com/office/drawing/2014/main" id="{9DDA11C6-8D43-6920-1EEE-6ECD20F8E9D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1" name="フリーフォーム: 図形 430">
                    <a:extLst>
                      <a:ext uri="{FF2B5EF4-FFF2-40B4-BE49-F238E27FC236}">
                        <a16:creationId xmlns:a16="http://schemas.microsoft.com/office/drawing/2014/main" id="{0141DE34-5B68-712F-ABCF-BA8C092EE33A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9B1B2BCD-C7D0-878F-F601-B08939FCA840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26" name="台形 425">
                    <a:extLst>
                      <a:ext uri="{FF2B5EF4-FFF2-40B4-BE49-F238E27FC236}">
                        <a16:creationId xmlns:a16="http://schemas.microsoft.com/office/drawing/2014/main" id="{18C66C35-4F13-1BBD-000A-7B74535D449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7" name="台形 426">
                    <a:extLst>
                      <a:ext uri="{FF2B5EF4-FFF2-40B4-BE49-F238E27FC236}">
                        <a16:creationId xmlns:a16="http://schemas.microsoft.com/office/drawing/2014/main" id="{D5450F2D-B9C4-91CB-A0E1-F1A54941093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28" name="フリーフォーム: 図形 427">
                    <a:extLst>
                      <a:ext uri="{FF2B5EF4-FFF2-40B4-BE49-F238E27FC236}">
                        <a16:creationId xmlns:a16="http://schemas.microsoft.com/office/drawing/2014/main" id="{1566C482-CACB-27DD-17B3-D0C074D1707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E94FD99D-DE81-906C-C58E-B382EDD76A4D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台形 421">
                  <a:extLst>
                    <a:ext uri="{FF2B5EF4-FFF2-40B4-BE49-F238E27FC236}">
                      <a16:creationId xmlns:a16="http://schemas.microsoft.com/office/drawing/2014/main" id="{7A61CB3E-858D-12D1-2F6E-93A2B0C221E2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9B2671D2-55F7-96A5-3AC0-860E61C2F84E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正方形/長方形 423">
                  <a:extLst>
                    <a:ext uri="{FF2B5EF4-FFF2-40B4-BE49-F238E27FC236}">
                      <a16:creationId xmlns:a16="http://schemas.microsoft.com/office/drawing/2014/main" id="{3FA9BCC0-F63B-72C9-9509-869A8A0FC936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テキスト ボックス 424">
                  <a:extLst>
                    <a:ext uri="{FF2B5EF4-FFF2-40B4-BE49-F238E27FC236}">
                      <a16:creationId xmlns:a16="http://schemas.microsoft.com/office/drawing/2014/main" id="{5829E15F-F01C-DEDA-8D2A-46FC318CCA8B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茨　城</a:t>
                  </a:r>
                </a:p>
              </p:txBody>
            </p:sp>
          </p:grp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C4127D25-0491-88CD-DF6C-06F3E87D5F28}"/>
                  </a:ext>
                </a:extLst>
              </p:cNvPr>
              <p:cNvGrpSpPr/>
              <p:nvPr/>
            </p:nvGrpSpPr>
            <p:grpSpPr>
              <a:xfrm>
                <a:off x="737549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10" name="四角形: 上の 2 つの角を丸める 409">
                  <a:extLst>
                    <a:ext uri="{FF2B5EF4-FFF2-40B4-BE49-F238E27FC236}">
                      <a16:creationId xmlns:a16="http://schemas.microsoft.com/office/drawing/2014/main" id="{2C77FD83-407E-CFCE-276D-7A5BF19FE784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4183C709-C188-12B9-8A45-5E8E4798DD98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四角形: 上の 2 つの角を丸める 411">
                  <a:extLst>
                    <a:ext uri="{FF2B5EF4-FFF2-40B4-BE49-F238E27FC236}">
                      <a16:creationId xmlns:a16="http://schemas.microsoft.com/office/drawing/2014/main" id="{35BE0DB5-70AE-9B0F-3E5F-278A220BE437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13" name="四角形: 上の 2 つの角を丸める 412">
                  <a:extLst>
                    <a:ext uri="{FF2B5EF4-FFF2-40B4-BE49-F238E27FC236}">
                      <a16:creationId xmlns:a16="http://schemas.microsoft.com/office/drawing/2014/main" id="{1FBDE1C6-CC49-0528-0D48-674B21BBE30B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四角形: 上の 2 つの角を丸める 413">
                  <a:extLst>
                    <a:ext uri="{FF2B5EF4-FFF2-40B4-BE49-F238E27FC236}">
                      <a16:creationId xmlns:a16="http://schemas.microsoft.com/office/drawing/2014/main" id="{60D98C76-46DD-74C5-6227-49AD625F62DF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四角形: 上の 2 つの角を丸める 414">
                  <a:extLst>
                    <a:ext uri="{FF2B5EF4-FFF2-40B4-BE49-F238E27FC236}">
                      <a16:creationId xmlns:a16="http://schemas.microsoft.com/office/drawing/2014/main" id="{4A04FBCA-1B4F-8E20-4CF2-648651623359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四角形: 上の 2 つの角を丸める 415">
                  <a:extLst>
                    <a:ext uri="{FF2B5EF4-FFF2-40B4-BE49-F238E27FC236}">
                      <a16:creationId xmlns:a16="http://schemas.microsoft.com/office/drawing/2014/main" id="{D3FAA401-5AA9-6469-28FC-37B7565F8E63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四角形: 上の 2 つの角を丸める 416">
                  <a:extLst>
                    <a:ext uri="{FF2B5EF4-FFF2-40B4-BE49-F238E27FC236}">
                      <a16:creationId xmlns:a16="http://schemas.microsoft.com/office/drawing/2014/main" id="{41E6F65C-65C2-A2D8-2D54-ECB8146DE2C2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8BD94E5B-8535-63EA-A9BB-6CB6F2FE7ED1}"/>
                  </a:ext>
                </a:extLst>
              </p:cNvPr>
              <p:cNvGrpSpPr/>
              <p:nvPr/>
            </p:nvGrpSpPr>
            <p:grpSpPr>
              <a:xfrm>
                <a:off x="816924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02" name="四角形: 上の 2 つの角を丸める 401">
                  <a:extLst>
                    <a:ext uri="{FF2B5EF4-FFF2-40B4-BE49-F238E27FC236}">
                      <a16:creationId xmlns:a16="http://schemas.microsoft.com/office/drawing/2014/main" id="{C48C2871-156B-1E33-4431-DA8EB6FC9A7F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F235F405-EFBA-F1B8-C49E-B7A7C0A2F2E8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四角形: 上の 2 つの角を丸める 403">
                  <a:extLst>
                    <a:ext uri="{FF2B5EF4-FFF2-40B4-BE49-F238E27FC236}">
                      <a16:creationId xmlns:a16="http://schemas.microsoft.com/office/drawing/2014/main" id="{1F5D77D9-3198-E236-A80F-54237D4A12D8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05" name="四角形: 上の 2 つの角を丸める 404">
                  <a:extLst>
                    <a:ext uri="{FF2B5EF4-FFF2-40B4-BE49-F238E27FC236}">
                      <a16:creationId xmlns:a16="http://schemas.microsoft.com/office/drawing/2014/main" id="{70A3D6BA-1BD5-C544-1A2F-E657CF72D465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四角形: 上の 2 つの角を丸める 405">
                  <a:extLst>
                    <a:ext uri="{FF2B5EF4-FFF2-40B4-BE49-F238E27FC236}">
                      <a16:creationId xmlns:a16="http://schemas.microsoft.com/office/drawing/2014/main" id="{1969421F-C95F-EDCD-CC93-475126FE9921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四角形: 上の 2 つの角を丸める 406">
                  <a:extLst>
                    <a:ext uri="{FF2B5EF4-FFF2-40B4-BE49-F238E27FC236}">
                      <a16:creationId xmlns:a16="http://schemas.microsoft.com/office/drawing/2014/main" id="{F649CCC0-DBC0-6CC9-E9C0-AEBB1791B8C7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四角形: 上の 2 つの角を丸める 407">
                  <a:extLst>
                    <a:ext uri="{FF2B5EF4-FFF2-40B4-BE49-F238E27FC236}">
                      <a16:creationId xmlns:a16="http://schemas.microsoft.com/office/drawing/2014/main" id="{14EAF889-BDD7-A048-E939-8915050CFF72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四角形: 上の 2 つの角を丸める 408">
                  <a:extLst>
                    <a:ext uri="{FF2B5EF4-FFF2-40B4-BE49-F238E27FC236}">
                      <a16:creationId xmlns:a16="http://schemas.microsoft.com/office/drawing/2014/main" id="{CBEECFBB-0CC1-775F-3E00-B1993D4C20ED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AA64DAF9-1D2A-42AB-FF33-D2F8CE2081BD}"/>
                  </a:ext>
                </a:extLst>
              </p:cNvPr>
              <p:cNvGrpSpPr/>
              <p:nvPr/>
            </p:nvGrpSpPr>
            <p:grpSpPr>
              <a:xfrm>
                <a:off x="8955756" y="6851343"/>
                <a:ext cx="196128" cy="185649"/>
                <a:chOff x="8095331" y="5472437"/>
                <a:chExt cx="196128" cy="185649"/>
              </a:xfrm>
            </p:grpSpPr>
            <p:sp>
              <p:nvSpPr>
                <p:cNvPr id="400" name="四角形: 上の 2 つの角を丸める 399">
                  <a:extLst>
                    <a:ext uri="{FF2B5EF4-FFF2-40B4-BE49-F238E27FC236}">
                      <a16:creationId xmlns:a16="http://schemas.microsoft.com/office/drawing/2014/main" id="{3AAE6B94-06CA-BF0B-095B-A411E3C44F36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AA051D77-2E33-C880-71A5-97B40035B285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91" name="フリーフォーム: 図形 490">
              <a:extLst>
                <a:ext uri="{FF2B5EF4-FFF2-40B4-BE49-F238E27FC236}">
                  <a16:creationId xmlns:a16="http://schemas.microsoft.com/office/drawing/2014/main" id="{B2EB83F2-0E14-CA1D-B7AD-A420B593A609}"/>
                </a:ext>
              </a:extLst>
            </p:cNvPr>
            <p:cNvSpPr/>
            <p:nvPr/>
          </p:nvSpPr>
          <p:spPr>
            <a:xfrm>
              <a:off x="1871005" y="4739072"/>
              <a:ext cx="365876" cy="449628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92" name="フリーフォーム: 図形 491">
              <a:extLst>
                <a:ext uri="{FF2B5EF4-FFF2-40B4-BE49-F238E27FC236}">
                  <a16:creationId xmlns:a16="http://schemas.microsoft.com/office/drawing/2014/main" id="{E8C65B54-D1E4-6CA4-B96B-C8F0C77D13C7}"/>
                </a:ext>
              </a:extLst>
            </p:cNvPr>
            <p:cNvSpPr/>
            <p:nvPr/>
          </p:nvSpPr>
          <p:spPr>
            <a:xfrm>
              <a:off x="645459" y="4724296"/>
              <a:ext cx="705718" cy="562644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7293CD6B-F5D6-09C7-F557-BE30F3C7782D}"/>
                </a:ext>
              </a:extLst>
            </p:cNvPr>
            <p:cNvSpPr/>
            <p:nvPr/>
          </p:nvSpPr>
          <p:spPr>
            <a:xfrm>
              <a:off x="2321761" y="4679928"/>
              <a:ext cx="444132" cy="562692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BFE4BA50-D4C7-2109-932F-580535D60C06}"/>
                </a:ext>
              </a:extLst>
            </p:cNvPr>
            <p:cNvSpPr/>
            <p:nvPr/>
          </p:nvSpPr>
          <p:spPr>
            <a:xfrm>
              <a:off x="1376663" y="4695177"/>
              <a:ext cx="475460" cy="504038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1E4C1CA2-FA78-E69F-D342-9733F92F61AA}"/>
                </a:ext>
              </a:extLst>
            </p:cNvPr>
            <p:cNvSpPr/>
            <p:nvPr/>
          </p:nvSpPr>
          <p:spPr>
            <a:xfrm>
              <a:off x="2803657" y="4917829"/>
              <a:ext cx="448132" cy="244532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57F77F2-31D3-C78C-56C4-4D3C07F5BCA2}"/>
              </a:ext>
            </a:extLst>
          </p:cNvPr>
          <p:cNvGrpSpPr/>
          <p:nvPr/>
        </p:nvGrpSpPr>
        <p:grpSpPr>
          <a:xfrm>
            <a:off x="3722472" y="850218"/>
            <a:ext cx="2432292" cy="2626960"/>
            <a:chOff x="3722472" y="850218"/>
            <a:chExt cx="2432292" cy="2626960"/>
          </a:xfrm>
        </p:grpSpPr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4DFFA3C2-1DA9-D994-8F9E-F26BFA676265}"/>
                </a:ext>
              </a:extLst>
            </p:cNvPr>
            <p:cNvSpPr/>
            <p:nvPr/>
          </p:nvSpPr>
          <p:spPr>
            <a:xfrm>
              <a:off x="4603112" y="1998860"/>
              <a:ext cx="716572" cy="880606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83FA87AE-EFD5-3901-317F-CA2E214F51D0}"/>
                </a:ext>
              </a:extLst>
            </p:cNvPr>
            <p:cNvSpPr/>
            <p:nvPr/>
          </p:nvSpPr>
          <p:spPr>
            <a:xfrm>
              <a:off x="4772604" y="850218"/>
              <a:ext cx="1382160" cy="1101950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DFDF60D4-26C5-B6AA-8EC1-5E7AE86D16D5}"/>
                </a:ext>
              </a:extLst>
            </p:cNvPr>
            <p:cNvSpPr/>
            <p:nvPr/>
          </p:nvSpPr>
          <p:spPr>
            <a:xfrm>
              <a:off x="5246928" y="2375138"/>
              <a:ext cx="869838" cy="1102040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615DA017-4886-9763-4B13-E9879CBFB3E9}"/>
                </a:ext>
              </a:extLst>
            </p:cNvPr>
            <p:cNvSpPr/>
            <p:nvPr/>
          </p:nvSpPr>
          <p:spPr>
            <a:xfrm>
              <a:off x="3722472" y="1226219"/>
              <a:ext cx="931196" cy="987168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47B13C03-025B-6BB4-F328-398ED943D1B0}"/>
                </a:ext>
              </a:extLst>
            </p:cNvPr>
            <p:cNvSpPr/>
            <p:nvPr/>
          </p:nvSpPr>
          <p:spPr>
            <a:xfrm>
              <a:off x="3781402" y="2864211"/>
              <a:ext cx="877672" cy="478918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BEF182E7-9703-474B-7E35-E037C9891444}"/>
                </a:ext>
              </a:extLst>
            </p:cNvPr>
            <p:cNvGrpSpPr/>
            <p:nvPr/>
          </p:nvGrpSpPr>
          <p:grpSpPr>
            <a:xfrm>
              <a:off x="4046755" y="1452321"/>
              <a:ext cx="346965" cy="156435"/>
              <a:chOff x="1259213" y="2809716"/>
              <a:chExt cx="486781" cy="219473"/>
            </a:xfrm>
          </p:grpSpPr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C74DDE3D-B74C-21D9-6A8E-5ECDBC3CEDCD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9" name="楕円 528">
                <a:extLst>
                  <a:ext uri="{FF2B5EF4-FFF2-40B4-BE49-F238E27FC236}">
                    <a16:creationId xmlns:a16="http://schemas.microsoft.com/office/drawing/2014/main" id="{393648AF-DC3A-2BCD-C6FA-B2EC3DC64B78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EF13A2C8-69F6-FF83-3692-A831F71418D0}"/>
                  </a:ext>
                </a:extLst>
              </p:cNvPr>
              <p:cNvSpPr/>
              <p:nvPr/>
            </p:nvSpPr>
            <p:spPr>
              <a:xfrm>
                <a:off x="1354222" y="2890079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9653D777-FA9D-AE6A-07C4-93FDF206CE29}"/>
                  </a:ext>
                </a:extLst>
              </p:cNvPr>
              <p:cNvSpPr/>
              <p:nvPr/>
            </p:nvSpPr>
            <p:spPr>
              <a:xfrm>
                <a:off x="1621530" y="2890079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B879F4A2-7C45-B467-182A-6EDAB7115781}"/>
                </a:ext>
              </a:extLst>
            </p:cNvPr>
            <p:cNvGrpSpPr/>
            <p:nvPr/>
          </p:nvGrpSpPr>
          <p:grpSpPr>
            <a:xfrm>
              <a:off x="4113430" y="2976321"/>
              <a:ext cx="346965" cy="156435"/>
              <a:chOff x="1259213" y="2809716"/>
              <a:chExt cx="486781" cy="219473"/>
            </a:xfrm>
          </p:grpSpPr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493F3335-DB8C-0A8D-1A95-9ADA67B84D52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13AE1685-EF64-7536-C24C-3D719C46A819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5" name="楕円 534">
                <a:extLst>
                  <a:ext uri="{FF2B5EF4-FFF2-40B4-BE49-F238E27FC236}">
                    <a16:creationId xmlns:a16="http://schemas.microsoft.com/office/drawing/2014/main" id="{BA980D60-2CDB-08A7-532E-77A879C24E13}"/>
                  </a:ext>
                </a:extLst>
              </p:cNvPr>
              <p:cNvSpPr/>
              <p:nvPr/>
            </p:nvSpPr>
            <p:spPr>
              <a:xfrm>
                <a:off x="1363131" y="2854444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楕円 535">
                <a:extLst>
                  <a:ext uri="{FF2B5EF4-FFF2-40B4-BE49-F238E27FC236}">
                    <a16:creationId xmlns:a16="http://schemas.microsoft.com/office/drawing/2014/main" id="{B64B14C0-58B8-F020-DBE3-C4020B537601}"/>
                  </a:ext>
                </a:extLst>
              </p:cNvPr>
              <p:cNvSpPr/>
              <p:nvPr/>
            </p:nvSpPr>
            <p:spPr>
              <a:xfrm>
                <a:off x="1630438" y="2854444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1C6B5190-02B8-AC7D-A90C-2CA82B04F7E1}"/>
                </a:ext>
              </a:extLst>
            </p:cNvPr>
            <p:cNvGrpSpPr/>
            <p:nvPr/>
          </p:nvGrpSpPr>
          <p:grpSpPr>
            <a:xfrm>
              <a:off x="5334882" y="1148001"/>
              <a:ext cx="346965" cy="156435"/>
              <a:chOff x="1259213" y="2809716"/>
              <a:chExt cx="486781" cy="219473"/>
            </a:xfrm>
          </p:grpSpPr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D7E8974E-A88D-3161-2203-4012A4AF5CF9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8EDD6544-9F64-71EE-650A-39B933FB124C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0" name="楕円 549">
                <a:extLst>
                  <a:ext uri="{FF2B5EF4-FFF2-40B4-BE49-F238E27FC236}">
                    <a16:creationId xmlns:a16="http://schemas.microsoft.com/office/drawing/2014/main" id="{9607B5A7-CD91-971A-7686-DD4E2850B06C}"/>
                  </a:ext>
                </a:extLst>
              </p:cNvPr>
              <p:cNvSpPr/>
              <p:nvPr/>
            </p:nvSpPr>
            <p:spPr>
              <a:xfrm>
                <a:off x="1300769" y="2898988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18882412-840B-40BC-315A-BE8B3FD1B083}"/>
                  </a:ext>
                </a:extLst>
              </p:cNvPr>
              <p:cNvSpPr/>
              <p:nvPr/>
            </p:nvSpPr>
            <p:spPr>
              <a:xfrm>
                <a:off x="1568077" y="2898988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F3FC19EF-C38F-0210-2C8E-6A8C353BFB7D}"/>
                </a:ext>
              </a:extLst>
            </p:cNvPr>
            <p:cNvGrpSpPr/>
            <p:nvPr/>
          </p:nvGrpSpPr>
          <p:grpSpPr>
            <a:xfrm>
              <a:off x="5415180" y="2938221"/>
              <a:ext cx="346965" cy="156435"/>
              <a:chOff x="1259213" y="2809716"/>
              <a:chExt cx="486781" cy="219473"/>
            </a:xfrm>
          </p:grpSpPr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C08E8743-2029-329E-78D7-B9C95779B10C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9" name="楕円 558">
                <a:extLst>
                  <a:ext uri="{FF2B5EF4-FFF2-40B4-BE49-F238E27FC236}">
                    <a16:creationId xmlns:a16="http://schemas.microsoft.com/office/drawing/2014/main" id="{57DA0902-F7F9-242E-EA5E-E2A7FED9762A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AEF7C6D5-BF8B-374C-471A-6CE856032990}"/>
                  </a:ext>
                </a:extLst>
              </p:cNvPr>
              <p:cNvSpPr/>
              <p:nvPr/>
            </p:nvSpPr>
            <p:spPr>
              <a:xfrm>
                <a:off x="1291860" y="284553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E00DF47F-1EEA-658F-C007-B4299AE5BFE2}"/>
                  </a:ext>
                </a:extLst>
              </p:cNvPr>
              <p:cNvSpPr/>
              <p:nvPr/>
            </p:nvSpPr>
            <p:spPr>
              <a:xfrm>
                <a:off x="1559168" y="284553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2" name="グループ化 561">
              <a:extLst>
                <a:ext uri="{FF2B5EF4-FFF2-40B4-BE49-F238E27FC236}">
                  <a16:creationId xmlns:a16="http://schemas.microsoft.com/office/drawing/2014/main" id="{121BEF2D-C2FB-B6FF-1E96-D04FB4A03676}"/>
                </a:ext>
              </a:extLst>
            </p:cNvPr>
            <p:cNvGrpSpPr/>
            <p:nvPr/>
          </p:nvGrpSpPr>
          <p:grpSpPr>
            <a:xfrm>
              <a:off x="4840505" y="2192096"/>
              <a:ext cx="346965" cy="156435"/>
              <a:chOff x="1259213" y="2809716"/>
              <a:chExt cx="486781" cy="219473"/>
            </a:xfrm>
          </p:grpSpPr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7257AB1C-F25F-569A-23FC-5630211224EE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4" name="楕円 563">
                <a:extLst>
                  <a:ext uri="{FF2B5EF4-FFF2-40B4-BE49-F238E27FC236}">
                    <a16:creationId xmlns:a16="http://schemas.microsoft.com/office/drawing/2014/main" id="{14D71CA1-7ACF-03C4-609D-A77AC9E0B580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5" name="楕円 564">
                <a:extLst>
                  <a:ext uri="{FF2B5EF4-FFF2-40B4-BE49-F238E27FC236}">
                    <a16:creationId xmlns:a16="http://schemas.microsoft.com/office/drawing/2014/main" id="{1B0C1DA9-0F2E-E7C4-F3B7-E50C6BD3FB38}"/>
                  </a:ext>
                </a:extLst>
              </p:cNvPr>
              <p:cNvSpPr/>
              <p:nvPr/>
            </p:nvSpPr>
            <p:spPr>
              <a:xfrm>
                <a:off x="1331950" y="2872262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楕円 565">
                <a:extLst>
                  <a:ext uri="{FF2B5EF4-FFF2-40B4-BE49-F238E27FC236}">
                    <a16:creationId xmlns:a16="http://schemas.microsoft.com/office/drawing/2014/main" id="{386094FA-E19D-92CD-C3D4-881E57BD53D4}"/>
                  </a:ext>
                </a:extLst>
              </p:cNvPr>
              <p:cNvSpPr/>
              <p:nvPr/>
            </p:nvSpPr>
            <p:spPr>
              <a:xfrm>
                <a:off x="1599258" y="2872262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43C266A-AFBE-D67A-4CB4-0538F26EA6C0}"/>
              </a:ext>
            </a:extLst>
          </p:cNvPr>
          <p:cNvGrpSpPr/>
          <p:nvPr/>
        </p:nvGrpSpPr>
        <p:grpSpPr>
          <a:xfrm>
            <a:off x="768651" y="876893"/>
            <a:ext cx="2287805" cy="2422122"/>
            <a:chOff x="768651" y="876893"/>
            <a:chExt cx="2287805" cy="2422122"/>
          </a:xfrm>
        </p:grpSpPr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DEBD0465-020C-1B6B-E5BF-02523066A298}"/>
                </a:ext>
              </a:extLst>
            </p:cNvPr>
            <p:cNvSpPr/>
            <p:nvPr/>
          </p:nvSpPr>
          <p:spPr>
            <a:xfrm>
              <a:off x="1573418" y="1777058"/>
              <a:ext cx="840807" cy="1033278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843DCAB7-CFCD-4DCF-0BF4-768B1F9C0F09}"/>
                </a:ext>
              </a:extLst>
            </p:cNvPr>
            <p:cNvSpPr/>
            <p:nvPr/>
          </p:nvSpPr>
          <p:spPr>
            <a:xfrm>
              <a:off x="1434667" y="876893"/>
              <a:ext cx="1621789" cy="1292999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2055CDA6-D8DF-8C21-0A46-118DC0FF48BF}"/>
                </a:ext>
              </a:extLst>
            </p:cNvPr>
            <p:cNvSpPr/>
            <p:nvPr/>
          </p:nvSpPr>
          <p:spPr>
            <a:xfrm>
              <a:off x="1880117" y="2005910"/>
              <a:ext cx="1020645" cy="1293105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8AFD5127-A7A4-5204-0F82-2A069197422F}"/>
                </a:ext>
              </a:extLst>
            </p:cNvPr>
            <p:cNvSpPr/>
            <p:nvPr/>
          </p:nvSpPr>
          <p:spPr>
            <a:xfrm>
              <a:off x="768651" y="1883375"/>
              <a:ext cx="1092640" cy="1158317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883A856D-5EC7-C300-EF61-DE7EA93DAF08}"/>
                </a:ext>
              </a:extLst>
            </p:cNvPr>
            <p:cNvSpPr/>
            <p:nvPr/>
          </p:nvSpPr>
          <p:spPr>
            <a:xfrm>
              <a:off x="1037329" y="2723824"/>
              <a:ext cx="1029837" cy="561951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37" name="グループ化 536">
              <a:extLst>
                <a:ext uri="{FF2B5EF4-FFF2-40B4-BE49-F238E27FC236}">
                  <a16:creationId xmlns:a16="http://schemas.microsoft.com/office/drawing/2014/main" id="{D67BA746-7EC2-2213-B05A-1CF04EAEB273}"/>
                </a:ext>
              </a:extLst>
            </p:cNvPr>
            <p:cNvGrpSpPr/>
            <p:nvPr/>
          </p:nvGrpSpPr>
          <p:grpSpPr>
            <a:xfrm>
              <a:off x="1452780" y="2874721"/>
              <a:ext cx="346965" cy="156435"/>
              <a:chOff x="1259213" y="2809716"/>
              <a:chExt cx="486781" cy="219473"/>
            </a:xfrm>
          </p:grpSpPr>
          <p:sp>
            <p:nvSpPr>
              <p:cNvPr id="538" name="楕円 537">
                <a:extLst>
                  <a:ext uri="{FF2B5EF4-FFF2-40B4-BE49-F238E27FC236}">
                    <a16:creationId xmlns:a16="http://schemas.microsoft.com/office/drawing/2014/main" id="{FB31B822-CFF0-9375-9332-85E17E30892E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9" name="楕円 538">
                <a:extLst>
                  <a:ext uri="{FF2B5EF4-FFF2-40B4-BE49-F238E27FC236}">
                    <a16:creationId xmlns:a16="http://schemas.microsoft.com/office/drawing/2014/main" id="{92DF9966-1A89-8BA9-046A-93B5D4B35C86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0" name="楕円 539">
                <a:extLst>
                  <a:ext uri="{FF2B5EF4-FFF2-40B4-BE49-F238E27FC236}">
                    <a16:creationId xmlns:a16="http://schemas.microsoft.com/office/drawing/2014/main" id="{E8847676-6715-5405-F501-07ADA63C171E}"/>
                  </a:ext>
                </a:extLst>
              </p:cNvPr>
              <p:cNvSpPr/>
              <p:nvPr/>
            </p:nvSpPr>
            <p:spPr>
              <a:xfrm>
                <a:off x="1363131" y="2854444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楕円 540">
                <a:extLst>
                  <a:ext uri="{FF2B5EF4-FFF2-40B4-BE49-F238E27FC236}">
                    <a16:creationId xmlns:a16="http://schemas.microsoft.com/office/drawing/2014/main" id="{9BFFA09F-1FF1-69A9-D870-69D5C86B54BC}"/>
                  </a:ext>
                </a:extLst>
              </p:cNvPr>
              <p:cNvSpPr/>
              <p:nvPr/>
            </p:nvSpPr>
            <p:spPr>
              <a:xfrm>
                <a:off x="1630438" y="2854444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2" name="グループ化 541">
              <a:extLst>
                <a:ext uri="{FF2B5EF4-FFF2-40B4-BE49-F238E27FC236}">
                  <a16:creationId xmlns:a16="http://schemas.microsoft.com/office/drawing/2014/main" id="{F5E2A2E7-2287-29C0-A298-C0C74B52CE17}"/>
                </a:ext>
              </a:extLst>
            </p:cNvPr>
            <p:cNvGrpSpPr/>
            <p:nvPr/>
          </p:nvGrpSpPr>
          <p:grpSpPr>
            <a:xfrm>
              <a:off x="1113055" y="2233371"/>
              <a:ext cx="346965" cy="156435"/>
              <a:chOff x="1259213" y="2809716"/>
              <a:chExt cx="486781" cy="219473"/>
            </a:xfrm>
          </p:grpSpPr>
          <p:sp>
            <p:nvSpPr>
              <p:cNvPr id="543" name="楕円 542">
                <a:extLst>
                  <a:ext uri="{FF2B5EF4-FFF2-40B4-BE49-F238E27FC236}">
                    <a16:creationId xmlns:a16="http://schemas.microsoft.com/office/drawing/2014/main" id="{8C90038F-FF87-E211-8A37-304C1116E240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0BA7C551-F340-89AF-A529-5E126611E8EE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5" name="楕円 544">
                <a:extLst>
                  <a:ext uri="{FF2B5EF4-FFF2-40B4-BE49-F238E27FC236}">
                    <a16:creationId xmlns:a16="http://schemas.microsoft.com/office/drawing/2014/main" id="{32422DF5-94F4-7107-341A-A27690740483}"/>
                  </a:ext>
                </a:extLst>
              </p:cNvPr>
              <p:cNvSpPr/>
              <p:nvPr/>
            </p:nvSpPr>
            <p:spPr>
              <a:xfrm>
                <a:off x="1354222" y="2890079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D5D21F96-6F58-1998-7E73-61C974EC96F0}"/>
                  </a:ext>
                </a:extLst>
              </p:cNvPr>
              <p:cNvSpPr/>
              <p:nvPr/>
            </p:nvSpPr>
            <p:spPr>
              <a:xfrm>
                <a:off x="1621530" y="2890079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2" name="グループ化 551">
              <a:extLst>
                <a:ext uri="{FF2B5EF4-FFF2-40B4-BE49-F238E27FC236}">
                  <a16:creationId xmlns:a16="http://schemas.microsoft.com/office/drawing/2014/main" id="{EE04FE53-F0F0-38D1-713F-230FA5C3B36F}"/>
                </a:ext>
              </a:extLst>
            </p:cNvPr>
            <p:cNvGrpSpPr/>
            <p:nvPr/>
          </p:nvGrpSpPr>
          <p:grpSpPr>
            <a:xfrm>
              <a:off x="2147182" y="1217851"/>
              <a:ext cx="346965" cy="156435"/>
              <a:chOff x="1259213" y="2809716"/>
              <a:chExt cx="486781" cy="219473"/>
            </a:xfrm>
          </p:grpSpPr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A35954A9-A85E-9906-29A9-ACE1DA1D5910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52DA81E8-704D-3704-0954-1B2B25544DD5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AF5339F8-080C-65C1-3651-BE61DF06F04B}"/>
                  </a:ext>
                </a:extLst>
              </p:cNvPr>
              <p:cNvSpPr/>
              <p:nvPr/>
            </p:nvSpPr>
            <p:spPr>
              <a:xfrm>
                <a:off x="1300769" y="2898988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84B02B02-0802-2AA3-4E8F-720F7DA94AEE}"/>
                  </a:ext>
                </a:extLst>
              </p:cNvPr>
              <p:cNvSpPr/>
              <p:nvPr/>
            </p:nvSpPr>
            <p:spPr>
              <a:xfrm>
                <a:off x="1568077" y="2898988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9C3CCD3F-A978-DD26-6904-FDF99231CE7F}"/>
                </a:ext>
              </a:extLst>
            </p:cNvPr>
            <p:cNvGrpSpPr/>
            <p:nvPr/>
          </p:nvGrpSpPr>
          <p:grpSpPr>
            <a:xfrm>
              <a:off x="2086086" y="2723824"/>
              <a:ext cx="346965" cy="156435"/>
              <a:chOff x="1259213" y="2809716"/>
              <a:chExt cx="486781" cy="219473"/>
            </a:xfrm>
          </p:grpSpPr>
          <p:sp>
            <p:nvSpPr>
              <p:cNvPr id="568" name="楕円 567">
                <a:extLst>
                  <a:ext uri="{FF2B5EF4-FFF2-40B4-BE49-F238E27FC236}">
                    <a16:creationId xmlns:a16="http://schemas.microsoft.com/office/drawing/2014/main" id="{FE98DAB6-F271-364E-8343-1EB29DDE433C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9" name="楕円 568">
                <a:extLst>
                  <a:ext uri="{FF2B5EF4-FFF2-40B4-BE49-F238E27FC236}">
                    <a16:creationId xmlns:a16="http://schemas.microsoft.com/office/drawing/2014/main" id="{AF4D0622-085E-8B7C-216C-46C10BF3CD68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0" name="楕円 569">
                <a:extLst>
                  <a:ext uri="{FF2B5EF4-FFF2-40B4-BE49-F238E27FC236}">
                    <a16:creationId xmlns:a16="http://schemas.microsoft.com/office/drawing/2014/main" id="{7D0B50C6-819F-6C73-C2D9-1A5AA329EDBC}"/>
                  </a:ext>
                </a:extLst>
              </p:cNvPr>
              <p:cNvSpPr/>
              <p:nvPr/>
            </p:nvSpPr>
            <p:spPr>
              <a:xfrm>
                <a:off x="1291860" y="284553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0DCC6AC4-E6EB-352E-A3BA-E23BD14FAD5A}"/>
                  </a:ext>
                </a:extLst>
              </p:cNvPr>
              <p:cNvSpPr/>
              <p:nvPr/>
            </p:nvSpPr>
            <p:spPr>
              <a:xfrm>
                <a:off x="1559168" y="284553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2" name="グループ化 571">
              <a:extLst>
                <a:ext uri="{FF2B5EF4-FFF2-40B4-BE49-F238E27FC236}">
                  <a16:creationId xmlns:a16="http://schemas.microsoft.com/office/drawing/2014/main" id="{8AAE3EA7-8B63-97AD-1D9B-0B26615C0812}"/>
                </a:ext>
              </a:extLst>
            </p:cNvPr>
            <p:cNvGrpSpPr/>
            <p:nvPr/>
          </p:nvGrpSpPr>
          <p:grpSpPr>
            <a:xfrm>
              <a:off x="1868705" y="2001596"/>
              <a:ext cx="346965" cy="156435"/>
              <a:chOff x="1259213" y="2809716"/>
              <a:chExt cx="486781" cy="219473"/>
            </a:xfrm>
          </p:grpSpPr>
          <p:sp>
            <p:nvSpPr>
              <p:cNvPr id="573" name="楕円 572">
                <a:extLst>
                  <a:ext uri="{FF2B5EF4-FFF2-40B4-BE49-F238E27FC236}">
                    <a16:creationId xmlns:a16="http://schemas.microsoft.com/office/drawing/2014/main" id="{45277D60-08C2-9C5D-1F91-B856F7B3582A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4" name="楕円 573">
                <a:extLst>
                  <a:ext uri="{FF2B5EF4-FFF2-40B4-BE49-F238E27FC236}">
                    <a16:creationId xmlns:a16="http://schemas.microsoft.com/office/drawing/2014/main" id="{6AE7DC4E-DABA-87F8-3762-5366CB93C514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5" name="楕円 574">
                <a:extLst>
                  <a:ext uri="{FF2B5EF4-FFF2-40B4-BE49-F238E27FC236}">
                    <a16:creationId xmlns:a16="http://schemas.microsoft.com/office/drawing/2014/main" id="{E1D4BDCC-4620-6657-8850-918D0BBD2591}"/>
                  </a:ext>
                </a:extLst>
              </p:cNvPr>
              <p:cNvSpPr/>
              <p:nvPr/>
            </p:nvSpPr>
            <p:spPr>
              <a:xfrm>
                <a:off x="1331950" y="2872262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7D261E59-E96D-B23B-00D8-9FC228B6B07E}"/>
                  </a:ext>
                </a:extLst>
              </p:cNvPr>
              <p:cNvSpPr/>
              <p:nvPr/>
            </p:nvSpPr>
            <p:spPr>
              <a:xfrm>
                <a:off x="1599258" y="2872262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1E4F23B-D556-F3A1-2139-59065B422A79}"/>
              </a:ext>
            </a:extLst>
          </p:cNvPr>
          <p:cNvGrpSpPr/>
          <p:nvPr/>
        </p:nvGrpSpPr>
        <p:grpSpPr>
          <a:xfrm>
            <a:off x="6675222" y="850218"/>
            <a:ext cx="2432292" cy="2626960"/>
            <a:chOff x="6675222" y="850218"/>
            <a:chExt cx="2432292" cy="2626960"/>
          </a:xfrm>
        </p:grpSpPr>
        <p:grpSp>
          <p:nvGrpSpPr>
            <p:cNvPr id="516" name="グループ化 515">
              <a:extLst>
                <a:ext uri="{FF2B5EF4-FFF2-40B4-BE49-F238E27FC236}">
                  <a16:creationId xmlns:a16="http://schemas.microsoft.com/office/drawing/2014/main" id="{D28ABD8C-D991-6C0B-E7F6-2672176AFEBD}"/>
                </a:ext>
              </a:extLst>
            </p:cNvPr>
            <p:cNvGrpSpPr/>
            <p:nvPr/>
          </p:nvGrpSpPr>
          <p:grpSpPr>
            <a:xfrm rot="13583337">
              <a:off x="8097113" y="2398155"/>
              <a:ext cx="511662" cy="448624"/>
              <a:chOff x="7830602" y="3040956"/>
              <a:chExt cx="447858" cy="392679"/>
            </a:xfrm>
          </p:grpSpPr>
          <p:sp>
            <p:nvSpPr>
              <p:cNvPr id="517" name="台形 516">
                <a:extLst>
                  <a:ext uri="{FF2B5EF4-FFF2-40B4-BE49-F238E27FC236}">
                    <a16:creationId xmlns:a16="http://schemas.microsoft.com/office/drawing/2014/main" id="{FF3DD52B-244E-6E0C-86F6-83E04E1440CA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台形 517">
                <a:extLst>
                  <a:ext uri="{FF2B5EF4-FFF2-40B4-BE49-F238E27FC236}">
                    <a16:creationId xmlns:a16="http://schemas.microsoft.com/office/drawing/2014/main" id="{96A65700-5911-079E-662D-55DA6FEF0076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四角形: 上の 2 つの角を丸める 518">
                <a:extLst>
                  <a:ext uri="{FF2B5EF4-FFF2-40B4-BE49-F238E27FC236}">
                    <a16:creationId xmlns:a16="http://schemas.microsoft.com/office/drawing/2014/main" id="{D14FC294-A615-5C52-9B70-9F7B2A29EBDC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F339E9CE-F956-A4F2-4CBA-6B1C252371C5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四角形: 上の 2 つの角を丸める 520">
                <a:extLst>
                  <a:ext uri="{FF2B5EF4-FFF2-40B4-BE49-F238E27FC236}">
                    <a16:creationId xmlns:a16="http://schemas.microsoft.com/office/drawing/2014/main" id="{9E8679E2-78EB-BAF6-3312-E433F1625BDE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22" name="四角形: 上の 2 つの角を丸める 521">
                <a:extLst>
                  <a:ext uri="{FF2B5EF4-FFF2-40B4-BE49-F238E27FC236}">
                    <a16:creationId xmlns:a16="http://schemas.microsoft.com/office/drawing/2014/main" id="{32A606C3-E3ED-D6AF-CB1A-DE6933CEED41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四角形: 上の 2 つの角を丸める 522">
                <a:extLst>
                  <a:ext uri="{FF2B5EF4-FFF2-40B4-BE49-F238E27FC236}">
                    <a16:creationId xmlns:a16="http://schemas.microsoft.com/office/drawing/2014/main" id="{D88AB293-26FD-CBDA-9238-1080F40B3706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四角形: 上の 2 つの角を丸める 523">
                <a:extLst>
                  <a:ext uri="{FF2B5EF4-FFF2-40B4-BE49-F238E27FC236}">
                    <a16:creationId xmlns:a16="http://schemas.microsoft.com/office/drawing/2014/main" id="{EB9F53FD-4F66-E0AE-5439-AECF124AE78C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四角形: 上の 2 つの角を丸める 524">
                <a:extLst>
                  <a:ext uri="{FF2B5EF4-FFF2-40B4-BE49-F238E27FC236}">
                    <a16:creationId xmlns:a16="http://schemas.microsoft.com/office/drawing/2014/main" id="{CFB8E9BD-4AAC-5005-5A4D-283EB581478D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四角形: 上の 2 つの角を丸める 525">
                <a:extLst>
                  <a:ext uri="{FF2B5EF4-FFF2-40B4-BE49-F238E27FC236}">
                    <a16:creationId xmlns:a16="http://schemas.microsoft.com/office/drawing/2014/main" id="{48902099-C57B-BF96-FDE6-57A0B6D7A542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7" name="グループ化 606">
              <a:extLst>
                <a:ext uri="{FF2B5EF4-FFF2-40B4-BE49-F238E27FC236}">
                  <a16:creationId xmlns:a16="http://schemas.microsoft.com/office/drawing/2014/main" id="{B692BEE0-CFE7-76B7-5B23-A066CEEC6359}"/>
                </a:ext>
              </a:extLst>
            </p:cNvPr>
            <p:cNvGrpSpPr/>
            <p:nvPr/>
          </p:nvGrpSpPr>
          <p:grpSpPr>
            <a:xfrm rot="8100000">
              <a:off x="7105077" y="2539846"/>
              <a:ext cx="511662" cy="448624"/>
              <a:chOff x="7830602" y="3040956"/>
              <a:chExt cx="447858" cy="392679"/>
            </a:xfrm>
          </p:grpSpPr>
          <p:sp>
            <p:nvSpPr>
              <p:cNvPr id="608" name="台形 607">
                <a:extLst>
                  <a:ext uri="{FF2B5EF4-FFF2-40B4-BE49-F238E27FC236}">
                    <a16:creationId xmlns:a16="http://schemas.microsoft.com/office/drawing/2014/main" id="{16033740-C4AC-BCBC-6D29-3A5F02604031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台形 608">
                <a:extLst>
                  <a:ext uri="{FF2B5EF4-FFF2-40B4-BE49-F238E27FC236}">
                    <a16:creationId xmlns:a16="http://schemas.microsoft.com/office/drawing/2014/main" id="{B495E9CE-38BF-73F2-7376-29ADE3DDCAA9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四角形: 上の 2 つの角を丸める 609">
                <a:extLst>
                  <a:ext uri="{FF2B5EF4-FFF2-40B4-BE49-F238E27FC236}">
                    <a16:creationId xmlns:a16="http://schemas.microsoft.com/office/drawing/2014/main" id="{5E08955B-92A1-BE6D-13CD-D8047409D033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0C450340-90B5-FD09-3129-A93244D2308F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四角形: 上の 2 つの角を丸める 611">
                <a:extLst>
                  <a:ext uri="{FF2B5EF4-FFF2-40B4-BE49-F238E27FC236}">
                    <a16:creationId xmlns:a16="http://schemas.microsoft.com/office/drawing/2014/main" id="{31AB3FA4-AF98-2B5D-DB48-E3E017A493DE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13" name="四角形: 上の 2 つの角を丸める 612">
                <a:extLst>
                  <a:ext uri="{FF2B5EF4-FFF2-40B4-BE49-F238E27FC236}">
                    <a16:creationId xmlns:a16="http://schemas.microsoft.com/office/drawing/2014/main" id="{350C626A-63EF-60A9-05F4-66B8B831E999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四角形: 上の 2 つの角を丸める 613">
                <a:extLst>
                  <a:ext uri="{FF2B5EF4-FFF2-40B4-BE49-F238E27FC236}">
                    <a16:creationId xmlns:a16="http://schemas.microsoft.com/office/drawing/2014/main" id="{99FD26D7-C515-845E-0A6F-16AEBDDFB7F7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四角形: 上の 2 つの角を丸める 614">
                <a:extLst>
                  <a:ext uri="{FF2B5EF4-FFF2-40B4-BE49-F238E27FC236}">
                    <a16:creationId xmlns:a16="http://schemas.microsoft.com/office/drawing/2014/main" id="{1089243F-8229-A00D-6AF9-85FD861473C8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四角形: 上の 2 つの角を丸める 615">
                <a:extLst>
                  <a:ext uri="{FF2B5EF4-FFF2-40B4-BE49-F238E27FC236}">
                    <a16:creationId xmlns:a16="http://schemas.microsoft.com/office/drawing/2014/main" id="{7A26B6AB-0D14-7FD7-B028-E32D07E7C188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四角形: 上の 2 つの角を丸める 616">
                <a:extLst>
                  <a:ext uri="{FF2B5EF4-FFF2-40B4-BE49-F238E27FC236}">
                    <a16:creationId xmlns:a16="http://schemas.microsoft.com/office/drawing/2014/main" id="{578D9582-F4C1-234E-1F04-A87CF8AEF6CE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8" name="グループ化 617">
              <a:extLst>
                <a:ext uri="{FF2B5EF4-FFF2-40B4-BE49-F238E27FC236}">
                  <a16:creationId xmlns:a16="http://schemas.microsoft.com/office/drawing/2014/main" id="{50CD76BF-200C-6673-7191-F99A32F0FFA6}"/>
                </a:ext>
              </a:extLst>
            </p:cNvPr>
            <p:cNvGrpSpPr/>
            <p:nvPr/>
          </p:nvGrpSpPr>
          <p:grpSpPr>
            <a:xfrm rot="3000901">
              <a:off x="7127775" y="2053268"/>
              <a:ext cx="511662" cy="448624"/>
              <a:chOff x="7830602" y="3040956"/>
              <a:chExt cx="447858" cy="392679"/>
            </a:xfrm>
          </p:grpSpPr>
          <p:sp>
            <p:nvSpPr>
              <p:cNvPr id="619" name="台形 618">
                <a:extLst>
                  <a:ext uri="{FF2B5EF4-FFF2-40B4-BE49-F238E27FC236}">
                    <a16:creationId xmlns:a16="http://schemas.microsoft.com/office/drawing/2014/main" id="{07A843ED-3B9E-B3BF-8837-F68C6B0FE476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台形 619">
                <a:extLst>
                  <a:ext uri="{FF2B5EF4-FFF2-40B4-BE49-F238E27FC236}">
                    <a16:creationId xmlns:a16="http://schemas.microsoft.com/office/drawing/2014/main" id="{B236A615-F5CB-5B74-D178-65E2379A6099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四角形: 上の 2 つの角を丸める 620">
                <a:extLst>
                  <a:ext uri="{FF2B5EF4-FFF2-40B4-BE49-F238E27FC236}">
                    <a16:creationId xmlns:a16="http://schemas.microsoft.com/office/drawing/2014/main" id="{38EAFA0A-B459-562B-D0AF-F44040669A59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00DCB998-27F3-95B1-64AD-C4059B460534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四角形: 上の 2 つの角を丸める 622">
                <a:extLst>
                  <a:ext uri="{FF2B5EF4-FFF2-40B4-BE49-F238E27FC236}">
                    <a16:creationId xmlns:a16="http://schemas.microsoft.com/office/drawing/2014/main" id="{F09D435A-99AB-CE2E-99B8-7F9977F843AC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24" name="四角形: 上の 2 つの角を丸める 623">
                <a:extLst>
                  <a:ext uri="{FF2B5EF4-FFF2-40B4-BE49-F238E27FC236}">
                    <a16:creationId xmlns:a16="http://schemas.microsoft.com/office/drawing/2014/main" id="{12AF40D8-A5DD-5E3A-2E21-722FC85AF5F6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四角形: 上の 2 つの角を丸める 624">
                <a:extLst>
                  <a:ext uri="{FF2B5EF4-FFF2-40B4-BE49-F238E27FC236}">
                    <a16:creationId xmlns:a16="http://schemas.microsoft.com/office/drawing/2014/main" id="{4D71B25D-6026-A00C-B631-E0A42ADCB369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四角形: 上の 2 つの角を丸める 625">
                <a:extLst>
                  <a:ext uri="{FF2B5EF4-FFF2-40B4-BE49-F238E27FC236}">
                    <a16:creationId xmlns:a16="http://schemas.microsoft.com/office/drawing/2014/main" id="{B66E8C57-8E76-59A2-C556-536C16267491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四角形: 上の 2 つの角を丸める 626">
                <a:extLst>
                  <a:ext uri="{FF2B5EF4-FFF2-40B4-BE49-F238E27FC236}">
                    <a16:creationId xmlns:a16="http://schemas.microsoft.com/office/drawing/2014/main" id="{167B30BE-36A2-7715-F383-B5B14FE30329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四角形: 上の 2 つの角を丸める 627">
                <a:extLst>
                  <a:ext uri="{FF2B5EF4-FFF2-40B4-BE49-F238E27FC236}">
                    <a16:creationId xmlns:a16="http://schemas.microsoft.com/office/drawing/2014/main" id="{754B96BD-B62B-D567-69B1-079786575E3F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9" name="グループ化 628">
              <a:extLst>
                <a:ext uri="{FF2B5EF4-FFF2-40B4-BE49-F238E27FC236}">
                  <a16:creationId xmlns:a16="http://schemas.microsoft.com/office/drawing/2014/main" id="{4496C7D5-8E9A-A253-5037-0B8E0643B90F}"/>
                </a:ext>
              </a:extLst>
            </p:cNvPr>
            <p:cNvGrpSpPr/>
            <p:nvPr/>
          </p:nvGrpSpPr>
          <p:grpSpPr>
            <a:xfrm rot="19800000">
              <a:off x="8315558" y="1874922"/>
              <a:ext cx="511662" cy="448624"/>
              <a:chOff x="7830602" y="3040956"/>
              <a:chExt cx="447858" cy="392679"/>
            </a:xfrm>
          </p:grpSpPr>
          <p:sp>
            <p:nvSpPr>
              <p:cNvPr id="630" name="台形 629">
                <a:extLst>
                  <a:ext uri="{FF2B5EF4-FFF2-40B4-BE49-F238E27FC236}">
                    <a16:creationId xmlns:a16="http://schemas.microsoft.com/office/drawing/2014/main" id="{108C3D6C-2449-1AA3-D67A-F835EC56735C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台形 630">
                <a:extLst>
                  <a:ext uri="{FF2B5EF4-FFF2-40B4-BE49-F238E27FC236}">
                    <a16:creationId xmlns:a16="http://schemas.microsoft.com/office/drawing/2014/main" id="{D2684CC2-3365-E376-B089-8ED3CF82C3AE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四角形: 上の 2 つの角を丸める 631">
                <a:extLst>
                  <a:ext uri="{FF2B5EF4-FFF2-40B4-BE49-F238E27FC236}">
                    <a16:creationId xmlns:a16="http://schemas.microsoft.com/office/drawing/2014/main" id="{A991FDB4-8361-DA50-D846-16B097F4294D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F05AC1FD-5A9B-4B9B-7020-85F0D3C56913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四角形: 上の 2 つの角を丸める 633">
                <a:extLst>
                  <a:ext uri="{FF2B5EF4-FFF2-40B4-BE49-F238E27FC236}">
                    <a16:creationId xmlns:a16="http://schemas.microsoft.com/office/drawing/2014/main" id="{AD7550F9-852A-1085-2CF0-87E795DD187E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35" name="四角形: 上の 2 つの角を丸める 634">
                <a:extLst>
                  <a:ext uri="{FF2B5EF4-FFF2-40B4-BE49-F238E27FC236}">
                    <a16:creationId xmlns:a16="http://schemas.microsoft.com/office/drawing/2014/main" id="{F62F236F-A06B-5E0B-F704-ECEB3D3B2F56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四角形: 上の 2 つの角を丸める 635">
                <a:extLst>
                  <a:ext uri="{FF2B5EF4-FFF2-40B4-BE49-F238E27FC236}">
                    <a16:creationId xmlns:a16="http://schemas.microsoft.com/office/drawing/2014/main" id="{D974CBAD-9D28-1953-1211-9E9936D155AA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四角形: 上の 2 つの角を丸める 636">
                <a:extLst>
                  <a:ext uri="{FF2B5EF4-FFF2-40B4-BE49-F238E27FC236}">
                    <a16:creationId xmlns:a16="http://schemas.microsoft.com/office/drawing/2014/main" id="{FD13FC68-EFFD-2AF8-C442-4D32DA0A04F7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四角形: 上の 2 つの角を丸める 637">
                <a:extLst>
                  <a:ext uri="{FF2B5EF4-FFF2-40B4-BE49-F238E27FC236}">
                    <a16:creationId xmlns:a16="http://schemas.microsoft.com/office/drawing/2014/main" id="{40F92258-2344-29A7-4AE4-B2FE5AB6C688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四角形: 上の 2 つの角を丸める 638">
                <a:extLst>
                  <a:ext uri="{FF2B5EF4-FFF2-40B4-BE49-F238E27FC236}">
                    <a16:creationId xmlns:a16="http://schemas.microsoft.com/office/drawing/2014/main" id="{DD904A41-56A6-2342-0C96-43729783458C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7" name="フリーフォーム: 図形 576">
              <a:extLst>
                <a:ext uri="{FF2B5EF4-FFF2-40B4-BE49-F238E27FC236}">
                  <a16:creationId xmlns:a16="http://schemas.microsoft.com/office/drawing/2014/main" id="{3769EA6C-C6B1-FBE2-082E-CD6A993F7D3A}"/>
                </a:ext>
              </a:extLst>
            </p:cNvPr>
            <p:cNvSpPr/>
            <p:nvPr/>
          </p:nvSpPr>
          <p:spPr>
            <a:xfrm>
              <a:off x="7555862" y="1998860"/>
              <a:ext cx="716572" cy="880606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78" name="フリーフォーム: 図形 577">
              <a:extLst>
                <a:ext uri="{FF2B5EF4-FFF2-40B4-BE49-F238E27FC236}">
                  <a16:creationId xmlns:a16="http://schemas.microsoft.com/office/drawing/2014/main" id="{1DF307A0-27AE-B5E2-BF87-DF9A5B32CAA0}"/>
                </a:ext>
              </a:extLst>
            </p:cNvPr>
            <p:cNvSpPr/>
            <p:nvPr/>
          </p:nvSpPr>
          <p:spPr>
            <a:xfrm>
              <a:off x="7725354" y="850218"/>
              <a:ext cx="1382160" cy="1101950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79" name="フリーフォーム: 図形 578">
              <a:extLst>
                <a:ext uri="{FF2B5EF4-FFF2-40B4-BE49-F238E27FC236}">
                  <a16:creationId xmlns:a16="http://schemas.microsoft.com/office/drawing/2014/main" id="{F2671473-6408-F084-F343-ED11623300EE}"/>
                </a:ext>
              </a:extLst>
            </p:cNvPr>
            <p:cNvSpPr/>
            <p:nvPr/>
          </p:nvSpPr>
          <p:spPr>
            <a:xfrm>
              <a:off x="8199678" y="2375138"/>
              <a:ext cx="869838" cy="1102040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0" name="フリーフォーム: 図形 579">
              <a:extLst>
                <a:ext uri="{FF2B5EF4-FFF2-40B4-BE49-F238E27FC236}">
                  <a16:creationId xmlns:a16="http://schemas.microsoft.com/office/drawing/2014/main" id="{AC9577CD-DA95-90FE-5BB4-0D03FAAFFF55}"/>
                </a:ext>
              </a:extLst>
            </p:cNvPr>
            <p:cNvSpPr/>
            <p:nvPr/>
          </p:nvSpPr>
          <p:spPr>
            <a:xfrm>
              <a:off x="6675222" y="1226219"/>
              <a:ext cx="931196" cy="987168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1" name="フリーフォーム: 図形 580">
              <a:extLst>
                <a:ext uri="{FF2B5EF4-FFF2-40B4-BE49-F238E27FC236}">
                  <a16:creationId xmlns:a16="http://schemas.microsoft.com/office/drawing/2014/main" id="{0E9F447E-5421-40EB-BE01-81B3EBBE0DDA}"/>
                </a:ext>
              </a:extLst>
            </p:cNvPr>
            <p:cNvSpPr/>
            <p:nvPr/>
          </p:nvSpPr>
          <p:spPr>
            <a:xfrm>
              <a:off x="6734152" y="2864211"/>
              <a:ext cx="877672" cy="478918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82" name="グループ化 581">
              <a:extLst>
                <a:ext uri="{FF2B5EF4-FFF2-40B4-BE49-F238E27FC236}">
                  <a16:creationId xmlns:a16="http://schemas.microsoft.com/office/drawing/2014/main" id="{0583474E-1BE2-49E7-3586-25FF8FBB713B}"/>
                </a:ext>
              </a:extLst>
            </p:cNvPr>
            <p:cNvGrpSpPr/>
            <p:nvPr/>
          </p:nvGrpSpPr>
          <p:grpSpPr>
            <a:xfrm>
              <a:off x="6999505" y="1452321"/>
              <a:ext cx="346965" cy="156435"/>
              <a:chOff x="1259213" y="2809716"/>
              <a:chExt cx="486781" cy="219473"/>
            </a:xfrm>
          </p:grpSpPr>
          <p:sp>
            <p:nvSpPr>
              <p:cNvPr id="583" name="楕円 582">
                <a:extLst>
                  <a:ext uri="{FF2B5EF4-FFF2-40B4-BE49-F238E27FC236}">
                    <a16:creationId xmlns:a16="http://schemas.microsoft.com/office/drawing/2014/main" id="{38908D49-B258-5D08-AD0A-41205B352438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4" name="楕円 583">
                <a:extLst>
                  <a:ext uri="{FF2B5EF4-FFF2-40B4-BE49-F238E27FC236}">
                    <a16:creationId xmlns:a16="http://schemas.microsoft.com/office/drawing/2014/main" id="{FA553DBD-6A2A-ACB9-22B6-CE46579C3C92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5" name="楕円 584">
                <a:extLst>
                  <a:ext uri="{FF2B5EF4-FFF2-40B4-BE49-F238E27FC236}">
                    <a16:creationId xmlns:a16="http://schemas.microsoft.com/office/drawing/2014/main" id="{4A799DA0-4C7D-38AA-A4D1-9AA003E9FB33}"/>
                  </a:ext>
                </a:extLst>
              </p:cNvPr>
              <p:cNvSpPr/>
              <p:nvPr/>
            </p:nvSpPr>
            <p:spPr>
              <a:xfrm>
                <a:off x="1354222" y="2890079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楕円 585">
                <a:extLst>
                  <a:ext uri="{FF2B5EF4-FFF2-40B4-BE49-F238E27FC236}">
                    <a16:creationId xmlns:a16="http://schemas.microsoft.com/office/drawing/2014/main" id="{31F37FC6-A70E-70AB-C363-C05905299BCF}"/>
                  </a:ext>
                </a:extLst>
              </p:cNvPr>
              <p:cNvSpPr/>
              <p:nvPr/>
            </p:nvSpPr>
            <p:spPr>
              <a:xfrm>
                <a:off x="1621530" y="2890079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7" name="グループ化 586">
              <a:extLst>
                <a:ext uri="{FF2B5EF4-FFF2-40B4-BE49-F238E27FC236}">
                  <a16:creationId xmlns:a16="http://schemas.microsoft.com/office/drawing/2014/main" id="{695064CC-6211-E467-B7B6-5FE6F13D4874}"/>
                </a:ext>
              </a:extLst>
            </p:cNvPr>
            <p:cNvGrpSpPr/>
            <p:nvPr/>
          </p:nvGrpSpPr>
          <p:grpSpPr>
            <a:xfrm>
              <a:off x="7066180" y="2976321"/>
              <a:ext cx="346965" cy="156435"/>
              <a:chOff x="1259213" y="2809716"/>
              <a:chExt cx="486781" cy="219473"/>
            </a:xfrm>
          </p:grpSpPr>
          <p:sp>
            <p:nvSpPr>
              <p:cNvPr id="588" name="楕円 587">
                <a:extLst>
                  <a:ext uri="{FF2B5EF4-FFF2-40B4-BE49-F238E27FC236}">
                    <a16:creationId xmlns:a16="http://schemas.microsoft.com/office/drawing/2014/main" id="{6F7DAC39-00CF-0C4B-9DFF-A4F6F41B8DCB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9" name="楕円 588">
                <a:extLst>
                  <a:ext uri="{FF2B5EF4-FFF2-40B4-BE49-F238E27FC236}">
                    <a16:creationId xmlns:a16="http://schemas.microsoft.com/office/drawing/2014/main" id="{6851BDD5-E139-CB63-E29A-4862E4C12AE1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0" name="楕円 589">
                <a:extLst>
                  <a:ext uri="{FF2B5EF4-FFF2-40B4-BE49-F238E27FC236}">
                    <a16:creationId xmlns:a16="http://schemas.microsoft.com/office/drawing/2014/main" id="{1FFBD194-8EA3-6C50-1947-CFA071A1F2D0}"/>
                  </a:ext>
                </a:extLst>
              </p:cNvPr>
              <p:cNvSpPr/>
              <p:nvPr/>
            </p:nvSpPr>
            <p:spPr>
              <a:xfrm>
                <a:off x="1363131" y="2854444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楕円 590">
                <a:extLst>
                  <a:ext uri="{FF2B5EF4-FFF2-40B4-BE49-F238E27FC236}">
                    <a16:creationId xmlns:a16="http://schemas.microsoft.com/office/drawing/2014/main" id="{5B4AAA5F-F58A-1E4A-059B-973ED1BAB8D6}"/>
                  </a:ext>
                </a:extLst>
              </p:cNvPr>
              <p:cNvSpPr/>
              <p:nvPr/>
            </p:nvSpPr>
            <p:spPr>
              <a:xfrm>
                <a:off x="1630438" y="2854444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2" name="グループ化 591">
              <a:extLst>
                <a:ext uri="{FF2B5EF4-FFF2-40B4-BE49-F238E27FC236}">
                  <a16:creationId xmlns:a16="http://schemas.microsoft.com/office/drawing/2014/main" id="{CB79CF01-F0E8-98DE-348B-31B53EF5F271}"/>
                </a:ext>
              </a:extLst>
            </p:cNvPr>
            <p:cNvGrpSpPr/>
            <p:nvPr/>
          </p:nvGrpSpPr>
          <p:grpSpPr>
            <a:xfrm>
              <a:off x="8287632" y="1148001"/>
              <a:ext cx="346965" cy="156435"/>
              <a:chOff x="1259213" y="2809716"/>
              <a:chExt cx="486781" cy="219473"/>
            </a:xfrm>
          </p:grpSpPr>
          <p:sp>
            <p:nvSpPr>
              <p:cNvPr id="593" name="楕円 592">
                <a:extLst>
                  <a:ext uri="{FF2B5EF4-FFF2-40B4-BE49-F238E27FC236}">
                    <a16:creationId xmlns:a16="http://schemas.microsoft.com/office/drawing/2014/main" id="{4E422E0B-633F-A282-F6E9-E42F25D4147B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4" name="楕円 593">
                <a:extLst>
                  <a:ext uri="{FF2B5EF4-FFF2-40B4-BE49-F238E27FC236}">
                    <a16:creationId xmlns:a16="http://schemas.microsoft.com/office/drawing/2014/main" id="{3AD44004-7459-D65C-C579-4DE55201B57B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5" name="楕円 594">
                <a:extLst>
                  <a:ext uri="{FF2B5EF4-FFF2-40B4-BE49-F238E27FC236}">
                    <a16:creationId xmlns:a16="http://schemas.microsoft.com/office/drawing/2014/main" id="{81889DBA-310D-D679-6C8E-5A7AD5CC9F4B}"/>
                  </a:ext>
                </a:extLst>
              </p:cNvPr>
              <p:cNvSpPr/>
              <p:nvPr/>
            </p:nvSpPr>
            <p:spPr>
              <a:xfrm>
                <a:off x="1300769" y="2898988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楕円 595">
                <a:extLst>
                  <a:ext uri="{FF2B5EF4-FFF2-40B4-BE49-F238E27FC236}">
                    <a16:creationId xmlns:a16="http://schemas.microsoft.com/office/drawing/2014/main" id="{9D3A8DDC-130E-0A9D-81CD-AB74E434E318}"/>
                  </a:ext>
                </a:extLst>
              </p:cNvPr>
              <p:cNvSpPr/>
              <p:nvPr/>
            </p:nvSpPr>
            <p:spPr>
              <a:xfrm>
                <a:off x="1568077" y="2898988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7" name="グループ化 596">
              <a:extLst>
                <a:ext uri="{FF2B5EF4-FFF2-40B4-BE49-F238E27FC236}">
                  <a16:creationId xmlns:a16="http://schemas.microsoft.com/office/drawing/2014/main" id="{6D260B97-4DCF-7F4A-AB20-E3540B5724D1}"/>
                </a:ext>
              </a:extLst>
            </p:cNvPr>
            <p:cNvGrpSpPr/>
            <p:nvPr/>
          </p:nvGrpSpPr>
          <p:grpSpPr>
            <a:xfrm>
              <a:off x="8367930" y="2938221"/>
              <a:ext cx="346965" cy="156435"/>
              <a:chOff x="1259213" y="2809716"/>
              <a:chExt cx="486781" cy="219473"/>
            </a:xfrm>
          </p:grpSpPr>
          <p:sp>
            <p:nvSpPr>
              <p:cNvPr id="598" name="楕円 597">
                <a:extLst>
                  <a:ext uri="{FF2B5EF4-FFF2-40B4-BE49-F238E27FC236}">
                    <a16:creationId xmlns:a16="http://schemas.microsoft.com/office/drawing/2014/main" id="{683F6B0A-D395-347D-5A85-49F14E6E8FBA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9" name="楕円 598">
                <a:extLst>
                  <a:ext uri="{FF2B5EF4-FFF2-40B4-BE49-F238E27FC236}">
                    <a16:creationId xmlns:a16="http://schemas.microsoft.com/office/drawing/2014/main" id="{0BD655B8-3683-D4E7-4DA0-627E4E64D384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0" name="楕円 599">
                <a:extLst>
                  <a:ext uri="{FF2B5EF4-FFF2-40B4-BE49-F238E27FC236}">
                    <a16:creationId xmlns:a16="http://schemas.microsoft.com/office/drawing/2014/main" id="{012E7F41-9136-E2FB-3CA1-0EFB505EA2C3}"/>
                  </a:ext>
                </a:extLst>
              </p:cNvPr>
              <p:cNvSpPr/>
              <p:nvPr/>
            </p:nvSpPr>
            <p:spPr>
              <a:xfrm>
                <a:off x="1291860" y="284553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楕円 600">
                <a:extLst>
                  <a:ext uri="{FF2B5EF4-FFF2-40B4-BE49-F238E27FC236}">
                    <a16:creationId xmlns:a16="http://schemas.microsoft.com/office/drawing/2014/main" id="{932AE619-EDCC-7FA4-3017-533AAC8F5502}"/>
                  </a:ext>
                </a:extLst>
              </p:cNvPr>
              <p:cNvSpPr/>
              <p:nvPr/>
            </p:nvSpPr>
            <p:spPr>
              <a:xfrm>
                <a:off x="1559168" y="284553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2" name="グループ化 601">
              <a:extLst>
                <a:ext uri="{FF2B5EF4-FFF2-40B4-BE49-F238E27FC236}">
                  <a16:creationId xmlns:a16="http://schemas.microsoft.com/office/drawing/2014/main" id="{27B870A6-39C1-C18C-351E-57DD089FD19A}"/>
                </a:ext>
              </a:extLst>
            </p:cNvPr>
            <p:cNvGrpSpPr/>
            <p:nvPr/>
          </p:nvGrpSpPr>
          <p:grpSpPr>
            <a:xfrm>
              <a:off x="7793255" y="2192096"/>
              <a:ext cx="346965" cy="156435"/>
              <a:chOff x="1259213" y="2809716"/>
              <a:chExt cx="486781" cy="219473"/>
            </a:xfrm>
          </p:grpSpPr>
          <p:sp>
            <p:nvSpPr>
              <p:cNvPr id="603" name="楕円 602">
                <a:extLst>
                  <a:ext uri="{FF2B5EF4-FFF2-40B4-BE49-F238E27FC236}">
                    <a16:creationId xmlns:a16="http://schemas.microsoft.com/office/drawing/2014/main" id="{97ED6E50-8674-61BE-7C3F-855B870D8627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4" name="楕円 603">
                <a:extLst>
                  <a:ext uri="{FF2B5EF4-FFF2-40B4-BE49-F238E27FC236}">
                    <a16:creationId xmlns:a16="http://schemas.microsoft.com/office/drawing/2014/main" id="{D1305064-BDC7-882D-5B28-50069F040D4B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5" name="楕円 604">
                <a:extLst>
                  <a:ext uri="{FF2B5EF4-FFF2-40B4-BE49-F238E27FC236}">
                    <a16:creationId xmlns:a16="http://schemas.microsoft.com/office/drawing/2014/main" id="{3ED00832-CC71-7DB6-C497-334530D317F4}"/>
                  </a:ext>
                </a:extLst>
              </p:cNvPr>
              <p:cNvSpPr/>
              <p:nvPr/>
            </p:nvSpPr>
            <p:spPr>
              <a:xfrm>
                <a:off x="1331950" y="2872262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楕円 605">
                <a:extLst>
                  <a:ext uri="{FF2B5EF4-FFF2-40B4-BE49-F238E27FC236}">
                    <a16:creationId xmlns:a16="http://schemas.microsoft.com/office/drawing/2014/main" id="{C7BF5842-F1F0-7AB0-0D4C-82E279D98ADB}"/>
                  </a:ext>
                </a:extLst>
              </p:cNvPr>
              <p:cNvSpPr/>
              <p:nvPr/>
            </p:nvSpPr>
            <p:spPr>
              <a:xfrm>
                <a:off x="1599258" y="2872262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1203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163131</TotalTime>
  <Words>78</Words>
  <Application>Microsoft Office PowerPoint</Application>
  <PresentationFormat>A4 210 x 297 mm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pptxn44_栃木県のおとなり、隣接する県</dc:title>
  <dc:subject>pptxn44_栃木県のおとなり、隣接する県</dc:subject>
  <dc:creator>でじけろお</dc:creator>
  <cp:revision>1</cp:revision>
  <dcterms:created xsi:type="dcterms:W3CDTF">2018-05-20T00:31:01Z</dcterms:created>
  <dcterms:modified xsi:type="dcterms:W3CDTF">2025-01-18T09:37:22Z</dcterms:modified>
  <cp:version>1</cp:version>
</cp:coreProperties>
</file>